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77" r:id="rId3"/>
    <p:sldId id="278" r:id="rId4"/>
    <p:sldId id="268" r:id="rId5"/>
    <p:sldId id="279" r:id="rId6"/>
  </p:sldIdLst>
  <p:sldSz cx="12192000" cy="6858000"/>
  <p:notesSz cx="6858000" cy="9144000"/>
  <p:embeddedFontLst>
    <p:embeddedFont>
      <p:font typeface="联想小新潮酷体" panose="02010600030101010101" charset="-122"/>
      <p:regular r:id="rId9"/>
    </p:embeddedFont>
    <p:embeddedFont>
      <p:font typeface="腾祥伯当草书" panose="02010600030101010101" charset="-122"/>
      <p:regular r:id="rId10"/>
    </p:embeddedFont>
    <p:embeddedFont>
      <p:font typeface="华文楷体" panose="02010600040101010101" pitchFamily="2" charset="-122"/>
      <p:regular r:id="rId11"/>
    </p:embeddedFont>
    <p:embeddedFont>
      <p:font typeface="华文中宋" panose="02010600040101010101" pitchFamily="2" charset="-122"/>
      <p:regular r:id="rId12"/>
    </p:embeddedFont>
    <p:embeddedFont>
      <p:font typeface="隶书" panose="02010509060101010101" pitchFamily="49" charset="-122"/>
      <p:regular r:id="rId13"/>
    </p:embeddedFont>
    <p:embeddedFont>
      <p:font typeface="微软雅黑" panose="020B0503020204020204" pitchFamily="34" charset="-122"/>
      <p:regular r:id="rId14"/>
      <p:bold r:id="rId15"/>
    </p:embeddedFont>
  </p:embeddedFontLst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4EE"/>
    <a:srgbClr val="01A4ED"/>
    <a:srgbClr val="01A0E8"/>
    <a:srgbClr val="7ED6FE"/>
    <a:srgbClr val="1B4ABF"/>
    <a:srgbClr val="3CC2FE"/>
    <a:srgbClr val="ABE5FF"/>
    <a:srgbClr val="000066"/>
    <a:srgbClr val="0086EA"/>
    <a:srgbClr val="005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65" autoAdjust="0"/>
    <p:restoredTop sz="94660" autoAdjust="0"/>
  </p:normalViewPr>
  <p:slideViewPr>
    <p:cSldViewPr snapToGrid="0" showGuides="1">
      <p:cViewPr varScale="1">
        <p:scale>
          <a:sx n="85" d="100"/>
          <a:sy n="85" d="100"/>
        </p:scale>
        <p:origin x="40" y="568"/>
      </p:cViewPr>
      <p:guideLst>
        <p:guide orient="horz" pos="2195"/>
        <p:guide pos="3840"/>
      </p:guideLst>
    </p:cSldViewPr>
  </p:slideViewPr>
  <p:outlineViewPr>
    <p:cViewPr>
      <p:scale>
        <a:sx n="33" d="100"/>
        <a:sy n="33" d="100"/>
      </p:scale>
      <p:origin x="0" y="-1503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119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altLang="zh-CN" dirty="0"/>
              <a:t>2</a:t>
            </a: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-6350" y="-14605"/>
            <a:ext cx="12191365" cy="6861810"/>
          </a:xfrm>
          <a:prstGeom prst="rect">
            <a:avLst/>
          </a:prstGeom>
          <a:gradFill>
            <a:gsLst>
              <a:gs pos="19000">
                <a:schemeClr val="accent1">
                  <a:lumMod val="5000"/>
                  <a:lumOff val="95000"/>
                </a:schemeClr>
              </a:gs>
              <a:gs pos="81000">
                <a:srgbClr val="9FE3FF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1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2.sv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1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8.xml"/><Relationship Id="rId15" Type="http://schemas.openxmlformats.org/officeDocument/2006/relationships/image" Target="../media/image4.png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76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image" Target="../media/image8.jpeg"/><Relationship Id="rId5" Type="http://schemas.openxmlformats.org/officeDocument/2006/relationships/tags" Target="../tags/tag78.xml"/><Relationship Id="rId10" Type="http://schemas.microsoft.com/office/2007/relationships/hdphoto" Target="../media/hdphoto1.wdp"/><Relationship Id="rId4" Type="http://schemas.openxmlformats.org/officeDocument/2006/relationships/tags" Target="../tags/tag77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595" y="33020"/>
            <a:ext cx="12204065" cy="6857365"/>
          </a:xfrm>
          <a:prstGeom prst="rect">
            <a:avLst/>
          </a:prstGeom>
          <a:solidFill>
            <a:srgbClr val="01A0E8">
              <a:alpha val="77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新时代南京城市规划背景下的民意调查研究</a:t>
            </a:r>
          </a:p>
        </p:txBody>
      </p:sp>
      <p:sp>
        <p:nvSpPr>
          <p:cNvPr id="2608" name="任意多边形: 形状 2607"/>
          <p:cNvSpPr/>
          <p:nvPr userDrawn="1">
            <p:custDataLst>
              <p:tags r:id="rId3"/>
            </p:custDataLst>
          </p:nvPr>
        </p:nvSpPr>
        <p:spPr>
          <a:xfrm>
            <a:off x="36728" y="10795"/>
            <a:ext cx="3228340" cy="1798955"/>
          </a:xfrm>
          <a:custGeom>
            <a:avLst/>
            <a:gdLst>
              <a:gd name="connsiteX0" fmla="*/ 932753 w 3216447"/>
              <a:gd name="connsiteY0" fmla="*/ 1561455 h 1739363"/>
              <a:gd name="connsiteX1" fmla="*/ 932624 w 3216447"/>
              <a:gd name="connsiteY1" fmla="*/ 1561604 h 1739363"/>
              <a:gd name="connsiteX2" fmla="*/ 932624 w 3216447"/>
              <a:gd name="connsiteY2" fmla="*/ 1565779 h 1739363"/>
              <a:gd name="connsiteX3" fmla="*/ 932870 w 3216447"/>
              <a:gd name="connsiteY3" fmla="*/ 1565648 h 1739363"/>
              <a:gd name="connsiteX4" fmla="*/ 802370 w 3216447"/>
              <a:gd name="connsiteY4" fmla="*/ 1545089 h 1739363"/>
              <a:gd name="connsiteX5" fmla="*/ 809388 w 3216447"/>
              <a:gd name="connsiteY5" fmla="*/ 1554354 h 1739363"/>
              <a:gd name="connsiteX6" fmla="*/ 798720 w 3216447"/>
              <a:gd name="connsiteY6" fmla="*/ 1564741 h 1739363"/>
              <a:gd name="connsiteX7" fmla="*/ 792264 w 3216447"/>
              <a:gd name="connsiteY7" fmla="*/ 1555476 h 1739363"/>
              <a:gd name="connsiteX8" fmla="*/ 802370 w 3216447"/>
              <a:gd name="connsiteY8" fmla="*/ 1545089 h 1739363"/>
              <a:gd name="connsiteX9" fmla="*/ 1073251 w 3216447"/>
              <a:gd name="connsiteY9" fmla="*/ 1513084 h 1739363"/>
              <a:gd name="connsiteX10" fmla="*/ 1073764 w 3216447"/>
              <a:gd name="connsiteY10" fmla="*/ 1514409 h 1739363"/>
              <a:gd name="connsiteX11" fmla="*/ 1074410 w 3216447"/>
              <a:gd name="connsiteY11" fmla="*/ 1513084 h 1739363"/>
              <a:gd name="connsiteX12" fmla="*/ 1096126 w 3216447"/>
              <a:gd name="connsiteY12" fmla="*/ 1494103 h 1739363"/>
              <a:gd name="connsiteX13" fmla="*/ 1096125 w 3216447"/>
              <a:gd name="connsiteY13" fmla="*/ 1494104 h 1739363"/>
              <a:gd name="connsiteX14" fmla="*/ 1098312 w 3216447"/>
              <a:gd name="connsiteY14" fmla="*/ 1496525 h 1739363"/>
              <a:gd name="connsiteX15" fmla="*/ 1098313 w 3216447"/>
              <a:gd name="connsiteY15" fmla="*/ 1496525 h 1739363"/>
              <a:gd name="connsiteX16" fmla="*/ 1128027 w 3216447"/>
              <a:gd name="connsiteY16" fmla="*/ 1486124 h 1739363"/>
              <a:gd name="connsiteX17" fmla="*/ 1128019 w 3216447"/>
              <a:gd name="connsiteY17" fmla="*/ 1486133 h 1739363"/>
              <a:gd name="connsiteX18" fmla="*/ 1127290 w 3216447"/>
              <a:gd name="connsiteY18" fmla="*/ 1486509 h 1739363"/>
              <a:gd name="connsiteX19" fmla="*/ 1128024 w 3216447"/>
              <a:gd name="connsiteY19" fmla="*/ 1492864 h 1739363"/>
              <a:gd name="connsiteX20" fmla="*/ 1128024 w 3216447"/>
              <a:gd name="connsiteY20" fmla="*/ 1486132 h 1739363"/>
              <a:gd name="connsiteX21" fmla="*/ 1268701 w 3216447"/>
              <a:gd name="connsiteY21" fmla="*/ 1406159 h 1739363"/>
              <a:gd name="connsiteX22" fmla="*/ 1263055 w 3216447"/>
              <a:gd name="connsiteY22" fmla="*/ 1412297 h 1739363"/>
              <a:gd name="connsiteX23" fmla="*/ 1262570 w 3216447"/>
              <a:gd name="connsiteY23" fmla="*/ 1412525 h 1739363"/>
              <a:gd name="connsiteX24" fmla="*/ 1269467 w 3216447"/>
              <a:gd name="connsiteY24" fmla="*/ 1425371 h 1739363"/>
              <a:gd name="connsiteX25" fmla="*/ 1263070 w 3216447"/>
              <a:gd name="connsiteY25" fmla="*/ 1412297 h 1739363"/>
              <a:gd name="connsiteX26" fmla="*/ 1268710 w 3216447"/>
              <a:gd name="connsiteY26" fmla="*/ 1406166 h 1739363"/>
              <a:gd name="connsiteX27" fmla="*/ 1323627 w 3216447"/>
              <a:gd name="connsiteY27" fmla="*/ 1371561 h 1739363"/>
              <a:gd name="connsiteX28" fmla="*/ 1323489 w 3216447"/>
              <a:gd name="connsiteY28" fmla="*/ 1371764 h 1739363"/>
              <a:gd name="connsiteX29" fmla="*/ 1323550 w 3216447"/>
              <a:gd name="connsiteY29" fmla="*/ 1371889 h 1739363"/>
              <a:gd name="connsiteX30" fmla="*/ 1488205 w 3216447"/>
              <a:gd name="connsiteY30" fmla="*/ 1271926 h 1739363"/>
              <a:gd name="connsiteX31" fmla="*/ 1494942 w 3216447"/>
              <a:gd name="connsiteY31" fmla="*/ 1279506 h 1739363"/>
              <a:gd name="connsiteX32" fmla="*/ 1486520 w 3216447"/>
              <a:gd name="connsiteY32" fmla="*/ 1283997 h 1739363"/>
              <a:gd name="connsiteX33" fmla="*/ 1482029 w 3216447"/>
              <a:gd name="connsiteY33" fmla="*/ 1276979 h 1739363"/>
              <a:gd name="connsiteX34" fmla="*/ 1488205 w 3216447"/>
              <a:gd name="connsiteY34" fmla="*/ 1271926 h 1739363"/>
              <a:gd name="connsiteX35" fmla="*/ 1093035 w 3216447"/>
              <a:gd name="connsiteY35" fmla="*/ 1264065 h 1739363"/>
              <a:gd name="connsiteX36" fmla="*/ 1093360 w 3216447"/>
              <a:gd name="connsiteY36" fmla="*/ 1265332 h 1739363"/>
              <a:gd name="connsiteX37" fmla="*/ 1094334 w 3216447"/>
              <a:gd name="connsiteY37" fmla="*/ 1264065 h 1739363"/>
              <a:gd name="connsiteX38" fmla="*/ 103145 w 3216447"/>
              <a:gd name="connsiteY38" fmla="*/ 1213461 h 1739363"/>
              <a:gd name="connsiteX39" fmla="*/ 111181 w 3216447"/>
              <a:gd name="connsiteY39" fmla="*/ 1213811 h 1739363"/>
              <a:gd name="connsiteX40" fmla="*/ 115673 w 3216447"/>
              <a:gd name="connsiteY40" fmla="*/ 1221392 h 1739363"/>
              <a:gd name="connsiteX41" fmla="*/ 101636 w 3216447"/>
              <a:gd name="connsiteY41" fmla="*/ 1226726 h 1739363"/>
              <a:gd name="connsiteX42" fmla="*/ 98266 w 3216447"/>
              <a:gd name="connsiteY42" fmla="*/ 1218584 h 1739363"/>
              <a:gd name="connsiteX43" fmla="*/ 103145 w 3216447"/>
              <a:gd name="connsiteY43" fmla="*/ 1213461 h 1739363"/>
              <a:gd name="connsiteX44" fmla="*/ 194564 w 3216447"/>
              <a:gd name="connsiteY44" fmla="*/ 1152891 h 1739363"/>
              <a:gd name="connsiteX45" fmla="*/ 197933 w 3216447"/>
              <a:gd name="connsiteY45" fmla="*/ 1157383 h 1739363"/>
              <a:gd name="connsiteX46" fmla="*/ 192739 w 3216447"/>
              <a:gd name="connsiteY46" fmla="*/ 1165033 h 1739363"/>
              <a:gd name="connsiteX47" fmla="*/ 184177 w 3216447"/>
              <a:gd name="connsiteY47" fmla="*/ 1169735 h 1739363"/>
              <a:gd name="connsiteX48" fmla="*/ 184178 w 3216447"/>
              <a:gd name="connsiteY48" fmla="*/ 1169735 h 1739363"/>
              <a:gd name="connsiteX49" fmla="*/ 181755 w 3216447"/>
              <a:gd name="connsiteY49" fmla="*/ 1186966 h 1739363"/>
              <a:gd name="connsiteX50" fmla="*/ 165144 w 3216447"/>
              <a:gd name="connsiteY50" fmla="*/ 1189614 h 1739363"/>
              <a:gd name="connsiteX51" fmla="*/ 169334 w 3216447"/>
              <a:gd name="connsiteY51" fmla="*/ 1206336 h 1739363"/>
              <a:gd name="connsiteX52" fmla="*/ 151891 w 3216447"/>
              <a:gd name="connsiteY52" fmla="*/ 1208758 h 1739363"/>
              <a:gd name="connsiteX53" fmla="*/ 151102 w 3216447"/>
              <a:gd name="connsiteY53" fmla="*/ 1207938 h 1739363"/>
              <a:gd name="connsiteX54" fmla="*/ 151608 w 3216447"/>
              <a:gd name="connsiteY54" fmla="*/ 1209320 h 1739363"/>
              <a:gd name="connsiteX55" fmla="*/ 134175 w 3216447"/>
              <a:gd name="connsiteY55" fmla="*/ 1199858 h 1739363"/>
              <a:gd name="connsiteX56" fmla="*/ 133921 w 3216447"/>
              <a:gd name="connsiteY56" fmla="*/ 1198932 h 1739363"/>
              <a:gd name="connsiteX57" fmla="*/ 144308 w 3216447"/>
              <a:gd name="connsiteY57" fmla="*/ 1189387 h 1739363"/>
              <a:gd name="connsiteX58" fmla="*/ 144310 w 3216447"/>
              <a:gd name="connsiteY58" fmla="*/ 1189393 h 1739363"/>
              <a:gd name="connsiteX59" fmla="*/ 144311 w 3216447"/>
              <a:gd name="connsiteY59" fmla="*/ 1189387 h 1739363"/>
              <a:gd name="connsiteX60" fmla="*/ 149807 w 3216447"/>
              <a:gd name="connsiteY60" fmla="*/ 1184649 h 1739363"/>
              <a:gd name="connsiteX61" fmla="*/ 157550 w 3216447"/>
              <a:gd name="connsiteY61" fmla="*/ 1186426 h 1739363"/>
              <a:gd name="connsiteX62" fmla="*/ 164742 w 3216447"/>
              <a:gd name="connsiteY62" fmla="*/ 1189252 h 1739363"/>
              <a:gd name="connsiteX63" fmla="*/ 163528 w 3216447"/>
              <a:gd name="connsiteY63" fmla="*/ 1181219 h 1739363"/>
              <a:gd name="connsiteX64" fmla="*/ 179123 w 3216447"/>
              <a:gd name="connsiteY64" fmla="*/ 1169454 h 1739363"/>
              <a:gd name="connsiteX65" fmla="*/ 179492 w 3216447"/>
              <a:gd name="connsiteY65" fmla="*/ 1169475 h 1739363"/>
              <a:gd name="connsiteX66" fmla="*/ 183404 w 3216447"/>
              <a:gd name="connsiteY66" fmla="*/ 1158154 h 1739363"/>
              <a:gd name="connsiteX67" fmla="*/ 194564 w 3216447"/>
              <a:gd name="connsiteY67" fmla="*/ 1152891 h 1739363"/>
              <a:gd name="connsiteX68" fmla="*/ 94901 w 3216447"/>
              <a:gd name="connsiteY68" fmla="*/ 1144188 h 1739363"/>
              <a:gd name="connsiteX69" fmla="*/ 97710 w 3216447"/>
              <a:gd name="connsiteY69" fmla="*/ 1186861 h 1739363"/>
              <a:gd name="connsiteX70" fmla="*/ 85076 w 3216447"/>
              <a:gd name="connsiteY70" fmla="*/ 1198371 h 1739363"/>
              <a:gd name="connsiteX71" fmla="*/ 75784 w 3216447"/>
              <a:gd name="connsiteY71" fmla="*/ 1179056 h 1739363"/>
              <a:gd name="connsiteX72" fmla="*/ 76654 w 3216447"/>
              <a:gd name="connsiteY72" fmla="*/ 1177035 h 1739363"/>
              <a:gd name="connsiteX73" fmla="*/ 94901 w 3216447"/>
              <a:gd name="connsiteY73" fmla="*/ 1144188 h 1739363"/>
              <a:gd name="connsiteX74" fmla="*/ 117579 w 3216447"/>
              <a:gd name="connsiteY74" fmla="*/ 1096023 h 1739363"/>
              <a:gd name="connsiteX75" fmla="*/ 120832 w 3216447"/>
              <a:gd name="connsiteY75" fmla="*/ 1106076 h 1739363"/>
              <a:gd name="connsiteX76" fmla="*/ 113145 w 3216447"/>
              <a:gd name="connsiteY76" fmla="*/ 1113867 h 1739363"/>
              <a:gd name="connsiteX77" fmla="*/ 106408 w 3216447"/>
              <a:gd name="connsiteY77" fmla="*/ 1109375 h 1739363"/>
              <a:gd name="connsiteX78" fmla="*/ 117357 w 3216447"/>
              <a:gd name="connsiteY78" fmla="*/ 1095338 h 1739363"/>
              <a:gd name="connsiteX79" fmla="*/ 117917 w 3216447"/>
              <a:gd name="connsiteY79" fmla="*/ 1095619 h 1739363"/>
              <a:gd name="connsiteX80" fmla="*/ 117579 w 3216447"/>
              <a:gd name="connsiteY80" fmla="*/ 1096023 h 1739363"/>
              <a:gd name="connsiteX81" fmla="*/ 2090395 w 3216447"/>
              <a:gd name="connsiteY81" fmla="*/ 950475 h 1739363"/>
              <a:gd name="connsiteX82" fmla="*/ 2066532 w 3216447"/>
              <a:gd name="connsiteY82" fmla="*/ 986129 h 1739363"/>
              <a:gd name="connsiteX83" fmla="*/ 2046599 w 3216447"/>
              <a:gd name="connsiteY83" fmla="*/ 988375 h 1739363"/>
              <a:gd name="connsiteX84" fmla="*/ 2053618 w 3216447"/>
              <a:gd name="connsiteY84" fmla="*/ 968723 h 1739363"/>
              <a:gd name="connsiteX85" fmla="*/ 2090395 w 3216447"/>
              <a:gd name="connsiteY85" fmla="*/ 950475 h 1739363"/>
              <a:gd name="connsiteX86" fmla="*/ 2136576 w 3216447"/>
              <a:gd name="connsiteY86" fmla="*/ 949702 h 1739363"/>
              <a:gd name="connsiteX87" fmla="*/ 2141489 w 3216447"/>
              <a:gd name="connsiteY87" fmla="*/ 951597 h 1739363"/>
              <a:gd name="connsiteX88" fmla="*/ 2131664 w 3216447"/>
              <a:gd name="connsiteY88" fmla="*/ 967600 h 1739363"/>
              <a:gd name="connsiteX89" fmla="*/ 2119872 w 3216447"/>
              <a:gd name="connsiteY89" fmla="*/ 967600 h 1739363"/>
              <a:gd name="connsiteX90" fmla="*/ 2131664 w 3216447"/>
              <a:gd name="connsiteY90" fmla="*/ 953844 h 1739363"/>
              <a:gd name="connsiteX91" fmla="*/ 2131678 w 3216447"/>
              <a:gd name="connsiteY91" fmla="*/ 954112 h 1739363"/>
              <a:gd name="connsiteX92" fmla="*/ 2412684 w 3216447"/>
              <a:gd name="connsiteY92" fmla="*/ 932788 h 1739363"/>
              <a:gd name="connsiteX93" fmla="*/ 2384610 w 3216447"/>
              <a:gd name="connsiteY93" fmla="*/ 960862 h 1739363"/>
              <a:gd name="connsiteX94" fmla="*/ 2371697 w 3216447"/>
              <a:gd name="connsiteY94" fmla="*/ 947386 h 1739363"/>
              <a:gd name="connsiteX95" fmla="*/ 2412684 w 3216447"/>
              <a:gd name="connsiteY95" fmla="*/ 932788 h 1739363"/>
              <a:gd name="connsiteX96" fmla="*/ 2650754 w 3216447"/>
              <a:gd name="connsiteY96" fmla="*/ 794662 h 1739363"/>
              <a:gd name="connsiteX97" fmla="*/ 2640927 w 3216447"/>
              <a:gd name="connsiteY97" fmla="*/ 818244 h 1739363"/>
              <a:gd name="connsiteX98" fmla="*/ 2633348 w 3216447"/>
              <a:gd name="connsiteY98" fmla="*/ 814594 h 1739363"/>
              <a:gd name="connsiteX99" fmla="*/ 2650754 w 3216447"/>
              <a:gd name="connsiteY99" fmla="*/ 794662 h 1739363"/>
              <a:gd name="connsiteX100" fmla="*/ 2660650 w 3216447"/>
              <a:gd name="connsiteY100" fmla="*/ 762622 h 1739363"/>
              <a:gd name="connsiteX101" fmla="*/ 2667878 w 3216447"/>
              <a:gd name="connsiteY101" fmla="*/ 765464 h 1739363"/>
              <a:gd name="connsiteX102" fmla="*/ 2669282 w 3216447"/>
              <a:gd name="connsiteY102" fmla="*/ 804207 h 1739363"/>
              <a:gd name="connsiteX103" fmla="*/ 2656369 w 3216447"/>
              <a:gd name="connsiteY103" fmla="*/ 765464 h 1739363"/>
              <a:gd name="connsiteX104" fmla="*/ 2660650 w 3216447"/>
              <a:gd name="connsiteY104" fmla="*/ 762622 h 1739363"/>
              <a:gd name="connsiteX105" fmla="*/ 2704093 w 3216447"/>
              <a:gd name="connsiteY105" fmla="*/ 758727 h 1739363"/>
              <a:gd name="connsiteX106" fmla="*/ 2704094 w 3216447"/>
              <a:gd name="connsiteY106" fmla="*/ 758728 h 1739363"/>
              <a:gd name="connsiteX107" fmla="*/ 2704094 w 3216447"/>
              <a:gd name="connsiteY107" fmla="*/ 758727 h 1739363"/>
              <a:gd name="connsiteX108" fmla="*/ 2704515 w 3216447"/>
              <a:gd name="connsiteY108" fmla="*/ 758834 h 1739363"/>
              <a:gd name="connsiteX109" fmla="*/ 2704263 w 3216447"/>
              <a:gd name="connsiteY109" fmla="*/ 758938 h 1739363"/>
              <a:gd name="connsiteX110" fmla="*/ 2705218 w 3216447"/>
              <a:gd name="connsiteY110" fmla="*/ 760131 h 1739363"/>
              <a:gd name="connsiteX111" fmla="*/ 2703299 w 3216447"/>
              <a:gd name="connsiteY111" fmla="*/ 759195 h 1739363"/>
              <a:gd name="connsiteX112" fmla="*/ 2696584 w 3216447"/>
              <a:gd name="connsiteY112" fmla="*/ 755920 h 1739363"/>
              <a:gd name="connsiteX113" fmla="*/ 2703299 w 3216447"/>
              <a:gd name="connsiteY113" fmla="*/ 759195 h 1739363"/>
              <a:gd name="connsiteX114" fmla="*/ 2688372 w 3216447"/>
              <a:gd name="connsiteY114" fmla="*/ 767992 h 1739363"/>
              <a:gd name="connsiteX115" fmla="*/ 2688372 w 3216447"/>
              <a:gd name="connsiteY115" fmla="*/ 760131 h 1739363"/>
              <a:gd name="connsiteX116" fmla="*/ 2696584 w 3216447"/>
              <a:gd name="connsiteY116" fmla="*/ 755920 h 1739363"/>
              <a:gd name="connsiteX117" fmla="*/ 2721676 w 3216447"/>
              <a:gd name="connsiteY117" fmla="*/ 751744 h 1739363"/>
              <a:gd name="connsiteX118" fmla="*/ 2742836 w 3216447"/>
              <a:gd name="connsiteY118" fmla="*/ 752270 h 1739363"/>
              <a:gd name="connsiteX119" fmla="*/ 2721992 w 3216447"/>
              <a:gd name="connsiteY119" fmla="*/ 763289 h 1739363"/>
              <a:gd name="connsiteX120" fmla="*/ 2704515 w 3216447"/>
              <a:gd name="connsiteY120" fmla="*/ 758834 h 1739363"/>
              <a:gd name="connsiteX121" fmla="*/ 1538739 w 3216447"/>
              <a:gd name="connsiteY121" fmla="*/ 750866 h 1739363"/>
              <a:gd name="connsiteX122" fmla="*/ 1543341 w 3216447"/>
              <a:gd name="connsiteY122" fmla="*/ 761843 h 1739363"/>
              <a:gd name="connsiteX123" fmla="*/ 1543230 w 3216447"/>
              <a:gd name="connsiteY123" fmla="*/ 762096 h 1739363"/>
              <a:gd name="connsiteX124" fmla="*/ 1534527 w 3216447"/>
              <a:gd name="connsiteY124" fmla="*/ 770518 h 1739363"/>
              <a:gd name="connsiteX125" fmla="*/ 1532843 w 3216447"/>
              <a:gd name="connsiteY125" fmla="*/ 755919 h 1739363"/>
              <a:gd name="connsiteX126" fmla="*/ 1538739 w 3216447"/>
              <a:gd name="connsiteY126" fmla="*/ 750866 h 1739363"/>
              <a:gd name="connsiteX127" fmla="*/ 2367766 w 3216447"/>
              <a:gd name="connsiteY127" fmla="*/ 737951 h 1739363"/>
              <a:gd name="connsiteX128" fmla="*/ 2369451 w 3216447"/>
              <a:gd name="connsiteY128" fmla="*/ 746093 h 1739363"/>
              <a:gd name="connsiteX129" fmla="*/ 2363275 w 3216447"/>
              <a:gd name="connsiteY129" fmla="*/ 755357 h 1739363"/>
              <a:gd name="connsiteX130" fmla="*/ 2361029 w 3216447"/>
              <a:gd name="connsiteY130" fmla="*/ 744408 h 1739363"/>
              <a:gd name="connsiteX131" fmla="*/ 2367766 w 3216447"/>
              <a:gd name="connsiteY131" fmla="*/ 737951 h 1739363"/>
              <a:gd name="connsiteX132" fmla="*/ 2742555 w 3216447"/>
              <a:gd name="connsiteY132" fmla="*/ 733180 h 1739363"/>
              <a:gd name="connsiteX133" fmla="*/ 2752101 w 3216447"/>
              <a:gd name="connsiteY133" fmla="*/ 737672 h 1739363"/>
              <a:gd name="connsiteX134" fmla="*/ 2744240 w 3216447"/>
              <a:gd name="connsiteY134" fmla="*/ 743567 h 1739363"/>
              <a:gd name="connsiteX135" fmla="*/ 2735818 w 3216447"/>
              <a:gd name="connsiteY135" fmla="*/ 741040 h 1739363"/>
              <a:gd name="connsiteX136" fmla="*/ 2742555 w 3216447"/>
              <a:gd name="connsiteY136" fmla="*/ 733180 h 1739363"/>
              <a:gd name="connsiteX137" fmla="*/ 2465185 w 3216447"/>
              <a:gd name="connsiteY137" fmla="*/ 700333 h 1739363"/>
              <a:gd name="connsiteX138" fmla="*/ 2437111 w 3216447"/>
              <a:gd name="connsiteY138" fmla="*/ 717739 h 1739363"/>
              <a:gd name="connsiteX139" fmla="*/ 2465185 w 3216447"/>
              <a:gd name="connsiteY139" fmla="*/ 700333 h 1739363"/>
              <a:gd name="connsiteX140" fmla="*/ 1623241 w 3216447"/>
              <a:gd name="connsiteY140" fmla="*/ 698928 h 1739363"/>
              <a:gd name="connsiteX141" fmla="*/ 1630821 w 3216447"/>
              <a:gd name="connsiteY141" fmla="*/ 702297 h 1739363"/>
              <a:gd name="connsiteX142" fmla="*/ 1622961 w 3216447"/>
              <a:gd name="connsiteY142" fmla="*/ 712404 h 1739363"/>
              <a:gd name="connsiteX143" fmla="*/ 1614819 w 3216447"/>
              <a:gd name="connsiteY143" fmla="*/ 710719 h 1739363"/>
              <a:gd name="connsiteX144" fmla="*/ 1620545 w 3216447"/>
              <a:gd name="connsiteY144" fmla="*/ 699378 h 1739363"/>
              <a:gd name="connsiteX145" fmla="*/ 1623241 w 3216447"/>
              <a:gd name="connsiteY145" fmla="*/ 698928 h 1739363"/>
              <a:gd name="connsiteX146" fmla="*/ 2855976 w 3216447"/>
              <a:gd name="connsiteY146" fmla="*/ 671978 h 1739363"/>
              <a:gd name="connsiteX147" fmla="*/ 2839130 w 3216447"/>
              <a:gd name="connsiteY147" fmla="*/ 690506 h 1739363"/>
              <a:gd name="connsiteX148" fmla="*/ 2834358 w 3216447"/>
              <a:gd name="connsiteY148" fmla="*/ 684049 h 1739363"/>
              <a:gd name="connsiteX149" fmla="*/ 2855976 w 3216447"/>
              <a:gd name="connsiteY149" fmla="*/ 671978 h 1739363"/>
              <a:gd name="connsiteX150" fmla="*/ 1161060 w 3216447"/>
              <a:gd name="connsiteY150" fmla="*/ 627412 h 1739363"/>
              <a:gd name="connsiteX151" fmla="*/ 1158689 w 3216447"/>
              <a:gd name="connsiteY151" fmla="*/ 628813 h 1739363"/>
              <a:gd name="connsiteX152" fmla="*/ 1161534 w 3216447"/>
              <a:gd name="connsiteY152" fmla="*/ 630592 h 1739363"/>
              <a:gd name="connsiteX153" fmla="*/ 650478 w 3216447"/>
              <a:gd name="connsiteY153" fmla="*/ 592764 h 1739363"/>
              <a:gd name="connsiteX154" fmla="*/ 650009 w 3216447"/>
              <a:gd name="connsiteY154" fmla="*/ 592901 h 1739363"/>
              <a:gd name="connsiteX155" fmla="*/ 650271 w 3216447"/>
              <a:gd name="connsiteY155" fmla="*/ 594542 h 1739363"/>
              <a:gd name="connsiteX156" fmla="*/ 650478 w 3216447"/>
              <a:gd name="connsiteY156" fmla="*/ 594501 h 1739363"/>
              <a:gd name="connsiteX157" fmla="*/ 1144943 w 3216447"/>
              <a:gd name="connsiteY157" fmla="*/ 577968 h 1739363"/>
              <a:gd name="connsiteX158" fmla="*/ 1143983 w 3216447"/>
              <a:gd name="connsiteY158" fmla="*/ 578554 h 1739363"/>
              <a:gd name="connsiteX159" fmla="*/ 1141965 w 3216447"/>
              <a:gd name="connsiteY159" fmla="*/ 582139 h 1739363"/>
              <a:gd name="connsiteX160" fmla="*/ 1142596 w 3216447"/>
              <a:gd name="connsiteY160" fmla="*/ 582139 h 1739363"/>
              <a:gd name="connsiteX161" fmla="*/ 1195392 w 3216447"/>
              <a:gd name="connsiteY161" fmla="*/ 577367 h 1739363"/>
              <a:gd name="connsiteX162" fmla="*/ 1193811 w 3216447"/>
              <a:gd name="connsiteY162" fmla="*/ 577670 h 1739363"/>
              <a:gd name="connsiteX163" fmla="*/ 1195690 w 3216447"/>
              <a:gd name="connsiteY163" fmla="*/ 577868 h 1739363"/>
              <a:gd name="connsiteX164" fmla="*/ 1195690 w 3216447"/>
              <a:gd name="connsiteY164" fmla="*/ 577648 h 1739363"/>
              <a:gd name="connsiteX165" fmla="*/ 1195921 w 3216447"/>
              <a:gd name="connsiteY165" fmla="*/ 577367 h 1739363"/>
              <a:gd name="connsiteX166" fmla="*/ 1161603 w 3216447"/>
              <a:gd name="connsiteY166" fmla="*/ 574854 h 1739363"/>
              <a:gd name="connsiteX167" fmla="*/ 1159410 w 3216447"/>
              <a:gd name="connsiteY167" fmla="*/ 575914 h 1739363"/>
              <a:gd name="connsiteX168" fmla="*/ 1161517 w 3216447"/>
              <a:gd name="connsiteY168" fmla="*/ 576991 h 1739363"/>
              <a:gd name="connsiteX169" fmla="*/ 1161703 w 3216447"/>
              <a:gd name="connsiteY169" fmla="*/ 576805 h 1739363"/>
              <a:gd name="connsiteX170" fmla="*/ 2691547 w 3216447"/>
              <a:gd name="connsiteY170" fmla="*/ 555596 h 1739363"/>
              <a:gd name="connsiteX171" fmla="*/ 2690057 w 3216447"/>
              <a:gd name="connsiteY171" fmla="*/ 556311 h 1739363"/>
              <a:gd name="connsiteX172" fmla="*/ 2684431 w 3216447"/>
              <a:gd name="connsiteY172" fmla="*/ 556311 h 1739363"/>
              <a:gd name="connsiteX173" fmla="*/ 2682947 w 3216447"/>
              <a:gd name="connsiteY173" fmla="*/ 557779 h 1739363"/>
              <a:gd name="connsiteX174" fmla="*/ 2685285 w 3216447"/>
              <a:gd name="connsiteY174" fmla="*/ 556592 h 1739363"/>
              <a:gd name="connsiteX175" fmla="*/ 2691181 w 3216447"/>
              <a:gd name="connsiteY175" fmla="*/ 556592 h 1739363"/>
              <a:gd name="connsiteX176" fmla="*/ 2737143 w 3216447"/>
              <a:gd name="connsiteY176" fmla="*/ 550139 h 1739363"/>
              <a:gd name="connsiteX177" fmla="*/ 2737783 w 3216447"/>
              <a:gd name="connsiteY177" fmla="*/ 550696 h 1739363"/>
              <a:gd name="connsiteX178" fmla="*/ 2737927 w 3216447"/>
              <a:gd name="connsiteY178" fmla="*/ 550613 h 1739363"/>
              <a:gd name="connsiteX179" fmla="*/ 2719325 w 3216447"/>
              <a:gd name="connsiteY179" fmla="*/ 542836 h 1739363"/>
              <a:gd name="connsiteX180" fmla="*/ 2719359 w 3216447"/>
              <a:gd name="connsiteY180" fmla="*/ 543116 h 1739363"/>
              <a:gd name="connsiteX181" fmla="*/ 2725712 w 3216447"/>
              <a:gd name="connsiteY181" fmla="*/ 543116 h 1739363"/>
              <a:gd name="connsiteX182" fmla="*/ 2724816 w 3216447"/>
              <a:gd name="connsiteY182" fmla="*/ 542836 h 1739363"/>
              <a:gd name="connsiteX183" fmla="*/ 2712768 w 3216447"/>
              <a:gd name="connsiteY183" fmla="*/ 532475 h 1739363"/>
              <a:gd name="connsiteX184" fmla="*/ 2709709 w 3216447"/>
              <a:gd name="connsiteY184" fmla="*/ 536379 h 1739363"/>
              <a:gd name="connsiteX185" fmla="*/ 2712445 w 3216447"/>
              <a:gd name="connsiteY185" fmla="*/ 536379 h 1739363"/>
              <a:gd name="connsiteX186" fmla="*/ 1349246 w 3216447"/>
              <a:gd name="connsiteY186" fmla="*/ 517849 h 1739363"/>
              <a:gd name="connsiteX187" fmla="*/ 1363001 w 3216447"/>
              <a:gd name="connsiteY187" fmla="*/ 523183 h 1739363"/>
              <a:gd name="connsiteX188" fmla="*/ 1347281 w 3216447"/>
              <a:gd name="connsiteY188" fmla="*/ 527956 h 1739363"/>
              <a:gd name="connsiteX189" fmla="*/ 1341386 w 3216447"/>
              <a:gd name="connsiteY189" fmla="*/ 520937 h 1739363"/>
              <a:gd name="connsiteX190" fmla="*/ 1349246 w 3216447"/>
              <a:gd name="connsiteY190" fmla="*/ 517849 h 1739363"/>
              <a:gd name="connsiteX191" fmla="*/ 1282703 w 3216447"/>
              <a:gd name="connsiteY191" fmla="*/ 516671 h 1739363"/>
              <a:gd name="connsiteX192" fmla="*/ 1282703 w 3216447"/>
              <a:gd name="connsiteY192" fmla="*/ 521839 h 1739363"/>
              <a:gd name="connsiteX193" fmla="*/ 1283910 w 3216447"/>
              <a:gd name="connsiteY193" fmla="*/ 517007 h 1739363"/>
              <a:gd name="connsiteX194" fmla="*/ 1282984 w 3216447"/>
              <a:gd name="connsiteY194" fmla="*/ 517007 h 1739363"/>
              <a:gd name="connsiteX195" fmla="*/ 1236100 w 3216447"/>
              <a:gd name="connsiteY195" fmla="*/ 469927 h 1739363"/>
              <a:gd name="connsiteX196" fmla="*/ 1235673 w 3216447"/>
              <a:gd name="connsiteY196" fmla="*/ 470214 h 1739363"/>
              <a:gd name="connsiteX197" fmla="*/ 1236100 w 3216447"/>
              <a:gd name="connsiteY197" fmla="*/ 470962 h 1739363"/>
              <a:gd name="connsiteX198" fmla="*/ 1168444 w 3216447"/>
              <a:gd name="connsiteY198" fmla="*/ 467596 h 1739363"/>
              <a:gd name="connsiteX199" fmla="*/ 1167610 w 3216447"/>
              <a:gd name="connsiteY199" fmla="*/ 468568 h 1739363"/>
              <a:gd name="connsiteX200" fmla="*/ 1168444 w 3216447"/>
              <a:gd name="connsiteY200" fmla="*/ 468752 h 1739363"/>
              <a:gd name="connsiteX201" fmla="*/ 845321 w 3216447"/>
              <a:gd name="connsiteY201" fmla="*/ 456086 h 1739363"/>
              <a:gd name="connsiteX202" fmla="*/ 845321 w 3216447"/>
              <a:gd name="connsiteY202" fmla="*/ 459576 h 1739363"/>
              <a:gd name="connsiteX203" fmla="*/ 845601 w 3216447"/>
              <a:gd name="connsiteY203" fmla="*/ 456086 h 1739363"/>
              <a:gd name="connsiteX204" fmla="*/ 1207416 w 3216447"/>
              <a:gd name="connsiteY204" fmla="*/ 451744 h 1739363"/>
              <a:gd name="connsiteX205" fmla="*/ 1207015 w 3216447"/>
              <a:gd name="connsiteY205" fmla="*/ 452757 h 1739363"/>
              <a:gd name="connsiteX206" fmla="*/ 1207594 w 3216447"/>
              <a:gd name="connsiteY206" fmla="*/ 451986 h 1739363"/>
              <a:gd name="connsiteX207" fmla="*/ 1456303 w 3216447"/>
              <a:gd name="connsiteY207" fmla="*/ 396398 h 1739363"/>
              <a:gd name="connsiteX208" fmla="*/ 1451427 w 3216447"/>
              <a:gd name="connsiteY208" fmla="*/ 401060 h 1739363"/>
              <a:gd name="connsiteX209" fmla="*/ 1451427 w 3216447"/>
              <a:gd name="connsiteY209" fmla="*/ 401341 h 1739363"/>
              <a:gd name="connsiteX210" fmla="*/ 1451428 w 3216447"/>
              <a:gd name="connsiteY210" fmla="*/ 401341 h 1739363"/>
              <a:gd name="connsiteX211" fmla="*/ 1451966 w 3216447"/>
              <a:gd name="connsiteY211" fmla="*/ 403902 h 1739363"/>
              <a:gd name="connsiteX212" fmla="*/ 1453674 w 3216447"/>
              <a:gd name="connsiteY212" fmla="*/ 401341 h 1739363"/>
              <a:gd name="connsiteX213" fmla="*/ 1458177 w 3216447"/>
              <a:gd name="connsiteY213" fmla="*/ 402129 h 1739363"/>
              <a:gd name="connsiteX214" fmla="*/ 1457958 w 3216447"/>
              <a:gd name="connsiteY214" fmla="*/ 401459 h 1739363"/>
              <a:gd name="connsiteX215" fmla="*/ 1451709 w 3216447"/>
              <a:gd name="connsiteY215" fmla="*/ 401060 h 1739363"/>
              <a:gd name="connsiteX216" fmla="*/ 1456370 w 3216447"/>
              <a:gd name="connsiteY216" fmla="*/ 396602 h 1739363"/>
              <a:gd name="connsiteX217" fmla="*/ 1456795 w 3216447"/>
              <a:gd name="connsiteY217" fmla="*/ 388421 h 1739363"/>
              <a:gd name="connsiteX218" fmla="*/ 1456762 w 3216447"/>
              <a:gd name="connsiteY218" fmla="*/ 388429 h 1739363"/>
              <a:gd name="connsiteX219" fmla="*/ 1456792 w 3216447"/>
              <a:gd name="connsiteY219" fmla="*/ 388429 h 1739363"/>
              <a:gd name="connsiteX220" fmla="*/ 1441851 w 3216447"/>
              <a:gd name="connsiteY220" fmla="*/ 386240 h 1739363"/>
              <a:gd name="connsiteX221" fmla="*/ 1442293 w 3216447"/>
              <a:gd name="connsiteY221" fmla="*/ 388364 h 1739363"/>
              <a:gd name="connsiteX222" fmla="*/ 1444409 w 3216447"/>
              <a:gd name="connsiteY222" fmla="*/ 388429 h 1739363"/>
              <a:gd name="connsiteX223" fmla="*/ 884901 w 3216447"/>
              <a:gd name="connsiteY223" fmla="*/ 359237 h 1739363"/>
              <a:gd name="connsiteX224" fmla="*/ 893044 w 3216447"/>
              <a:gd name="connsiteY224" fmla="*/ 366255 h 1739363"/>
              <a:gd name="connsiteX225" fmla="*/ 889394 w 3216447"/>
              <a:gd name="connsiteY225" fmla="*/ 372712 h 1739363"/>
              <a:gd name="connsiteX226" fmla="*/ 880690 w 3216447"/>
              <a:gd name="connsiteY226" fmla="*/ 364290 h 1739363"/>
              <a:gd name="connsiteX227" fmla="*/ 884901 w 3216447"/>
              <a:gd name="connsiteY227" fmla="*/ 359237 h 1739363"/>
              <a:gd name="connsiteX228" fmla="*/ 3197774 w 3216447"/>
              <a:gd name="connsiteY228" fmla="*/ 351599 h 1739363"/>
              <a:gd name="connsiteX229" fmla="*/ 3196796 w 3216447"/>
              <a:gd name="connsiteY229" fmla="*/ 353909 h 1739363"/>
              <a:gd name="connsiteX230" fmla="*/ 3199588 w 3216447"/>
              <a:gd name="connsiteY230" fmla="*/ 353019 h 1739363"/>
              <a:gd name="connsiteX231" fmla="*/ 1548846 w 3216447"/>
              <a:gd name="connsiteY231" fmla="*/ 322462 h 1739363"/>
              <a:gd name="connsiteX232" fmla="*/ 1556425 w 3216447"/>
              <a:gd name="connsiteY232" fmla="*/ 326673 h 1739363"/>
              <a:gd name="connsiteX233" fmla="*/ 1550811 w 3216447"/>
              <a:gd name="connsiteY233" fmla="*/ 332850 h 1739363"/>
              <a:gd name="connsiteX234" fmla="*/ 1544634 w 3216447"/>
              <a:gd name="connsiteY234" fmla="*/ 327796 h 1739363"/>
              <a:gd name="connsiteX235" fmla="*/ 1548846 w 3216447"/>
              <a:gd name="connsiteY235" fmla="*/ 322462 h 1739363"/>
              <a:gd name="connsiteX236" fmla="*/ 963230 w 3216447"/>
              <a:gd name="connsiteY236" fmla="*/ 319091 h 1739363"/>
              <a:gd name="connsiteX237" fmla="*/ 977266 w 3216447"/>
              <a:gd name="connsiteY237" fmla="*/ 334251 h 1739363"/>
              <a:gd name="connsiteX238" fmla="*/ 971091 w 3216447"/>
              <a:gd name="connsiteY238" fmla="*/ 338462 h 1739363"/>
              <a:gd name="connsiteX239" fmla="*/ 963230 w 3216447"/>
              <a:gd name="connsiteY239" fmla="*/ 319091 h 1739363"/>
              <a:gd name="connsiteX240" fmla="*/ 1649352 w 3216447"/>
              <a:gd name="connsiteY240" fmla="*/ 310252 h 1739363"/>
              <a:gd name="connsiteX241" fmla="*/ 1668442 w 3216447"/>
              <a:gd name="connsiteY241" fmla="*/ 310673 h 1739363"/>
              <a:gd name="connsiteX242" fmla="*/ 1672371 w 3216447"/>
              <a:gd name="connsiteY242" fmla="*/ 324991 h 1739363"/>
              <a:gd name="connsiteX243" fmla="*/ 1631103 w 3216447"/>
              <a:gd name="connsiteY243" fmla="*/ 326675 h 1739363"/>
              <a:gd name="connsiteX244" fmla="*/ 1649352 w 3216447"/>
              <a:gd name="connsiteY244" fmla="*/ 310252 h 1739363"/>
              <a:gd name="connsiteX245" fmla="*/ 983441 w 3216447"/>
              <a:gd name="connsiteY245" fmla="*/ 309546 h 1739363"/>
              <a:gd name="connsiteX246" fmla="*/ 996917 w 3216447"/>
              <a:gd name="connsiteY246" fmla="*/ 332286 h 1739363"/>
              <a:gd name="connsiteX247" fmla="*/ 983441 w 3216447"/>
              <a:gd name="connsiteY247" fmla="*/ 309546 h 1739363"/>
              <a:gd name="connsiteX248" fmla="*/ 2222273 w 3216447"/>
              <a:gd name="connsiteY248" fmla="*/ 289018 h 1739363"/>
              <a:gd name="connsiteX249" fmla="*/ 2232730 w 3216447"/>
              <a:gd name="connsiteY249" fmla="*/ 300283 h 1739363"/>
              <a:gd name="connsiteX250" fmla="*/ 2212237 w 3216447"/>
              <a:gd name="connsiteY250" fmla="*/ 300283 h 1739363"/>
              <a:gd name="connsiteX251" fmla="*/ 2222273 w 3216447"/>
              <a:gd name="connsiteY251" fmla="*/ 289018 h 1739363"/>
              <a:gd name="connsiteX252" fmla="*/ 1253801 w 3216447"/>
              <a:gd name="connsiteY252" fmla="*/ 269681 h 1739363"/>
              <a:gd name="connsiteX253" fmla="*/ 1251554 w 3216447"/>
              <a:gd name="connsiteY253" fmla="*/ 304774 h 1739363"/>
              <a:gd name="connsiteX254" fmla="*/ 1240046 w 3216447"/>
              <a:gd name="connsiteY254" fmla="*/ 304774 h 1739363"/>
              <a:gd name="connsiteX255" fmla="*/ 1253801 w 3216447"/>
              <a:gd name="connsiteY255" fmla="*/ 269681 h 1739363"/>
              <a:gd name="connsiteX256" fmla="*/ 1099106 w 3216447"/>
              <a:gd name="connsiteY256" fmla="*/ 269680 h 1739363"/>
              <a:gd name="connsiteX257" fmla="*/ 1106967 w 3216447"/>
              <a:gd name="connsiteY257" fmla="*/ 277541 h 1739363"/>
              <a:gd name="connsiteX258" fmla="*/ 1101072 w 3216447"/>
              <a:gd name="connsiteY258" fmla="*/ 283156 h 1739363"/>
              <a:gd name="connsiteX259" fmla="*/ 1091807 w 3216447"/>
              <a:gd name="connsiteY259" fmla="*/ 274733 h 1739363"/>
              <a:gd name="connsiteX260" fmla="*/ 1099106 w 3216447"/>
              <a:gd name="connsiteY260" fmla="*/ 269680 h 1739363"/>
              <a:gd name="connsiteX261" fmla="*/ 1579051 w 3216447"/>
              <a:gd name="connsiteY261" fmla="*/ 259667 h 1739363"/>
              <a:gd name="connsiteX262" fmla="*/ 1578418 w 3216447"/>
              <a:gd name="connsiteY262" fmla="*/ 259898 h 1739363"/>
              <a:gd name="connsiteX263" fmla="*/ 1578604 w 3216447"/>
              <a:gd name="connsiteY263" fmla="*/ 259860 h 1739363"/>
              <a:gd name="connsiteX264" fmla="*/ 1751900 w 3216447"/>
              <a:gd name="connsiteY264" fmla="*/ 194846 h 1739363"/>
              <a:gd name="connsiteX265" fmla="*/ 1774561 w 3216447"/>
              <a:gd name="connsiteY265" fmla="*/ 200059 h 1739363"/>
              <a:gd name="connsiteX266" fmla="*/ 1774649 w 3216447"/>
              <a:gd name="connsiteY266" fmla="*/ 200340 h 1739363"/>
              <a:gd name="connsiteX267" fmla="*/ 1781579 w 3216447"/>
              <a:gd name="connsiteY267" fmla="*/ 200340 h 1739363"/>
              <a:gd name="connsiteX268" fmla="*/ 1794255 w 3216447"/>
              <a:gd name="connsiteY268" fmla="*/ 206941 h 1739363"/>
              <a:gd name="connsiteX269" fmla="*/ 1795335 w 3216447"/>
              <a:gd name="connsiteY269" fmla="*/ 206799 h 1739363"/>
              <a:gd name="connsiteX270" fmla="*/ 1801793 w 3216447"/>
              <a:gd name="connsiteY270" fmla="*/ 206799 h 1739363"/>
              <a:gd name="connsiteX271" fmla="*/ 1801794 w 3216447"/>
              <a:gd name="connsiteY271" fmla="*/ 206801 h 1739363"/>
              <a:gd name="connsiteX272" fmla="*/ 1801794 w 3216447"/>
              <a:gd name="connsiteY272" fmla="*/ 206797 h 1739363"/>
              <a:gd name="connsiteX273" fmla="*/ 1833237 w 3216447"/>
              <a:gd name="connsiteY273" fmla="*/ 203428 h 1739363"/>
              <a:gd name="connsiteX274" fmla="*/ 1801796 w 3216447"/>
              <a:gd name="connsiteY274" fmla="*/ 214096 h 1739363"/>
              <a:gd name="connsiteX275" fmla="*/ 1801793 w 3216447"/>
              <a:gd name="connsiteY275" fmla="*/ 214099 h 1739363"/>
              <a:gd name="connsiteX276" fmla="*/ 1734415 w 3216447"/>
              <a:gd name="connsiteY276" fmla="*/ 240488 h 1739363"/>
              <a:gd name="connsiteX277" fmla="*/ 1734414 w 3216447"/>
              <a:gd name="connsiteY277" fmla="*/ 240486 h 1739363"/>
              <a:gd name="connsiteX278" fmla="*/ 1720378 w 3216447"/>
              <a:gd name="connsiteY278" fmla="*/ 246382 h 1739363"/>
              <a:gd name="connsiteX279" fmla="*/ 1693707 w 3216447"/>
              <a:gd name="connsiteY279" fmla="*/ 253681 h 1739363"/>
              <a:gd name="connsiteX280" fmla="*/ 1693707 w 3216447"/>
              <a:gd name="connsiteY280" fmla="*/ 253403 h 1739363"/>
              <a:gd name="connsiteX281" fmla="*/ 1559233 w 3216447"/>
              <a:gd name="connsiteY281" fmla="*/ 301410 h 1739363"/>
              <a:gd name="connsiteX282" fmla="*/ 1558891 w 3216447"/>
              <a:gd name="connsiteY282" fmla="*/ 300769 h 1739363"/>
              <a:gd name="connsiteX283" fmla="*/ 1525545 w 3216447"/>
              <a:gd name="connsiteY283" fmla="*/ 320220 h 1739363"/>
              <a:gd name="connsiteX284" fmla="*/ 1518701 w 3216447"/>
              <a:gd name="connsiteY284" fmla="*/ 324368 h 1739363"/>
              <a:gd name="connsiteX285" fmla="*/ 1525543 w 3216447"/>
              <a:gd name="connsiteY285" fmla="*/ 322185 h 1739363"/>
              <a:gd name="connsiteX286" fmla="*/ 1525543 w 3216447"/>
              <a:gd name="connsiteY286" fmla="*/ 329188 h 1739363"/>
              <a:gd name="connsiteX287" fmla="*/ 1538459 w 3216447"/>
              <a:gd name="connsiteY287" fmla="*/ 341552 h 1739363"/>
              <a:gd name="connsiteX288" fmla="*/ 1538450 w 3216447"/>
              <a:gd name="connsiteY288" fmla="*/ 341557 h 1739363"/>
              <a:gd name="connsiteX289" fmla="*/ 1538459 w 3216447"/>
              <a:gd name="connsiteY289" fmla="*/ 341556 h 1739363"/>
              <a:gd name="connsiteX290" fmla="*/ 1545758 w 3216447"/>
              <a:gd name="connsiteY290" fmla="*/ 354750 h 1739363"/>
              <a:gd name="connsiteX291" fmla="*/ 1546109 w 3216447"/>
              <a:gd name="connsiteY291" fmla="*/ 355997 h 1739363"/>
              <a:gd name="connsiteX292" fmla="*/ 1557233 w 3216447"/>
              <a:gd name="connsiteY292" fmla="*/ 365029 h 1739363"/>
              <a:gd name="connsiteX293" fmla="*/ 1545913 w 3216447"/>
              <a:gd name="connsiteY293" fmla="*/ 374414 h 1739363"/>
              <a:gd name="connsiteX294" fmla="*/ 1545758 w 3216447"/>
              <a:gd name="connsiteY294" fmla="*/ 374964 h 1739363"/>
              <a:gd name="connsiteX295" fmla="*/ 1545249 w 3216447"/>
              <a:gd name="connsiteY295" fmla="*/ 374964 h 1739363"/>
              <a:gd name="connsiteX296" fmla="*/ 1544915 w 3216447"/>
              <a:gd name="connsiteY296" fmla="*/ 375241 h 1739363"/>
              <a:gd name="connsiteX297" fmla="*/ 1544860 w 3216447"/>
              <a:gd name="connsiteY297" fmla="*/ 374964 h 1739363"/>
              <a:gd name="connsiteX298" fmla="*/ 1539300 w 3216447"/>
              <a:gd name="connsiteY298" fmla="*/ 374964 h 1739363"/>
              <a:gd name="connsiteX299" fmla="*/ 1539054 w 3216447"/>
              <a:gd name="connsiteY299" fmla="*/ 376179 h 1739363"/>
              <a:gd name="connsiteX300" fmla="*/ 1544640 w 3216447"/>
              <a:gd name="connsiteY300" fmla="*/ 387595 h 1739363"/>
              <a:gd name="connsiteX301" fmla="*/ 1545758 w 3216447"/>
              <a:gd name="connsiteY301" fmla="*/ 388159 h 1739363"/>
              <a:gd name="connsiteX302" fmla="*/ 1520210 w 3216447"/>
              <a:gd name="connsiteY302" fmla="*/ 401902 h 1739363"/>
              <a:gd name="connsiteX303" fmla="*/ 1517758 w 3216447"/>
              <a:gd name="connsiteY303" fmla="*/ 400064 h 1739363"/>
              <a:gd name="connsiteX304" fmla="*/ 1517963 w 3216447"/>
              <a:gd name="connsiteY304" fmla="*/ 403306 h 1739363"/>
              <a:gd name="connsiteX305" fmla="*/ 1519928 w 3216447"/>
              <a:gd name="connsiteY305" fmla="*/ 403306 h 1739363"/>
              <a:gd name="connsiteX306" fmla="*/ 1498312 w 3216447"/>
              <a:gd name="connsiteY306" fmla="*/ 408359 h 1739363"/>
              <a:gd name="connsiteX307" fmla="*/ 1498312 w 3216447"/>
              <a:gd name="connsiteY307" fmla="*/ 408360 h 1739363"/>
              <a:gd name="connsiteX308" fmla="*/ 1493538 w 3216447"/>
              <a:gd name="connsiteY308" fmla="*/ 416220 h 1739363"/>
              <a:gd name="connsiteX309" fmla="*/ 1493427 w 3216447"/>
              <a:gd name="connsiteY309" fmla="*/ 416455 h 1739363"/>
              <a:gd name="connsiteX310" fmla="*/ 1492135 w 3216447"/>
              <a:gd name="connsiteY310" fmla="*/ 428853 h 1739363"/>
              <a:gd name="connsiteX311" fmla="*/ 1487243 w 3216447"/>
              <a:gd name="connsiteY311" fmla="*/ 428262 h 1739363"/>
              <a:gd name="connsiteX312" fmla="*/ 1492135 w 3216447"/>
              <a:gd name="connsiteY312" fmla="*/ 430257 h 1739363"/>
              <a:gd name="connsiteX313" fmla="*/ 1458165 w 3216447"/>
              <a:gd name="connsiteY313" fmla="*/ 430257 h 1739363"/>
              <a:gd name="connsiteX314" fmla="*/ 1454905 w 3216447"/>
              <a:gd name="connsiteY314" fmla="*/ 417897 h 1739363"/>
              <a:gd name="connsiteX315" fmla="*/ 1457324 w 3216447"/>
              <a:gd name="connsiteY315" fmla="*/ 429415 h 1739363"/>
              <a:gd name="connsiteX316" fmla="*/ 1445795 w 3216447"/>
              <a:gd name="connsiteY316" fmla="*/ 448602 h 1739363"/>
              <a:gd name="connsiteX317" fmla="*/ 1438764 w 3216447"/>
              <a:gd name="connsiteY317" fmla="*/ 450115 h 1739363"/>
              <a:gd name="connsiteX318" fmla="*/ 1435004 w 3216447"/>
              <a:gd name="connsiteY318" fmla="*/ 459384 h 1739363"/>
              <a:gd name="connsiteX319" fmla="*/ 1411003 w 3216447"/>
              <a:gd name="connsiteY319" fmla="*/ 462543 h 1739363"/>
              <a:gd name="connsiteX320" fmla="*/ 1411003 w 3216447"/>
              <a:gd name="connsiteY320" fmla="*/ 461982 h 1739363"/>
              <a:gd name="connsiteX321" fmla="*/ 1410443 w 3216447"/>
              <a:gd name="connsiteY321" fmla="*/ 462543 h 1739363"/>
              <a:gd name="connsiteX322" fmla="*/ 1394898 w 3216447"/>
              <a:gd name="connsiteY322" fmla="*/ 474509 h 1739363"/>
              <a:gd name="connsiteX323" fmla="*/ 1377518 w 3216447"/>
              <a:gd name="connsiteY323" fmla="*/ 482261 h 1739363"/>
              <a:gd name="connsiteX324" fmla="*/ 1377598 w 3216447"/>
              <a:gd name="connsiteY324" fmla="*/ 482476 h 1739363"/>
              <a:gd name="connsiteX325" fmla="*/ 1349528 w 3216447"/>
              <a:gd name="connsiteY325" fmla="*/ 474334 h 1739363"/>
              <a:gd name="connsiteX326" fmla="*/ 1338018 w 3216447"/>
              <a:gd name="connsiteY326" fmla="*/ 474334 h 1739363"/>
              <a:gd name="connsiteX327" fmla="*/ 1336270 w 3216447"/>
              <a:gd name="connsiteY327" fmla="*/ 471500 h 1739363"/>
              <a:gd name="connsiteX328" fmla="*/ 1338022 w 3216447"/>
              <a:gd name="connsiteY328" fmla="*/ 477422 h 1739363"/>
              <a:gd name="connsiteX329" fmla="*/ 1323814 w 3216447"/>
              <a:gd name="connsiteY329" fmla="*/ 477422 h 1739363"/>
              <a:gd name="connsiteX330" fmla="*/ 1327740 w 3216447"/>
              <a:gd name="connsiteY330" fmla="*/ 491529 h 1739363"/>
              <a:gd name="connsiteX331" fmla="*/ 1316686 w 3216447"/>
              <a:gd name="connsiteY331" fmla="*/ 504092 h 1739363"/>
              <a:gd name="connsiteX332" fmla="*/ 1316069 w 3216447"/>
              <a:gd name="connsiteY332" fmla="*/ 503609 h 1739363"/>
              <a:gd name="connsiteX333" fmla="*/ 1310226 w 3216447"/>
              <a:gd name="connsiteY333" fmla="*/ 509707 h 1739363"/>
              <a:gd name="connsiteX334" fmla="*/ 1310227 w 3216447"/>
              <a:gd name="connsiteY334" fmla="*/ 509708 h 1739363"/>
              <a:gd name="connsiteX335" fmla="*/ 1309946 w 3216447"/>
              <a:gd name="connsiteY335" fmla="*/ 536659 h 1739363"/>
              <a:gd name="connsiteX336" fmla="*/ 1309503 w 3216447"/>
              <a:gd name="connsiteY336" fmla="*/ 535045 h 1739363"/>
              <a:gd name="connsiteX337" fmla="*/ 1309385 w 3216447"/>
              <a:gd name="connsiteY337" fmla="*/ 537220 h 1739363"/>
              <a:gd name="connsiteX338" fmla="*/ 1309817 w 3216447"/>
              <a:gd name="connsiteY338" fmla="*/ 540528 h 1739363"/>
              <a:gd name="connsiteX339" fmla="*/ 1311351 w 3216447"/>
              <a:gd name="connsiteY339" fmla="*/ 543116 h 1739363"/>
              <a:gd name="connsiteX340" fmla="*/ 1315411 w 3216447"/>
              <a:gd name="connsiteY340" fmla="*/ 548754 h 1739363"/>
              <a:gd name="connsiteX341" fmla="*/ 1316408 w 3216447"/>
              <a:gd name="connsiteY341" fmla="*/ 549012 h 1739363"/>
              <a:gd name="connsiteX342" fmla="*/ 1307425 w 3216447"/>
              <a:gd name="connsiteY342" fmla="*/ 570910 h 1739363"/>
              <a:gd name="connsiteX343" fmla="*/ 1288899 w 3216447"/>
              <a:gd name="connsiteY343" fmla="*/ 561926 h 1739363"/>
              <a:gd name="connsiteX344" fmla="*/ 1287607 w 3216447"/>
              <a:gd name="connsiteY344" fmla="*/ 560537 h 1739363"/>
              <a:gd name="connsiteX345" fmla="*/ 1288895 w 3216447"/>
              <a:gd name="connsiteY345" fmla="*/ 563049 h 1739363"/>
              <a:gd name="connsiteX346" fmla="*/ 1256332 w 3216447"/>
              <a:gd name="connsiteY346" fmla="*/ 549573 h 1739363"/>
              <a:gd name="connsiteX347" fmla="*/ 1262692 w 3216447"/>
              <a:gd name="connsiteY347" fmla="*/ 546599 h 1739363"/>
              <a:gd name="connsiteX348" fmla="*/ 1256337 w 3216447"/>
              <a:gd name="connsiteY348" fmla="*/ 548450 h 1739363"/>
              <a:gd name="connsiteX349" fmla="*/ 1256058 w 3216447"/>
              <a:gd name="connsiteY349" fmla="*/ 556872 h 1739363"/>
              <a:gd name="connsiteX350" fmla="*/ 1256059 w 3216447"/>
              <a:gd name="connsiteY350" fmla="*/ 556872 h 1739363"/>
              <a:gd name="connsiteX351" fmla="*/ 1282164 w 3216447"/>
              <a:gd name="connsiteY351" fmla="*/ 576244 h 1739363"/>
              <a:gd name="connsiteX352" fmla="*/ 1222688 w 3216447"/>
              <a:gd name="connsiteY352" fmla="*/ 590206 h 1739363"/>
              <a:gd name="connsiteX353" fmla="*/ 1222645 w 3216447"/>
              <a:gd name="connsiteY353" fmla="*/ 590281 h 1739363"/>
              <a:gd name="connsiteX354" fmla="*/ 1222499 w 3216447"/>
              <a:gd name="connsiteY354" fmla="*/ 590251 h 1739363"/>
              <a:gd name="connsiteX355" fmla="*/ 1222369 w 3216447"/>
              <a:gd name="connsiteY355" fmla="*/ 590281 h 1739363"/>
              <a:gd name="connsiteX356" fmla="*/ 1222363 w 3216447"/>
              <a:gd name="connsiteY356" fmla="*/ 590222 h 1739363"/>
              <a:gd name="connsiteX357" fmla="*/ 1196256 w 3216447"/>
              <a:gd name="connsiteY357" fmla="*/ 584784 h 1739363"/>
              <a:gd name="connsiteX358" fmla="*/ 1196256 w 3216447"/>
              <a:gd name="connsiteY358" fmla="*/ 585789 h 1739363"/>
              <a:gd name="connsiteX359" fmla="*/ 1168738 w 3216447"/>
              <a:gd name="connsiteY359" fmla="*/ 631831 h 1739363"/>
              <a:gd name="connsiteX360" fmla="*/ 1168309 w 3216447"/>
              <a:gd name="connsiteY360" fmla="*/ 631831 h 1739363"/>
              <a:gd name="connsiteX361" fmla="*/ 1162517 w 3216447"/>
              <a:gd name="connsiteY361" fmla="*/ 646987 h 1739363"/>
              <a:gd name="connsiteX362" fmla="*/ 1121851 w 3216447"/>
              <a:gd name="connsiteY362" fmla="*/ 656817 h 1739363"/>
              <a:gd name="connsiteX363" fmla="*/ 1120945 w 3216447"/>
              <a:gd name="connsiteY363" fmla="*/ 646380 h 1739363"/>
              <a:gd name="connsiteX364" fmla="*/ 1120725 w 3216447"/>
              <a:gd name="connsiteY364" fmla="*/ 646513 h 1739363"/>
              <a:gd name="connsiteX365" fmla="*/ 1120725 w 3216447"/>
              <a:gd name="connsiteY365" fmla="*/ 657941 h 1739363"/>
              <a:gd name="connsiteX366" fmla="*/ 1108170 w 3216447"/>
              <a:gd name="connsiteY366" fmla="*/ 664219 h 1739363"/>
              <a:gd name="connsiteX367" fmla="*/ 1108180 w 3216447"/>
              <a:gd name="connsiteY367" fmla="*/ 664565 h 1739363"/>
              <a:gd name="connsiteX368" fmla="*/ 1107815 w 3216447"/>
              <a:gd name="connsiteY368" fmla="*/ 664959 h 1739363"/>
              <a:gd name="connsiteX369" fmla="*/ 1079747 w 3216447"/>
              <a:gd name="connsiteY369" fmla="*/ 671416 h 1739363"/>
              <a:gd name="connsiteX370" fmla="*/ 1079503 w 3216447"/>
              <a:gd name="connsiteY370" fmla="*/ 670854 h 1739363"/>
              <a:gd name="connsiteX371" fmla="*/ 1067954 w 3216447"/>
              <a:gd name="connsiteY371" fmla="*/ 670854 h 1739363"/>
              <a:gd name="connsiteX372" fmla="*/ 1068137 w 3216447"/>
              <a:gd name="connsiteY372" fmla="*/ 670126 h 1739363"/>
              <a:gd name="connsiteX373" fmla="*/ 1059989 w 3216447"/>
              <a:gd name="connsiteY373" fmla="*/ 671517 h 1739363"/>
              <a:gd name="connsiteX374" fmla="*/ 1048023 w 3216447"/>
              <a:gd name="connsiteY374" fmla="*/ 690506 h 1739363"/>
              <a:gd name="connsiteX375" fmla="*/ 1046905 w 3216447"/>
              <a:gd name="connsiteY375" fmla="*/ 690246 h 1739363"/>
              <a:gd name="connsiteX376" fmla="*/ 1047735 w 3216447"/>
              <a:gd name="connsiteY376" fmla="*/ 691068 h 1739363"/>
              <a:gd name="connsiteX377" fmla="*/ 1019663 w 3216447"/>
              <a:gd name="connsiteY377" fmla="*/ 691068 h 1739363"/>
              <a:gd name="connsiteX378" fmla="*/ 1020022 w 3216447"/>
              <a:gd name="connsiteY378" fmla="*/ 690460 h 1739363"/>
              <a:gd name="connsiteX379" fmla="*/ 1019951 w 3216447"/>
              <a:gd name="connsiteY379" fmla="*/ 690506 h 1739363"/>
              <a:gd name="connsiteX380" fmla="*/ 960715 w 3216447"/>
              <a:gd name="connsiteY380" fmla="*/ 718580 h 1739363"/>
              <a:gd name="connsiteX381" fmla="*/ 879581 w 3216447"/>
              <a:gd name="connsiteY381" fmla="*/ 759569 h 1739363"/>
              <a:gd name="connsiteX382" fmla="*/ 815573 w 3216447"/>
              <a:gd name="connsiteY382" fmla="*/ 796347 h 1739363"/>
              <a:gd name="connsiteX383" fmla="*/ 782165 w 3216447"/>
              <a:gd name="connsiteY383" fmla="*/ 848284 h 1739363"/>
              <a:gd name="connsiteX384" fmla="*/ 709450 w 3216447"/>
              <a:gd name="connsiteY384" fmla="*/ 870463 h 1739363"/>
              <a:gd name="connsiteX385" fmla="*/ 685026 w 3216447"/>
              <a:gd name="connsiteY385" fmla="*/ 876639 h 1739363"/>
              <a:gd name="connsiteX386" fmla="*/ 656952 w 3216447"/>
              <a:gd name="connsiteY386" fmla="*/ 872989 h 1739363"/>
              <a:gd name="connsiteX387" fmla="*/ 656588 w 3216447"/>
              <a:gd name="connsiteY387" fmla="*/ 872534 h 1739363"/>
              <a:gd name="connsiteX388" fmla="*/ 656382 w 3216447"/>
              <a:gd name="connsiteY388" fmla="*/ 873270 h 1739363"/>
              <a:gd name="connsiteX389" fmla="*/ 636170 w 3216447"/>
              <a:gd name="connsiteY389" fmla="*/ 866252 h 1739363"/>
              <a:gd name="connsiteX390" fmla="*/ 636320 w 3216447"/>
              <a:gd name="connsiteY390" fmla="*/ 865767 h 1739363"/>
              <a:gd name="connsiteX391" fmla="*/ 595466 w 3216447"/>
              <a:gd name="connsiteY391" fmla="*/ 845842 h 1739363"/>
              <a:gd name="connsiteX392" fmla="*/ 558973 w 3216447"/>
              <a:gd name="connsiteY392" fmla="*/ 817964 h 1739363"/>
              <a:gd name="connsiteX393" fmla="*/ 488790 w 3216447"/>
              <a:gd name="connsiteY393" fmla="*/ 770238 h 1739363"/>
              <a:gd name="connsiteX394" fmla="*/ 469980 w 3216447"/>
              <a:gd name="connsiteY394" fmla="*/ 734021 h 1739363"/>
              <a:gd name="connsiteX395" fmla="*/ 452009 w 3216447"/>
              <a:gd name="connsiteY395" fmla="*/ 713527 h 1739363"/>
              <a:gd name="connsiteX396" fmla="*/ 437969 w 3216447"/>
              <a:gd name="connsiteY396" fmla="*/ 731214 h 1739363"/>
              <a:gd name="connsiteX397" fmla="*/ 401479 w 3216447"/>
              <a:gd name="connsiteY397" fmla="*/ 791574 h 1739363"/>
              <a:gd name="connsiteX398" fmla="*/ 401552 w 3216447"/>
              <a:gd name="connsiteY398" fmla="*/ 791855 h 1739363"/>
              <a:gd name="connsiteX399" fmla="*/ 413262 w 3216447"/>
              <a:gd name="connsiteY399" fmla="*/ 791855 h 1739363"/>
              <a:gd name="connsiteX400" fmla="*/ 413269 w 3216447"/>
              <a:gd name="connsiteY400" fmla="*/ 791861 h 1739363"/>
              <a:gd name="connsiteX401" fmla="*/ 413265 w 3216447"/>
              <a:gd name="connsiteY401" fmla="*/ 791854 h 1739363"/>
              <a:gd name="connsiteX402" fmla="*/ 443302 w 3216447"/>
              <a:gd name="connsiteY402" fmla="*/ 769676 h 1739363"/>
              <a:gd name="connsiteX403" fmla="*/ 460711 w 3216447"/>
              <a:gd name="connsiteY403" fmla="*/ 776975 h 1739363"/>
              <a:gd name="connsiteX404" fmla="*/ 455657 w 3216447"/>
              <a:gd name="connsiteY404" fmla="*/ 791574 h 1739363"/>
              <a:gd name="connsiteX405" fmla="*/ 442566 w 3216447"/>
              <a:gd name="connsiteY405" fmla="*/ 803821 h 1739363"/>
              <a:gd name="connsiteX406" fmla="*/ 428044 w 3216447"/>
              <a:gd name="connsiteY406" fmla="*/ 813445 h 1739363"/>
              <a:gd name="connsiteX407" fmla="*/ 428140 w 3216447"/>
              <a:gd name="connsiteY407" fmla="*/ 813753 h 1739363"/>
              <a:gd name="connsiteX408" fmla="*/ 420841 w 3216447"/>
              <a:gd name="connsiteY408" fmla="*/ 825544 h 1739363"/>
              <a:gd name="connsiteX409" fmla="*/ 420836 w 3216447"/>
              <a:gd name="connsiteY409" fmla="*/ 825541 h 1739363"/>
              <a:gd name="connsiteX410" fmla="*/ 420839 w 3216447"/>
              <a:gd name="connsiteY410" fmla="*/ 825544 h 1739363"/>
              <a:gd name="connsiteX411" fmla="*/ 413540 w 3216447"/>
              <a:gd name="connsiteY411" fmla="*/ 840143 h 1739363"/>
              <a:gd name="connsiteX412" fmla="*/ 413102 w 3216447"/>
              <a:gd name="connsiteY412" fmla="*/ 840143 h 1739363"/>
              <a:gd name="connsiteX413" fmla="*/ 399613 w 3216447"/>
              <a:gd name="connsiteY413" fmla="*/ 857303 h 1739363"/>
              <a:gd name="connsiteX414" fmla="*/ 379575 w 3216447"/>
              <a:gd name="connsiteY414" fmla="*/ 866813 h 1739363"/>
              <a:gd name="connsiteX415" fmla="*/ 379575 w 3216447"/>
              <a:gd name="connsiteY415" fmla="*/ 866812 h 1739363"/>
              <a:gd name="connsiteX416" fmla="*/ 379574 w 3216447"/>
              <a:gd name="connsiteY416" fmla="*/ 866813 h 1739363"/>
              <a:gd name="connsiteX417" fmla="*/ 373517 w 3216447"/>
              <a:gd name="connsiteY417" fmla="*/ 866813 h 1739363"/>
              <a:gd name="connsiteX418" fmla="*/ 358149 w 3216447"/>
              <a:gd name="connsiteY418" fmla="*/ 892578 h 1739363"/>
              <a:gd name="connsiteX419" fmla="*/ 331011 w 3216447"/>
              <a:gd name="connsiteY419" fmla="*/ 906117 h 1739363"/>
              <a:gd name="connsiteX420" fmla="*/ 270373 w 3216447"/>
              <a:gd name="connsiteY420" fmla="*/ 952440 h 1739363"/>
              <a:gd name="connsiteX421" fmla="*/ 215909 w 3216447"/>
              <a:gd name="connsiteY421" fmla="*/ 984164 h 1739363"/>
              <a:gd name="connsiteX422" fmla="*/ 167901 w 3216447"/>
              <a:gd name="connsiteY422" fmla="*/ 1049296 h 1739363"/>
              <a:gd name="connsiteX423" fmla="*/ 117926 w 3216447"/>
              <a:gd name="connsiteY423" fmla="*/ 1095057 h 1739363"/>
              <a:gd name="connsiteX424" fmla="*/ 117926 w 3216447"/>
              <a:gd name="connsiteY424" fmla="*/ 1058561 h 1739363"/>
              <a:gd name="connsiteX425" fmla="*/ 82552 w 3216447"/>
              <a:gd name="connsiteY425" fmla="*/ 1086635 h 1739363"/>
              <a:gd name="connsiteX426" fmla="*/ 37353 w 3216447"/>
              <a:gd name="connsiteY426" fmla="*/ 1111340 h 1739363"/>
              <a:gd name="connsiteX427" fmla="*/ 17982 w 3216447"/>
              <a:gd name="connsiteY427" fmla="*/ 1122009 h 1739363"/>
              <a:gd name="connsiteX428" fmla="*/ 6064 w 3216447"/>
              <a:gd name="connsiteY428" fmla="*/ 1139591 h 1739363"/>
              <a:gd name="connsiteX429" fmla="*/ 0 w 3216447"/>
              <a:gd name="connsiteY429" fmla="*/ 1143167 h 1739363"/>
              <a:gd name="connsiteX430" fmla="*/ 0 w 3216447"/>
              <a:gd name="connsiteY430" fmla="*/ 330180 h 1739363"/>
              <a:gd name="connsiteX431" fmla="*/ 11351 w 3216447"/>
              <a:gd name="connsiteY431" fmla="*/ 318709 h 1739363"/>
              <a:gd name="connsiteX432" fmla="*/ 112310 w 3216447"/>
              <a:gd name="connsiteY432" fmla="*/ 269125 h 1739363"/>
              <a:gd name="connsiteX433" fmla="*/ 136660 w 3216447"/>
              <a:gd name="connsiteY433" fmla="*/ 265182 h 1739363"/>
              <a:gd name="connsiteX434" fmla="*/ 190080 w 3216447"/>
              <a:gd name="connsiteY434" fmla="*/ 297200 h 1739363"/>
              <a:gd name="connsiteX435" fmla="*/ 227701 w 3216447"/>
              <a:gd name="connsiteY435" fmla="*/ 325273 h 1739363"/>
              <a:gd name="connsiteX436" fmla="*/ 204398 w 3216447"/>
              <a:gd name="connsiteY436" fmla="*/ 337907 h 1739363"/>
              <a:gd name="connsiteX437" fmla="*/ 221243 w 3216447"/>
              <a:gd name="connsiteY437" fmla="*/ 365981 h 1739363"/>
              <a:gd name="connsiteX438" fmla="*/ 274303 w 3216447"/>
              <a:gd name="connsiteY438" fmla="*/ 397972 h 1739363"/>
              <a:gd name="connsiteX439" fmla="*/ 313325 w 3216447"/>
              <a:gd name="connsiteY439" fmla="*/ 444856 h 1739363"/>
              <a:gd name="connsiteX440" fmla="*/ 366947 w 3216447"/>
              <a:gd name="connsiteY440" fmla="*/ 476299 h 1739363"/>
              <a:gd name="connsiteX441" fmla="*/ 367030 w 3216447"/>
              <a:gd name="connsiteY441" fmla="*/ 476285 h 1739363"/>
              <a:gd name="connsiteX442" fmla="*/ 366373 w 3216447"/>
              <a:gd name="connsiteY442" fmla="*/ 475738 h 1739363"/>
              <a:gd name="connsiteX443" fmla="*/ 382915 w 3216447"/>
              <a:gd name="connsiteY443" fmla="*/ 469224 h 1739363"/>
              <a:gd name="connsiteX444" fmla="*/ 387429 w 3216447"/>
              <a:gd name="connsiteY444" fmla="*/ 477703 h 1739363"/>
              <a:gd name="connsiteX445" fmla="*/ 387430 w 3216447"/>
              <a:gd name="connsiteY445" fmla="*/ 477703 h 1739363"/>
              <a:gd name="connsiteX446" fmla="*/ 393886 w 3216447"/>
              <a:gd name="connsiteY446" fmla="*/ 482756 h 1739363"/>
              <a:gd name="connsiteX447" fmla="*/ 393800 w 3216447"/>
              <a:gd name="connsiteY447" fmla="*/ 483398 h 1739363"/>
              <a:gd name="connsiteX448" fmla="*/ 394462 w 3216447"/>
              <a:gd name="connsiteY448" fmla="*/ 483318 h 1739363"/>
              <a:gd name="connsiteX449" fmla="*/ 409549 w 3216447"/>
              <a:gd name="connsiteY449" fmla="*/ 482932 h 1739363"/>
              <a:gd name="connsiteX450" fmla="*/ 421723 w 3216447"/>
              <a:gd name="connsiteY450" fmla="*/ 489875 h 1739363"/>
              <a:gd name="connsiteX451" fmla="*/ 422239 w 3216447"/>
              <a:gd name="connsiteY451" fmla="*/ 489775 h 1739363"/>
              <a:gd name="connsiteX452" fmla="*/ 422337 w 3216447"/>
              <a:gd name="connsiteY452" fmla="*/ 490225 h 1739363"/>
              <a:gd name="connsiteX453" fmla="*/ 422531 w 3216447"/>
              <a:gd name="connsiteY453" fmla="*/ 490336 h 1739363"/>
              <a:gd name="connsiteX454" fmla="*/ 422404 w 3216447"/>
              <a:gd name="connsiteY454" fmla="*/ 490536 h 1739363"/>
              <a:gd name="connsiteX455" fmla="*/ 424556 w 3216447"/>
              <a:gd name="connsiteY455" fmla="*/ 500478 h 1739363"/>
              <a:gd name="connsiteX456" fmla="*/ 414580 w 3216447"/>
              <a:gd name="connsiteY456" fmla="*/ 502793 h 1739363"/>
              <a:gd name="connsiteX457" fmla="*/ 414109 w 3216447"/>
              <a:gd name="connsiteY457" fmla="*/ 503531 h 1739363"/>
              <a:gd name="connsiteX458" fmla="*/ 424847 w 3216447"/>
              <a:gd name="connsiteY458" fmla="*/ 528206 h 1739363"/>
              <a:gd name="connsiteX459" fmla="*/ 426884 w 3216447"/>
              <a:gd name="connsiteY459" fmla="*/ 536387 h 1739363"/>
              <a:gd name="connsiteX460" fmla="*/ 442171 w 3216447"/>
              <a:gd name="connsiteY460" fmla="*/ 537221 h 1739363"/>
              <a:gd name="connsiteX461" fmla="*/ 440325 w 3216447"/>
              <a:gd name="connsiteY461" fmla="*/ 538447 h 1739363"/>
              <a:gd name="connsiteX462" fmla="*/ 442461 w 3216447"/>
              <a:gd name="connsiteY462" fmla="*/ 537782 h 1739363"/>
              <a:gd name="connsiteX463" fmla="*/ 567958 w 3216447"/>
              <a:gd name="connsiteY463" fmla="*/ 497636 h 1739363"/>
              <a:gd name="connsiteX464" fmla="*/ 642085 w 3216447"/>
              <a:gd name="connsiteY464" fmla="*/ 464569 h 1739363"/>
              <a:gd name="connsiteX465" fmla="*/ 641783 w 3216447"/>
              <a:gd name="connsiteY465" fmla="*/ 463385 h 1739363"/>
              <a:gd name="connsiteX466" fmla="*/ 702140 w 3216447"/>
              <a:gd name="connsiteY466" fmla="*/ 441487 h 1739363"/>
              <a:gd name="connsiteX467" fmla="*/ 702702 w 3216447"/>
              <a:gd name="connsiteY467" fmla="*/ 443266 h 1739363"/>
              <a:gd name="connsiteX468" fmla="*/ 702702 w 3216447"/>
              <a:gd name="connsiteY468" fmla="*/ 441487 h 1739363"/>
              <a:gd name="connsiteX469" fmla="*/ 723195 w 3216447"/>
              <a:gd name="connsiteY469" fmla="*/ 428853 h 1739363"/>
              <a:gd name="connsiteX470" fmla="*/ 724278 w 3216447"/>
              <a:gd name="connsiteY470" fmla="*/ 429862 h 1739363"/>
              <a:gd name="connsiteX471" fmla="*/ 724039 w 3216447"/>
              <a:gd name="connsiteY471" fmla="*/ 428853 h 1739363"/>
              <a:gd name="connsiteX472" fmla="*/ 777099 w 3216447"/>
              <a:gd name="connsiteY472" fmla="*/ 400779 h 1739363"/>
              <a:gd name="connsiteX473" fmla="*/ 779478 w 3216447"/>
              <a:gd name="connsiteY473" fmla="*/ 399625 h 1739363"/>
              <a:gd name="connsiteX474" fmla="*/ 792633 w 3216447"/>
              <a:gd name="connsiteY474" fmla="*/ 388589 h 1739363"/>
              <a:gd name="connsiteX475" fmla="*/ 848970 w 3216447"/>
              <a:gd name="connsiteY475" fmla="*/ 378048 h 1739363"/>
              <a:gd name="connsiteX476" fmla="*/ 855989 w 3216447"/>
              <a:gd name="connsiteY476" fmla="*/ 383943 h 1739363"/>
              <a:gd name="connsiteX477" fmla="*/ 851609 w 3216447"/>
              <a:gd name="connsiteY477" fmla="*/ 397550 h 1739363"/>
              <a:gd name="connsiteX478" fmla="*/ 850655 w 3216447"/>
              <a:gd name="connsiteY478" fmla="*/ 397971 h 1739363"/>
              <a:gd name="connsiteX479" fmla="*/ 804893 w 3216447"/>
              <a:gd name="connsiteY479" fmla="*/ 415378 h 1739363"/>
              <a:gd name="connsiteX480" fmla="*/ 736392 w 3216447"/>
              <a:gd name="connsiteY480" fmla="*/ 440364 h 1739363"/>
              <a:gd name="connsiteX481" fmla="*/ 735394 w 3216447"/>
              <a:gd name="connsiteY481" fmla="*/ 440220 h 1739363"/>
              <a:gd name="connsiteX482" fmla="*/ 735548 w 3216447"/>
              <a:gd name="connsiteY482" fmla="*/ 440364 h 1739363"/>
              <a:gd name="connsiteX483" fmla="*/ 702702 w 3216447"/>
              <a:gd name="connsiteY483" fmla="*/ 449628 h 1739363"/>
              <a:gd name="connsiteX484" fmla="*/ 702702 w 3216447"/>
              <a:gd name="connsiteY484" fmla="*/ 449067 h 1739363"/>
              <a:gd name="connsiteX485" fmla="*/ 702421 w 3216447"/>
              <a:gd name="connsiteY485" fmla="*/ 449628 h 1739363"/>
              <a:gd name="connsiteX486" fmla="*/ 681024 w 3216447"/>
              <a:gd name="connsiteY486" fmla="*/ 472211 h 1739363"/>
              <a:gd name="connsiteX487" fmla="*/ 676709 w 3216447"/>
              <a:gd name="connsiteY487" fmla="*/ 481933 h 1739363"/>
              <a:gd name="connsiteX488" fmla="*/ 677997 w 3216447"/>
              <a:gd name="connsiteY488" fmla="*/ 482195 h 1739363"/>
              <a:gd name="connsiteX489" fmla="*/ 700562 w 3216447"/>
              <a:gd name="connsiteY489" fmla="*/ 489564 h 1739363"/>
              <a:gd name="connsiteX490" fmla="*/ 724097 w 3216447"/>
              <a:gd name="connsiteY490" fmla="*/ 496367 h 1739363"/>
              <a:gd name="connsiteX491" fmla="*/ 724602 w 3216447"/>
              <a:gd name="connsiteY491" fmla="*/ 496232 h 1739363"/>
              <a:gd name="connsiteX492" fmla="*/ 808825 w 3216447"/>
              <a:gd name="connsiteY492" fmla="*/ 455805 h 1739363"/>
              <a:gd name="connsiteX493" fmla="*/ 836899 w 3216447"/>
              <a:gd name="connsiteY493" fmla="*/ 455805 h 1739363"/>
              <a:gd name="connsiteX494" fmla="*/ 837234 w 3216447"/>
              <a:gd name="connsiteY494" fmla="*/ 455805 h 1739363"/>
              <a:gd name="connsiteX495" fmla="*/ 839393 w 3216447"/>
              <a:gd name="connsiteY495" fmla="*/ 444918 h 1739363"/>
              <a:gd name="connsiteX496" fmla="*/ 865252 w 3216447"/>
              <a:gd name="connsiteY496" fmla="*/ 436153 h 1739363"/>
              <a:gd name="connsiteX497" fmla="*/ 867869 w 3216447"/>
              <a:gd name="connsiteY497" fmla="*/ 435905 h 1739363"/>
              <a:gd name="connsiteX498" fmla="*/ 864972 w 3216447"/>
              <a:gd name="connsiteY498" fmla="*/ 435311 h 1739363"/>
              <a:gd name="connsiteX499" fmla="*/ 889605 w 3216447"/>
              <a:gd name="connsiteY499" fmla="*/ 424454 h 1739363"/>
              <a:gd name="connsiteX500" fmla="*/ 898808 w 3216447"/>
              <a:gd name="connsiteY500" fmla="*/ 428128 h 1739363"/>
              <a:gd name="connsiteX501" fmla="*/ 898800 w 3216447"/>
              <a:gd name="connsiteY501" fmla="*/ 427309 h 1739363"/>
              <a:gd name="connsiteX502" fmla="*/ 898941 w 3216447"/>
              <a:gd name="connsiteY502" fmla="*/ 427169 h 1739363"/>
              <a:gd name="connsiteX503" fmla="*/ 906802 w 3216447"/>
              <a:gd name="connsiteY503" fmla="*/ 429134 h 1739363"/>
              <a:gd name="connsiteX504" fmla="*/ 908590 w 3216447"/>
              <a:gd name="connsiteY504" fmla="*/ 429894 h 1739363"/>
              <a:gd name="connsiteX505" fmla="*/ 912625 w 3216447"/>
              <a:gd name="connsiteY505" fmla="*/ 415834 h 1739363"/>
              <a:gd name="connsiteX506" fmla="*/ 927293 w 3216447"/>
              <a:gd name="connsiteY506" fmla="*/ 409202 h 1739363"/>
              <a:gd name="connsiteX507" fmla="*/ 927467 w 3216447"/>
              <a:gd name="connsiteY507" fmla="*/ 409540 h 1739363"/>
              <a:gd name="connsiteX508" fmla="*/ 938804 w 3216447"/>
              <a:gd name="connsiteY508" fmla="*/ 400780 h 1739363"/>
              <a:gd name="connsiteX509" fmla="*/ 938806 w 3216447"/>
              <a:gd name="connsiteY509" fmla="*/ 400780 h 1739363"/>
              <a:gd name="connsiteX510" fmla="*/ 938805 w 3216447"/>
              <a:gd name="connsiteY510" fmla="*/ 400779 h 1739363"/>
              <a:gd name="connsiteX511" fmla="*/ 1006745 w 3216447"/>
              <a:gd name="connsiteY511" fmla="*/ 375241 h 1739363"/>
              <a:gd name="connsiteX512" fmla="*/ 1006746 w 3216447"/>
              <a:gd name="connsiteY512" fmla="*/ 375242 h 1739363"/>
              <a:gd name="connsiteX513" fmla="*/ 1006745 w 3216447"/>
              <a:gd name="connsiteY513" fmla="*/ 375239 h 1739363"/>
              <a:gd name="connsiteX514" fmla="*/ 1031167 w 3216447"/>
              <a:gd name="connsiteY514" fmla="*/ 393488 h 1739363"/>
              <a:gd name="connsiteX515" fmla="*/ 1028535 w 3216447"/>
              <a:gd name="connsiteY515" fmla="*/ 400393 h 1739363"/>
              <a:gd name="connsiteX516" fmla="*/ 1020220 w 3216447"/>
              <a:gd name="connsiteY516" fmla="*/ 403306 h 1739363"/>
              <a:gd name="connsiteX517" fmla="*/ 1000009 w 3216447"/>
              <a:gd name="connsiteY517" fmla="*/ 403306 h 1739363"/>
              <a:gd name="connsiteX518" fmla="*/ 999359 w 3216447"/>
              <a:gd name="connsiteY518" fmla="*/ 404039 h 1739363"/>
              <a:gd name="connsiteX519" fmla="*/ 997191 w 3216447"/>
              <a:gd name="connsiteY519" fmla="*/ 416667 h 1739363"/>
              <a:gd name="connsiteX520" fmla="*/ 966319 w 3216447"/>
              <a:gd name="connsiteY520" fmla="*/ 422115 h 1739363"/>
              <a:gd name="connsiteX521" fmla="*/ 966318 w 3216447"/>
              <a:gd name="connsiteY521" fmla="*/ 422114 h 1739363"/>
              <a:gd name="connsiteX522" fmla="*/ 966318 w 3216447"/>
              <a:gd name="connsiteY522" fmla="*/ 422115 h 1739363"/>
              <a:gd name="connsiteX523" fmla="*/ 956455 w 3216447"/>
              <a:gd name="connsiteY523" fmla="*/ 427064 h 1739363"/>
              <a:gd name="connsiteX524" fmla="*/ 946954 w 3216447"/>
              <a:gd name="connsiteY524" fmla="*/ 422395 h 1739363"/>
              <a:gd name="connsiteX525" fmla="*/ 946947 w 3216447"/>
              <a:gd name="connsiteY525" fmla="*/ 422397 h 1739363"/>
              <a:gd name="connsiteX526" fmla="*/ 932628 w 3216447"/>
              <a:gd name="connsiteY526" fmla="*/ 422397 h 1739363"/>
              <a:gd name="connsiteX527" fmla="*/ 931924 w 3216447"/>
              <a:gd name="connsiteY527" fmla="*/ 421877 h 1739363"/>
              <a:gd name="connsiteX528" fmla="*/ 923865 w 3216447"/>
              <a:gd name="connsiteY528" fmla="*/ 425018 h 1739363"/>
              <a:gd name="connsiteX529" fmla="*/ 919713 w 3216447"/>
              <a:gd name="connsiteY529" fmla="*/ 434469 h 1739363"/>
              <a:gd name="connsiteX530" fmla="*/ 919713 w 3216447"/>
              <a:gd name="connsiteY530" fmla="*/ 435030 h 1739363"/>
              <a:gd name="connsiteX531" fmla="*/ 917875 w 3216447"/>
              <a:gd name="connsiteY531" fmla="*/ 434248 h 1739363"/>
              <a:gd name="connsiteX532" fmla="*/ 908486 w 3216447"/>
              <a:gd name="connsiteY532" fmla="*/ 454752 h 1739363"/>
              <a:gd name="connsiteX533" fmla="*/ 893165 w 3216447"/>
              <a:gd name="connsiteY533" fmla="*/ 468421 h 1739363"/>
              <a:gd name="connsiteX534" fmla="*/ 892764 w 3216447"/>
              <a:gd name="connsiteY534" fmla="*/ 469281 h 1739363"/>
              <a:gd name="connsiteX535" fmla="*/ 892203 w 3216447"/>
              <a:gd name="connsiteY535" fmla="*/ 469280 h 1739363"/>
              <a:gd name="connsiteX536" fmla="*/ 884150 w 3216447"/>
              <a:gd name="connsiteY536" fmla="*/ 469264 h 1739363"/>
              <a:gd name="connsiteX537" fmla="*/ 859357 w 3216447"/>
              <a:gd name="connsiteY537" fmla="*/ 475738 h 1739363"/>
              <a:gd name="connsiteX538" fmla="*/ 858700 w 3216447"/>
              <a:gd name="connsiteY538" fmla="*/ 474918 h 1739363"/>
              <a:gd name="connsiteX539" fmla="*/ 858795 w 3216447"/>
              <a:gd name="connsiteY539" fmla="*/ 475738 h 1739363"/>
              <a:gd name="connsiteX540" fmla="*/ 844758 w 3216447"/>
              <a:gd name="connsiteY540" fmla="*/ 489213 h 1739363"/>
              <a:gd name="connsiteX541" fmla="*/ 844340 w 3216447"/>
              <a:gd name="connsiteY541" fmla="*/ 487965 h 1739363"/>
              <a:gd name="connsiteX542" fmla="*/ 843918 w 3216447"/>
              <a:gd name="connsiteY542" fmla="*/ 490056 h 1739363"/>
              <a:gd name="connsiteX543" fmla="*/ 744533 w 3216447"/>
              <a:gd name="connsiteY543" fmla="*/ 531325 h 1739363"/>
              <a:gd name="connsiteX544" fmla="*/ 743621 w 3216447"/>
              <a:gd name="connsiteY544" fmla="*/ 535957 h 1739363"/>
              <a:gd name="connsiteX545" fmla="*/ 742376 w 3216447"/>
              <a:gd name="connsiteY545" fmla="*/ 543421 h 1739363"/>
              <a:gd name="connsiteX546" fmla="*/ 743129 w 3216447"/>
              <a:gd name="connsiteY546" fmla="*/ 543678 h 1739363"/>
              <a:gd name="connsiteX547" fmla="*/ 752850 w 3216447"/>
              <a:gd name="connsiteY547" fmla="*/ 546064 h 1739363"/>
              <a:gd name="connsiteX548" fmla="*/ 757130 w 3216447"/>
              <a:gd name="connsiteY548" fmla="*/ 554068 h 1739363"/>
              <a:gd name="connsiteX549" fmla="*/ 758019 w 3216447"/>
              <a:gd name="connsiteY549" fmla="*/ 553784 h 1739363"/>
              <a:gd name="connsiteX550" fmla="*/ 786094 w 3216447"/>
              <a:gd name="connsiteY550" fmla="*/ 547608 h 1739363"/>
              <a:gd name="connsiteX551" fmla="*/ 838874 w 3216447"/>
              <a:gd name="connsiteY551" fmla="*/ 528798 h 1739363"/>
              <a:gd name="connsiteX552" fmla="*/ 932081 w 3216447"/>
              <a:gd name="connsiteY552" fmla="*/ 489213 h 1739363"/>
              <a:gd name="connsiteX553" fmla="*/ 936537 w 3216447"/>
              <a:gd name="connsiteY553" fmla="*/ 487788 h 1739363"/>
              <a:gd name="connsiteX554" fmla="*/ 942385 w 3216447"/>
              <a:gd name="connsiteY554" fmla="*/ 484586 h 1739363"/>
              <a:gd name="connsiteX555" fmla="*/ 973338 w 3216447"/>
              <a:gd name="connsiteY555" fmla="*/ 476018 h 1739363"/>
              <a:gd name="connsiteX556" fmla="*/ 973324 w 3216447"/>
              <a:gd name="connsiteY556" fmla="*/ 476027 h 1739363"/>
              <a:gd name="connsiteX557" fmla="*/ 973351 w 3216447"/>
              <a:gd name="connsiteY557" fmla="*/ 476018 h 1739363"/>
              <a:gd name="connsiteX558" fmla="*/ 1093226 w 3216447"/>
              <a:gd name="connsiteY558" fmla="*/ 424362 h 1739363"/>
              <a:gd name="connsiteX559" fmla="*/ 1304902 w 3216447"/>
              <a:gd name="connsiteY559" fmla="*/ 340153 h 1739363"/>
              <a:gd name="connsiteX560" fmla="*/ 1511226 w 3216447"/>
              <a:gd name="connsiteY560" fmla="*/ 272775 h 1739363"/>
              <a:gd name="connsiteX561" fmla="*/ 1515649 w 3216447"/>
              <a:gd name="connsiteY561" fmla="*/ 272452 h 1739363"/>
              <a:gd name="connsiteX562" fmla="*/ 1577913 w 3216447"/>
              <a:gd name="connsiteY562" fmla="*/ 259999 h 1739363"/>
              <a:gd name="connsiteX563" fmla="*/ 1591649 w 3216447"/>
              <a:gd name="connsiteY563" fmla="*/ 247569 h 1739363"/>
              <a:gd name="connsiteX564" fmla="*/ 1621426 w 3216447"/>
              <a:gd name="connsiteY564" fmla="*/ 234435 h 1739363"/>
              <a:gd name="connsiteX565" fmla="*/ 1639955 w 3216447"/>
              <a:gd name="connsiteY565" fmla="*/ 246395 h 1739363"/>
              <a:gd name="connsiteX566" fmla="*/ 1640368 w 3216447"/>
              <a:gd name="connsiteY566" fmla="*/ 246386 h 1739363"/>
              <a:gd name="connsiteX567" fmla="*/ 1653281 w 3216447"/>
              <a:gd name="connsiteY567" fmla="*/ 227576 h 1739363"/>
              <a:gd name="connsiteX568" fmla="*/ 1693707 w 3216447"/>
              <a:gd name="connsiteY568" fmla="*/ 246386 h 1739363"/>
              <a:gd name="connsiteX569" fmla="*/ 1693813 w 3216447"/>
              <a:gd name="connsiteY569" fmla="*/ 246610 h 1739363"/>
              <a:gd name="connsiteX570" fmla="*/ 1706903 w 3216447"/>
              <a:gd name="connsiteY570" fmla="*/ 240205 h 1739363"/>
              <a:gd name="connsiteX571" fmla="*/ 1727396 w 3216447"/>
              <a:gd name="connsiteY571" fmla="*/ 226729 h 1739363"/>
              <a:gd name="connsiteX572" fmla="*/ 1727397 w 3216447"/>
              <a:gd name="connsiteY572" fmla="*/ 226732 h 1739363"/>
              <a:gd name="connsiteX573" fmla="*/ 1728873 w 3216447"/>
              <a:gd name="connsiteY573" fmla="*/ 225594 h 1739363"/>
              <a:gd name="connsiteX574" fmla="*/ 1726274 w 3216447"/>
              <a:gd name="connsiteY574" fmla="*/ 226729 h 1739363"/>
              <a:gd name="connsiteX575" fmla="*/ 1746767 w 3216447"/>
              <a:gd name="connsiteY575" fmla="*/ 206798 h 1739363"/>
              <a:gd name="connsiteX576" fmla="*/ 1748511 w 3216447"/>
              <a:gd name="connsiteY576" fmla="*/ 208105 h 1739363"/>
              <a:gd name="connsiteX577" fmla="*/ 1747876 w 3216447"/>
              <a:gd name="connsiteY577" fmla="*/ 206783 h 1739363"/>
              <a:gd name="connsiteX578" fmla="*/ 1747609 w 3216447"/>
              <a:gd name="connsiteY578" fmla="*/ 206515 h 1739363"/>
              <a:gd name="connsiteX579" fmla="*/ 1747764 w 3216447"/>
              <a:gd name="connsiteY579" fmla="*/ 206549 h 1739363"/>
              <a:gd name="connsiteX580" fmla="*/ 1747609 w 3216447"/>
              <a:gd name="connsiteY580" fmla="*/ 206226 h 1739363"/>
              <a:gd name="connsiteX581" fmla="*/ 1748077 w 3216447"/>
              <a:gd name="connsiteY581" fmla="*/ 206239 h 1739363"/>
              <a:gd name="connsiteX582" fmla="*/ 1777930 w 3216447"/>
              <a:gd name="connsiteY582" fmla="*/ 189811 h 1739363"/>
              <a:gd name="connsiteX583" fmla="*/ 1788879 w 3216447"/>
              <a:gd name="connsiteY583" fmla="*/ 190513 h 1739363"/>
              <a:gd name="connsiteX584" fmla="*/ 1796178 w 3216447"/>
              <a:gd name="connsiteY584" fmla="*/ 196408 h 1739363"/>
              <a:gd name="connsiteX585" fmla="*/ 1781579 w 3216447"/>
              <a:gd name="connsiteY585" fmla="*/ 200059 h 1739363"/>
              <a:gd name="connsiteX586" fmla="*/ 1774561 w 3216447"/>
              <a:gd name="connsiteY586" fmla="*/ 200059 h 1739363"/>
              <a:gd name="connsiteX587" fmla="*/ 1777930 w 3216447"/>
              <a:gd name="connsiteY587" fmla="*/ 189811 h 1739363"/>
              <a:gd name="connsiteX588" fmla="*/ 955369 w 3216447"/>
              <a:gd name="connsiteY588" fmla="*/ 178160 h 1739363"/>
              <a:gd name="connsiteX589" fmla="*/ 955369 w 3216447"/>
              <a:gd name="connsiteY589" fmla="*/ 178719 h 1739363"/>
              <a:gd name="connsiteX590" fmla="*/ 959579 w 3216447"/>
              <a:gd name="connsiteY590" fmla="*/ 178719 h 1739363"/>
              <a:gd name="connsiteX591" fmla="*/ 963682 w 3216447"/>
              <a:gd name="connsiteY591" fmla="*/ 184495 h 1739363"/>
              <a:gd name="connsiteX592" fmla="*/ 963302 w 3216447"/>
              <a:gd name="connsiteY592" fmla="*/ 182195 h 1739363"/>
              <a:gd name="connsiteX593" fmla="*/ 959582 w 3216447"/>
              <a:gd name="connsiteY593" fmla="*/ 178160 h 1739363"/>
              <a:gd name="connsiteX594" fmla="*/ 1045485 w 3216447"/>
              <a:gd name="connsiteY594" fmla="*/ 154856 h 1739363"/>
              <a:gd name="connsiteX595" fmla="*/ 1036782 w 3216447"/>
              <a:gd name="connsiteY595" fmla="*/ 170859 h 1739363"/>
              <a:gd name="connsiteX596" fmla="*/ 1036782 w 3216447"/>
              <a:gd name="connsiteY596" fmla="*/ 161594 h 1739363"/>
              <a:gd name="connsiteX597" fmla="*/ 1045485 w 3216447"/>
              <a:gd name="connsiteY597" fmla="*/ 154856 h 1739363"/>
              <a:gd name="connsiteX598" fmla="*/ 1979573 w 3216447"/>
              <a:gd name="connsiteY598" fmla="*/ 145185 h 1739363"/>
              <a:gd name="connsiteX599" fmla="*/ 1976695 w 3216447"/>
              <a:gd name="connsiteY599" fmla="*/ 146153 h 1739363"/>
              <a:gd name="connsiteX600" fmla="*/ 1976695 w 3216447"/>
              <a:gd name="connsiteY600" fmla="*/ 146158 h 1739363"/>
              <a:gd name="connsiteX601" fmla="*/ 1978441 w 3216447"/>
              <a:gd name="connsiteY601" fmla="*/ 146890 h 1739363"/>
              <a:gd name="connsiteX602" fmla="*/ 2125149 w 3216447"/>
              <a:gd name="connsiteY602" fmla="*/ 112579 h 1739363"/>
              <a:gd name="connsiteX603" fmla="*/ 2124925 w 3216447"/>
              <a:gd name="connsiteY603" fmla="*/ 113308 h 1739363"/>
              <a:gd name="connsiteX604" fmla="*/ 2124905 w 3216447"/>
              <a:gd name="connsiteY604" fmla="*/ 113313 h 1739363"/>
              <a:gd name="connsiteX605" fmla="*/ 2124925 w 3216447"/>
              <a:gd name="connsiteY605" fmla="*/ 113312 h 1739363"/>
              <a:gd name="connsiteX606" fmla="*/ 2125386 w 3216447"/>
              <a:gd name="connsiteY606" fmla="*/ 113290 h 1739363"/>
              <a:gd name="connsiteX607" fmla="*/ 1107240 w 3216447"/>
              <a:gd name="connsiteY607" fmla="*/ 110433 h 1739363"/>
              <a:gd name="connsiteX608" fmla="*/ 1107240 w 3216447"/>
              <a:gd name="connsiteY608" fmla="*/ 111334 h 1739363"/>
              <a:gd name="connsiteX609" fmla="*/ 1112881 w 3216447"/>
              <a:gd name="connsiteY609" fmla="*/ 115214 h 1739363"/>
              <a:gd name="connsiteX610" fmla="*/ 1112934 w 3216447"/>
              <a:gd name="connsiteY610" fmla="*/ 114918 h 1739363"/>
              <a:gd name="connsiteX611" fmla="*/ 2136764 w 3216447"/>
              <a:gd name="connsiteY611" fmla="*/ 0 h 1739363"/>
              <a:gd name="connsiteX612" fmla="*/ 3041552 w 3216447"/>
              <a:gd name="connsiteY612" fmla="*/ 0 h 1739363"/>
              <a:gd name="connsiteX613" fmla="*/ 3046129 w 3216447"/>
              <a:gd name="connsiteY613" fmla="*/ 6512 h 1739363"/>
              <a:gd name="connsiteX614" fmla="*/ 3091237 w 3216447"/>
              <a:gd name="connsiteY614" fmla="*/ 27967 h 1739363"/>
              <a:gd name="connsiteX615" fmla="*/ 3035089 w 3216447"/>
              <a:gd name="connsiteY615" fmla="*/ 42565 h 1739363"/>
              <a:gd name="connsiteX616" fmla="*/ 3079445 w 3216447"/>
              <a:gd name="connsiteY616" fmla="*/ 95344 h 1739363"/>
              <a:gd name="connsiteX617" fmla="*/ 3104993 w 3216447"/>
              <a:gd name="connsiteY617" fmla="*/ 114435 h 1739363"/>
              <a:gd name="connsiteX618" fmla="*/ 3110327 w 3216447"/>
              <a:gd name="connsiteY618" fmla="*/ 128191 h 1739363"/>
              <a:gd name="connsiteX619" fmla="*/ 3125768 w 3216447"/>
              <a:gd name="connsiteY619" fmla="*/ 184340 h 1739363"/>
              <a:gd name="connsiteX620" fmla="*/ 3216447 w 3216447"/>
              <a:gd name="connsiteY620" fmla="*/ 240489 h 1739363"/>
              <a:gd name="connsiteX621" fmla="*/ 3216447 w 3216447"/>
              <a:gd name="connsiteY621" fmla="*/ 247227 h 1739363"/>
              <a:gd name="connsiteX622" fmla="*/ 3215886 w 3216447"/>
              <a:gd name="connsiteY622" fmla="*/ 247925 h 1739363"/>
              <a:gd name="connsiteX623" fmla="*/ 3215886 w 3216447"/>
              <a:gd name="connsiteY623" fmla="*/ 274179 h 1739363"/>
              <a:gd name="connsiteX624" fmla="*/ 3214760 w 3216447"/>
              <a:gd name="connsiteY624" fmla="*/ 273614 h 1739363"/>
              <a:gd name="connsiteX625" fmla="*/ 3216447 w 3216447"/>
              <a:gd name="connsiteY625" fmla="*/ 275302 h 1739363"/>
              <a:gd name="connsiteX626" fmla="*/ 3216447 w 3216447"/>
              <a:gd name="connsiteY626" fmla="*/ 308709 h 1739363"/>
              <a:gd name="connsiteX627" fmla="*/ 3215885 w 3216447"/>
              <a:gd name="connsiteY627" fmla="*/ 309969 h 1739363"/>
              <a:gd name="connsiteX628" fmla="*/ 3215885 w 3216447"/>
              <a:gd name="connsiteY628" fmla="*/ 354752 h 1739363"/>
              <a:gd name="connsiteX629" fmla="*/ 3214741 w 3216447"/>
              <a:gd name="connsiteY629" fmla="*/ 354787 h 1739363"/>
              <a:gd name="connsiteX630" fmla="*/ 3216195 w 3216447"/>
              <a:gd name="connsiteY630" fmla="*/ 355537 h 1739363"/>
              <a:gd name="connsiteX631" fmla="*/ 3216447 w 3216447"/>
              <a:gd name="connsiteY631" fmla="*/ 355874 h 1739363"/>
              <a:gd name="connsiteX632" fmla="*/ 3216447 w 3216447"/>
              <a:gd name="connsiteY632" fmla="*/ 362612 h 1739363"/>
              <a:gd name="connsiteX633" fmla="*/ 3214762 w 3216447"/>
              <a:gd name="connsiteY633" fmla="*/ 363310 h 1739363"/>
              <a:gd name="connsiteX634" fmla="*/ 3214762 w 3216447"/>
              <a:gd name="connsiteY634" fmla="*/ 401161 h 1739363"/>
              <a:gd name="connsiteX635" fmla="*/ 3216167 w 3216447"/>
              <a:gd name="connsiteY635" fmla="*/ 401902 h 1739363"/>
              <a:gd name="connsiteX636" fmla="*/ 3216167 w 3216447"/>
              <a:gd name="connsiteY636" fmla="*/ 489494 h 1739363"/>
              <a:gd name="connsiteX637" fmla="*/ 3215860 w 3216447"/>
              <a:gd name="connsiteY637" fmla="*/ 489469 h 1739363"/>
              <a:gd name="connsiteX638" fmla="*/ 3215886 w 3216447"/>
              <a:gd name="connsiteY638" fmla="*/ 489494 h 1739363"/>
              <a:gd name="connsiteX639" fmla="*/ 3215886 w 3216447"/>
              <a:gd name="connsiteY639" fmla="*/ 517569 h 1739363"/>
              <a:gd name="connsiteX640" fmla="*/ 3196580 w 3216447"/>
              <a:gd name="connsiteY640" fmla="*/ 491039 h 1739363"/>
              <a:gd name="connsiteX641" fmla="*/ 3189284 w 3216447"/>
              <a:gd name="connsiteY641" fmla="*/ 483390 h 1739363"/>
              <a:gd name="connsiteX642" fmla="*/ 3168551 w 3216447"/>
              <a:gd name="connsiteY642" fmla="*/ 490515 h 1739363"/>
              <a:gd name="connsiteX643" fmla="*/ 3112293 w 3216447"/>
              <a:gd name="connsiteY643" fmla="*/ 474053 h 1739363"/>
              <a:gd name="connsiteX644" fmla="*/ 2965464 w 3216447"/>
              <a:gd name="connsiteY644" fmla="*/ 479948 h 1739363"/>
              <a:gd name="connsiteX645" fmla="*/ 2926722 w 3216447"/>
              <a:gd name="connsiteY645" fmla="*/ 475737 h 1739363"/>
              <a:gd name="connsiteX646" fmla="*/ 2926133 w 3216447"/>
              <a:gd name="connsiteY646" fmla="*/ 475880 h 1739363"/>
              <a:gd name="connsiteX647" fmla="*/ 2865241 w 3216447"/>
              <a:gd name="connsiteY647" fmla="*/ 503812 h 1739363"/>
              <a:gd name="connsiteX648" fmla="*/ 2864253 w 3216447"/>
              <a:gd name="connsiteY648" fmla="*/ 503247 h 1739363"/>
              <a:gd name="connsiteX649" fmla="*/ 2855683 w 3216447"/>
              <a:gd name="connsiteY649" fmla="*/ 508080 h 1739363"/>
              <a:gd name="connsiteX650" fmla="*/ 2840250 w 3216447"/>
              <a:gd name="connsiteY650" fmla="*/ 498859 h 1739363"/>
              <a:gd name="connsiteX651" fmla="*/ 2832709 w 3216447"/>
              <a:gd name="connsiteY651" fmla="*/ 496684 h 1739363"/>
              <a:gd name="connsiteX652" fmla="*/ 2793090 w 3216447"/>
              <a:gd name="connsiteY652" fmla="*/ 524587 h 1739363"/>
              <a:gd name="connsiteX653" fmla="*/ 2792327 w 3216447"/>
              <a:gd name="connsiteY653" fmla="*/ 524755 h 1739363"/>
              <a:gd name="connsiteX654" fmla="*/ 2772034 w 3216447"/>
              <a:gd name="connsiteY654" fmla="*/ 543678 h 1739363"/>
              <a:gd name="connsiteX655" fmla="*/ 2772034 w 3216447"/>
              <a:gd name="connsiteY655" fmla="*/ 530182 h 1739363"/>
              <a:gd name="connsiteX656" fmla="*/ 2771472 w 3216447"/>
              <a:gd name="connsiteY656" fmla="*/ 530577 h 1739363"/>
              <a:gd name="connsiteX657" fmla="*/ 2771472 w 3216447"/>
              <a:gd name="connsiteY657" fmla="*/ 542555 h 1739363"/>
              <a:gd name="connsiteX658" fmla="*/ 2764454 w 3216447"/>
              <a:gd name="connsiteY658" fmla="*/ 542555 h 1739363"/>
              <a:gd name="connsiteX659" fmla="*/ 2761755 w 3216447"/>
              <a:gd name="connsiteY659" fmla="*/ 543388 h 1739363"/>
              <a:gd name="connsiteX660" fmla="*/ 2765857 w 3216447"/>
              <a:gd name="connsiteY660" fmla="*/ 543397 h 1739363"/>
              <a:gd name="connsiteX661" fmla="*/ 2737783 w 3216447"/>
              <a:gd name="connsiteY661" fmla="*/ 555469 h 1739363"/>
              <a:gd name="connsiteX662" fmla="*/ 2737783 w 3216447"/>
              <a:gd name="connsiteY662" fmla="*/ 555468 h 1739363"/>
              <a:gd name="connsiteX663" fmla="*/ 2713220 w 3216447"/>
              <a:gd name="connsiteY663" fmla="*/ 562592 h 1739363"/>
              <a:gd name="connsiteX664" fmla="*/ 2712237 w 3216447"/>
              <a:gd name="connsiteY664" fmla="*/ 563611 h 1739363"/>
              <a:gd name="connsiteX665" fmla="*/ 2692865 w 3216447"/>
              <a:gd name="connsiteY665" fmla="*/ 576008 h 1739363"/>
              <a:gd name="connsiteX666" fmla="*/ 2692865 w 3216447"/>
              <a:gd name="connsiteY666" fmla="*/ 577648 h 1739363"/>
              <a:gd name="connsiteX667" fmla="*/ 2672370 w 3216447"/>
              <a:gd name="connsiteY667" fmla="*/ 591404 h 1739363"/>
              <a:gd name="connsiteX668" fmla="*/ 2670406 w 3216447"/>
              <a:gd name="connsiteY668" fmla="*/ 590038 h 1739363"/>
              <a:gd name="connsiteX669" fmla="*/ 2670406 w 3216447"/>
              <a:gd name="connsiteY669" fmla="*/ 590842 h 1739363"/>
              <a:gd name="connsiteX670" fmla="*/ 2663883 w 3216447"/>
              <a:gd name="connsiteY670" fmla="*/ 603344 h 1739363"/>
              <a:gd name="connsiteX671" fmla="*/ 2663948 w 3216447"/>
              <a:gd name="connsiteY671" fmla="*/ 603756 h 1739363"/>
              <a:gd name="connsiteX672" fmla="*/ 2629137 w 3216447"/>
              <a:gd name="connsiteY672" fmla="*/ 623970 h 1739363"/>
              <a:gd name="connsiteX673" fmla="*/ 2629137 w 3216447"/>
              <a:gd name="connsiteY673" fmla="*/ 623968 h 1739363"/>
              <a:gd name="connsiteX674" fmla="*/ 2629136 w 3216447"/>
              <a:gd name="connsiteY674" fmla="*/ 623970 h 1739363"/>
              <a:gd name="connsiteX675" fmla="*/ 2615942 w 3216447"/>
              <a:gd name="connsiteY675" fmla="*/ 630147 h 1739363"/>
              <a:gd name="connsiteX676" fmla="*/ 2614444 w 3216447"/>
              <a:gd name="connsiteY676" fmla="*/ 631270 h 1739363"/>
              <a:gd name="connsiteX677" fmla="*/ 2615662 w 3216447"/>
              <a:gd name="connsiteY677" fmla="*/ 631270 h 1739363"/>
              <a:gd name="connsiteX678" fmla="*/ 2596009 w 3216447"/>
              <a:gd name="connsiteY678" fmla="*/ 657660 h 1739363"/>
              <a:gd name="connsiteX679" fmla="*/ 2596009 w 3216447"/>
              <a:gd name="connsiteY679" fmla="*/ 657659 h 1739363"/>
              <a:gd name="connsiteX680" fmla="*/ 2569338 w 3216447"/>
              <a:gd name="connsiteY680" fmla="*/ 617794 h 1739363"/>
              <a:gd name="connsiteX681" fmla="*/ 2556986 w 3216447"/>
              <a:gd name="connsiteY681" fmla="*/ 617794 h 1739363"/>
              <a:gd name="connsiteX682" fmla="*/ 2556986 w 3216447"/>
              <a:gd name="connsiteY682" fmla="*/ 618075 h 1739363"/>
              <a:gd name="connsiteX683" fmla="*/ 2542949 w 3216447"/>
              <a:gd name="connsiteY683" fmla="*/ 631551 h 1739363"/>
              <a:gd name="connsiteX684" fmla="*/ 2542363 w 3216447"/>
              <a:gd name="connsiteY684" fmla="*/ 630965 h 1739363"/>
              <a:gd name="connsiteX685" fmla="*/ 2534422 w 3216447"/>
              <a:gd name="connsiteY685" fmla="*/ 638253 h 1739363"/>
              <a:gd name="connsiteX686" fmla="*/ 2522736 w 3216447"/>
              <a:gd name="connsiteY686" fmla="*/ 638288 h 1739363"/>
              <a:gd name="connsiteX687" fmla="*/ 2522736 w 3216447"/>
              <a:gd name="connsiteY687" fmla="*/ 657935 h 1739363"/>
              <a:gd name="connsiteX688" fmla="*/ 2531755 w 3216447"/>
              <a:gd name="connsiteY688" fmla="*/ 657836 h 1739363"/>
              <a:gd name="connsiteX689" fmla="*/ 2539018 w 3216447"/>
              <a:gd name="connsiteY689" fmla="*/ 663836 h 1739363"/>
              <a:gd name="connsiteX690" fmla="*/ 2533683 w 3216447"/>
              <a:gd name="connsiteY690" fmla="*/ 669732 h 1739363"/>
              <a:gd name="connsiteX691" fmla="*/ 2522174 w 3216447"/>
              <a:gd name="connsiteY691" fmla="*/ 657941 h 1739363"/>
              <a:gd name="connsiteX692" fmla="*/ 2522716 w 3216447"/>
              <a:gd name="connsiteY692" fmla="*/ 657935 h 1739363"/>
              <a:gd name="connsiteX693" fmla="*/ 2508130 w 3216447"/>
              <a:gd name="connsiteY693" fmla="*/ 653503 h 1739363"/>
              <a:gd name="connsiteX694" fmla="*/ 2466754 w 3216447"/>
              <a:gd name="connsiteY694" fmla="*/ 663349 h 1739363"/>
              <a:gd name="connsiteX695" fmla="*/ 2448125 w 3216447"/>
              <a:gd name="connsiteY695" fmla="*/ 664673 h 1739363"/>
              <a:gd name="connsiteX696" fmla="*/ 2448058 w 3216447"/>
              <a:gd name="connsiteY696" fmla="*/ 664959 h 1739363"/>
              <a:gd name="connsiteX697" fmla="*/ 2427565 w 3216447"/>
              <a:gd name="connsiteY697" fmla="*/ 678434 h 1739363"/>
              <a:gd name="connsiteX698" fmla="*/ 2427341 w 3216447"/>
              <a:gd name="connsiteY698" fmla="*/ 678546 h 1739363"/>
              <a:gd name="connsiteX699" fmla="*/ 2418791 w 3216447"/>
              <a:gd name="connsiteY699" fmla="*/ 693489 h 1739363"/>
              <a:gd name="connsiteX700" fmla="*/ 2411694 w 3216447"/>
              <a:gd name="connsiteY700" fmla="*/ 695801 h 1739363"/>
              <a:gd name="connsiteX701" fmla="*/ 2401478 w 3216447"/>
              <a:gd name="connsiteY701" fmla="*/ 691477 h 1739363"/>
              <a:gd name="connsiteX702" fmla="*/ 2401175 w 3216447"/>
              <a:gd name="connsiteY702" fmla="*/ 691629 h 1739363"/>
              <a:gd name="connsiteX703" fmla="*/ 2353168 w 3216447"/>
              <a:gd name="connsiteY703" fmla="*/ 719704 h 1739363"/>
              <a:gd name="connsiteX704" fmla="*/ 2352084 w 3216447"/>
              <a:gd name="connsiteY704" fmla="*/ 720029 h 1739363"/>
              <a:gd name="connsiteX705" fmla="*/ 2345745 w 3216447"/>
              <a:gd name="connsiteY705" fmla="*/ 728505 h 1739363"/>
              <a:gd name="connsiteX706" fmla="*/ 2334183 w 3216447"/>
              <a:gd name="connsiteY706" fmla="*/ 731670 h 1739363"/>
              <a:gd name="connsiteX707" fmla="*/ 2333796 w 3216447"/>
              <a:gd name="connsiteY707" fmla="*/ 732057 h 1739363"/>
              <a:gd name="connsiteX708" fmla="*/ 2293758 w 3216447"/>
              <a:gd name="connsiteY708" fmla="*/ 751802 h 1739363"/>
              <a:gd name="connsiteX709" fmla="*/ 2293651 w 3216447"/>
              <a:gd name="connsiteY709" fmla="*/ 751989 h 1739363"/>
              <a:gd name="connsiteX710" fmla="*/ 2209429 w 3216447"/>
              <a:gd name="connsiteY710" fmla="*/ 819648 h 1739363"/>
              <a:gd name="connsiteX711" fmla="*/ 2164792 w 3216447"/>
              <a:gd name="connsiteY711" fmla="*/ 839019 h 1739363"/>
              <a:gd name="connsiteX712" fmla="*/ 2164791 w 3216447"/>
              <a:gd name="connsiteY712" fmla="*/ 839020 h 1739363"/>
              <a:gd name="connsiteX713" fmla="*/ 2164792 w 3216447"/>
              <a:gd name="connsiteY713" fmla="*/ 839020 h 1739363"/>
              <a:gd name="connsiteX714" fmla="*/ 2150755 w 3216447"/>
              <a:gd name="connsiteY714" fmla="*/ 859233 h 1739363"/>
              <a:gd name="connsiteX715" fmla="*/ 2145140 w 3216447"/>
              <a:gd name="connsiteY715" fmla="*/ 859233 h 1739363"/>
              <a:gd name="connsiteX716" fmla="*/ 2138323 w 3216447"/>
              <a:gd name="connsiteY716" fmla="*/ 863855 h 1739363"/>
              <a:gd name="connsiteX717" fmla="*/ 2145139 w 3216447"/>
              <a:gd name="connsiteY717" fmla="*/ 861760 h 1739363"/>
              <a:gd name="connsiteX718" fmla="*/ 2126609 w 3216447"/>
              <a:gd name="connsiteY718" fmla="*/ 896010 h 1739363"/>
              <a:gd name="connsiteX719" fmla="*/ 2170313 w 3216447"/>
              <a:gd name="connsiteY719" fmla="*/ 884798 h 1739363"/>
              <a:gd name="connsiteX720" fmla="*/ 2183518 w 3216447"/>
              <a:gd name="connsiteY720" fmla="*/ 887700 h 1739363"/>
              <a:gd name="connsiteX721" fmla="*/ 2185566 w 3216447"/>
              <a:gd name="connsiteY721" fmla="*/ 887026 h 1739363"/>
              <a:gd name="connsiteX722" fmla="*/ 2230203 w 3216447"/>
              <a:gd name="connsiteY722" fmla="*/ 883096 h 1739363"/>
              <a:gd name="connsiteX723" fmla="*/ 2205499 w 3216447"/>
              <a:gd name="connsiteY723" fmla="*/ 906117 h 1739363"/>
              <a:gd name="connsiteX724" fmla="*/ 2190774 w 3216447"/>
              <a:gd name="connsiteY724" fmla="*/ 917887 h 1739363"/>
              <a:gd name="connsiteX725" fmla="*/ 2172644 w 3216447"/>
              <a:gd name="connsiteY725" fmla="*/ 920359 h 1739363"/>
              <a:gd name="connsiteX726" fmla="*/ 2172639 w 3216447"/>
              <a:gd name="connsiteY726" fmla="*/ 920368 h 1739363"/>
              <a:gd name="connsiteX727" fmla="*/ 2172932 w 3216447"/>
              <a:gd name="connsiteY727" fmla="*/ 920435 h 1739363"/>
              <a:gd name="connsiteX728" fmla="*/ 2172528 w 3216447"/>
              <a:gd name="connsiteY728" fmla="*/ 920610 h 1739363"/>
              <a:gd name="connsiteX729" fmla="*/ 2172090 w 3216447"/>
              <a:gd name="connsiteY729" fmla="*/ 921558 h 1739363"/>
              <a:gd name="connsiteX730" fmla="*/ 2166365 w 3216447"/>
              <a:gd name="connsiteY730" fmla="*/ 923275 h 1739363"/>
              <a:gd name="connsiteX731" fmla="*/ 2156052 w 3216447"/>
              <a:gd name="connsiteY731" fmla="*/ 927734 h 1739363"/>
              <a:gd name="connsiteX732" fmla="*/ 2149600 w 3216447"/>
              <a:gd name="connsiteY732" fmla="*/ 924225 h 1739363"/>
              <a:gd name="connsiteX733" fmla="*/ 2147399 w 3216447"/>
              <a:gd name="connsiteY733" fmla="*/ 919469 h 1739363"/>
              <a:gd name="connsiteX734" fmla="*/ 2146431 w 3216447"/>
              <a:gd name="connsiteY734" fmla="*/ 918947 h 1739363"/>
              <a:gd name="connsiteX735" fmla="*/ 2144016 w 3216447"/>
              <a:gd name="connsiteY735" fmla="*/ 915101 h 1739363"/>
              <a:gd name="connsiteX736" fmla="*/ 2096850 w 3216447"/>
              <a:gd name="connsiteY736" fmla="*/ 915101 h 1739363"/>
              <a:gd name="connsiteX737" fmla="*/ 2096576 w 3216447"/>
              <a:gd name="connsiteY737" fmla="*/ 914820 h 1739363"/>
              <a:gd name="connsiteX738" fmla="*/ 2090957 w 3216447"/>
              <a:gd name="connsiteY738" fmla="*/ 914820 h 1739363"/>
              <a:gd name="connsiteX739" fmla="*/ 2090700 w 3216447"/>
              <a:gd name="connsiteY739" fmla="*/ 914788 h 1739363"/>
              <a:gd name="connsiteX740" fmla="*/ 2077832 w 3216447"/>
              <a:gd name="connsiteY740" fmla="*/ 919733 h 1739363"/>
              <a:gd name="connsiteX741" fmla="*/ 2064847 w 3216447"/>
              <a:gd name="connsiteY741" fmla="*/ 914591 h 1739363"/>
              <a:gd name="connsiteX742" fmla="*/ 2062883 w 3216447"/>
              <a:gd name="connsiteY742" fmla="*/ 914820 h 1739363"/>
              <a:gd name="connsiteX743" fmla="*/ 2036493 w 3216447"/>
              <a:gd name="connsiteY743" fmla="*/ 914820 h 1739363"/>
              <a:gd name="connsiteX744" fmla="*/ 2049549 w 3216447"/>
              <a:gd name="connsiteY744" fmla="*/ 905395 h 1739363"/>
              <a:gd name="connsiteX745" fmla="*/ 2037615 w 3216447"/>
              <a:gd name="connsiteY745" fmla="*/ 912293 h 1739363"/>
              <a:gd name="connsiteX746" fmla="*/ 2009541 w 3216447"/>
              <a:gd name="connsiteY746" fmla="*/ 945982 h 1739363"/>
              <a:gd name="connsiteX747" fmla="*/ 2001927 w 3216447"/>
              <a:gd name="connsiteY747" fmla="*/ 952357 h 1739363"/>
              <a:gd name="connsiteX748" fmla="*/ 2010384 w 3216447"/>
              <a:gd name="connsiteY748" fmla="*/ 947667 h 1739363"/>
              <a:gd name="connsiteX749" fmla="*/ 1963220 w 3216447"/>
              <a:gd name="connsiteY749" fmla="*/ 981075 h 1739363"/>
              <a:gd name="connsiteX750" fmla="*/ 1966285 w 3216447"/>
              <a:gd name="connsiteY750" fmla="*/ 977072 h 1739363"/>
              <a:gd name="connsiteX751" fmla="*/ 1962377 w 3216447"/>
              <a:gd name="connsiteY751" fmla="*/ 979391 h 1739363"/>
              <a:gd name="connsiteX752" fmla="*/ 1906229 w 3216447"/>
              <a:gd name="connsiteY752" fmla="*/ 998762 h 1739363"/>
              <a:gd name="connsiteX753" fmla="*/ 1875348 w 3216447"/>
              <a:gd name="connsiteY753" fmla="*/ 1013080 h 1739363"/>
              <a:gd name="connsiteX754" fmla="*/ 1871010 w 3216447"/>
              <a:gd name="connsiteY754" fmla="*/ 1014534 h 1739363"/>
              <a:gd name="connsiteX755" fmla="*/ 1875629 w 3216447"/>
              <a:gd name="connsiteY755" fmla="*/ 1014764 h 1739363"/>
              <a:gd name="connsiteX756" fmla="*/ 1841658 w 3216447"/>
              <a:gd name="connsiteY756" fmla="*/ 1027959 h 1739363"/>
              <a:gd name="connsiteX757" fmla="*/ 1840341 w 3216447"/>
              <a:gd name="connsiteY757" fmla="*/ 1027012 h 1739363"/>
              <a:gd name="connsiteX758" fmla="*/ 1774561 w 3216447"/>
              <a:gd name="connsiteY758" fmla="*/ 1073720 h 1739363"/>
              <a:gd name="connsiteX759" fmla="*/ 1768581 w 3216447"/>
              <a:gd name="connsiteY759" fmla="*/ 1077220 h 1739363"/>
              <a:gd name="connsiteX760" fmla="*/ 1774841 w 3216447"/>
              <a:gd name="connsiteY760" fmla="*/ 1075406 h 1739363"/>
              <a:gd name="connsiteX761" fmla="*/ 1720992 w 3216447"/>
              <a:gd name="connsiteY761" fmla="*/ 1115306 h 1739363"/>
              <a:gd name="connsiteX762" fmla="*/ 1722063 w 3216447"/>
              <a:gd name="connsiteY762" fmla="*/ 1115552 h 1739363"/>
              <a:gd name="connsiteX763" fmla="*/ 1707463 w 3216447"/>
              <a:gd name="connsiteY763" fmla="*/ 1129308 h 1739363"/>
              <a:gd name="connsiteX764" fmla="*/ 1705761 w 3216447"/>
              <a:gd name="connsiteY764" fmla="*/ 1129844 h 1739363"/>
              <a:gd name="connsiteX765" fmla="*/ 1680162 w 3216447"/>
              <a:gd name="connsiteY765" fmla="*/ 1154435 h 1739363"/>
              <a:gd name="connsiteX766" fmla="*/ 1646262 w 3216447"/>
              <a:gd name="connsiteY766" fmla="*/ 1169174 h 1739363"/>
              <a:gd name="connsiteX767" fmla="*/ 1646262 w 3216447"/>
              <a:gd name="connsiteY767" fmla="*/ 1166301 h 1739363"/>
              <a:gd name="connsiteX768" fmla="*/ 1644578 w 3216447"/>
              <a:gd name="connsiteY768" fmla="*/ 1169174 h 1739363"/>
              <a:gd name="connsiteX769" fmla="*/ 1550530 w 3216447"/>
              <a:gd name="connsiteY769" fmla="*/ 1222796 h 1739363"/>
              <a:gd name="connsiteX770" fmla="*/ 1545469 w 3216447"/>
              <a:gd name="connsiteY770" fmla="*/ 1223262 h 1739363"/>
              <a:gd name="connsiteX771" fmla="*/ 1551653 w 3216447"/>
              <a:gd name="connsiteY771" fmla="*/ 1222796 h 1739363"/>
              <a:gd name="connsiteX772" fmla="*/ 1504002 w 3216447"/>
              <a:gd name="connsiteY772" fmla="*/ 1253708 h 1739363"/>
              <a:gd name="connsiteX773" fmla="*/ 1487250 w 3216447"/>
              <a:gd name="connsiteY773" fmla="*/ 1256304 h 1739363"/>
              <a:gd name="connsiteX774" fmla="*/ 1486239 w 3216447"/>
              <a:gd name="connsiteY774" fmla="*/ 1256766 h 1739363"/>
              <a:gd name="connsiteX775" fmla="*/ 1472764 w 3216447"/>
              <a:gd name="connsiteY775" fmla="*/ 1263504 h 1739363"/>
              <a:gd name="connsiteX776" fmla="*/ 1472100 w 3216447"/>
              <a:gd name="connsiteY776" fmla="*/ 1263625 h 1739363"/>
              <a:gd name="connsiteX777" fmla="*/ 1466308 w 3216447"/>
              <a:gd name="connsiteY777" fmla="*/ 1270521 h 1739363"/>
              <a:gd name="connsiteX778" fmla="*/ 1463094 w 3216447"/>
              <a:gd name="connsiteY778" fmla="*/ 1271781 h 1739363"/>
              <a:gd name="connsiteX779" fmla="*/ 1455853 w 3216447"/>
              <a:gd name="connsiteY779" fmla="*/ 1278092 h 1739363"/>
              <a:gd name="connsiteX780" fmla="*/ 1451708 w 3216447"/>
              <a:gd name="connsiteY780" fmla="*/ 1310387 h 1739363"/>
              <a:gd name="connsiteX781" fmla="*/ 1451049 w 3216447"/>
              <a:gd name="connsiteY781" fmla="*/ 1310187 h 1739363"/>
              <a:gd name="connsiteX782" fmla="*/ 1451708 w 3216447"/>
              <a:gd name="connsiteY782" fmla="*/ 1310949 h 1739363"/>
              <a:gd name="connsiteX783" fmla="*/ 1444971 w 3216447"/>
              <a:gd name="connsiteY783" fmla="*/ 1317687 h 1739363"/>
              <a:gd name="connsiteX784" fmla="*/ 1444636 w 3216447"/>
              <a:gd name="connsiteY784" fmla="*/ 1317669 h 1739363"/>
              <a:gd name="connsiteX785" fmla="*/ 1444690 w 3216447"/>
              <a:gd name="connsiteY785" fmla="*/ 1317687 h 1739363"/>
              <a:gd name="connsiteX786" fmla="*/ 1350092 w 3216447"/>
              <a:gd name="connsiteY786" fmla="*/ 1371590 h 1739363"/>
              <a:gd name="connsiteX787" fmla="*/ 1349057 w 3216447"/>
              <a:gd name="connsiteY787" fmla="*/ 1370555 h 1739363"/>
              <a:gd name="connsiteX788" fmla="*/ 1350090 w 3216447"/>
              <a:gd name="connsiteY788" fmla="*/ 1372150 h 1739363"/>
              <a:gd name="connsiteX789" fmla="*/ 1330442 w 3216447"/>
              <a:gd name="connsiteY789" fmla="*/ 1385906 h 1739363"/>
              <a:gd name="connsiteX790" fmla="*/ 1330442 w 3216447"/>
              <a:gd name="connsiteY790" fmla="*/ 1385907 h 1739363"/>
              <a:gd name="connsiteX791" fmla="*/ 1289180 w 3216447"/>
              <a:gd name="connsiteY791" fmla="*/ 1418754 h 1739363"/>
              <a:gd name="connsiteX792" fmla="*/ 1288526 w 3216447"/>
              <a:gd name="connsiteY792" fmla="*/ 1418435 h 1739363"/>
              <a:gd name="connsiteX793" fmla="*/ 1269531 w 3216447"/>
              <a:gd name="connsiteY793" fmla="*/ 1425490 h 1739363"/>
              <a:gd name="connsiteX794" fmla="*/ 1269532 w 3216447"/>
              <a:gd name="connsiteY794" fmla="*/ 1425492 h 1739363"/>
              <a:gd name="connsiteX795" fmla="*/ 1168738 w 3216447"/>
              <a:gd name="connsiteY795" fmla="*/ 1472938 h 1739363"/>
              <a:gd name="connsiteX796" fmla="*/ 1168729 w 3216447"/>
              <a:gd name="connsiteY796" fmla="*/ 1472957 h 1739363"/>
              <a:gd name="connsiteX797" fmla="*/ 1167118 w 3216447"/>
              <a:gd name="connsiteY797" fmla="*/ 1485049 h 1739363"/>
              <a:gd name="connsiteX798" fmla="*/ 1141217 w 3216447"/>
              <a:gd name="connsiteY798" fmla="*/ 1492590 h 1739363"/>
              <a:gd name="connsiteX799" fmla="*/ 1141219 w 3216447"/>
              <a:gd name="connsiteY799" fmla="*/ 1492589 h 1739363"/>
              <a:gd name="connsiteX800" fmla="*/ 1128024 w 3216447"/>
              <a:gd name="connsiteY800" fmla="*/ 1492870 h 1739363"/>
              <a:gd name="connsiteX801" fmla="*/ 1087608 w 3216447"/>
              <a:gd name="connsiteY801" fmla="*/ 1520945 h 1739363"/>
              <a:gd name="connsiteX802" fmla="*/ 1087447 w 3216447"/>
              <a:gd name="connsiteY802" fmla="*/ 1520542 h 1739363"/>
              <a:gd name="connsiteX803" fmla="*/ 1074410 w 3216447"/>
              <a:gd name="connsiteY803" fmla="*/ 1533578 h 1739363"/>
              <a:gd name="connsiteX804" fmla="*/ 1053071 w 3216447"/>
              <a:gd name="connsiteY804" fmla="*/ 1518980 h 1739363"/>
              <a:gd name="connsiteX805" fmla="*/ 1056383 w 3216447"/>
              <a:gd name="connsiteY805" fmla="*/ 1516178 h 1739363"/>
              <a:gd name="connsiteX806" fmla="*/ 1052516 w 3216447"/>
              <a:gd name="connsiteY806" fmla="*/ 1517294 h 1739363"/>
              <a:gd name="connsiteX807" fmla="*/ 1039598 w 3216447"/>
              <a:gd name="connsiteY807" fmla="*/ 1526278 h 1739363"/>
              <a:gd name="connsiteX808" fmla="*/ 1039489 w 3216447"/>
              <a:gd name="connsiteY808" fmla="*/ 1526353 h 1739363"/>
              <a:gd name="connsiteX809" fmla="*/ 1039877 w 3216447"/>
              <a:gd name="connsiteY809" fmla="*/ 1526278 h 1739363"/>
              <a:gd name="connsiteX810" fmla="*/ 1015630 w 3216447"/>
              <a:gd name="connsiteY810" fmla="*/ 1549685 h 1739363"/>
              <a:gd name="connsiteX811" fmla="*/ 986537 w 3216447"/>
              <a:gd name="connsiteY811" fmla="*/ 1566986 h 1739363"/>
              <a:gd name="connsiteX812" fmla="*/ 986536 w 3216447"/>
              <a:gd name="connsiteY812" fmla="*/ 1566985 h 1739363"/>
              <a:gd name="connsiteX813" fmla="*/ 986537 w 3216447"/>
              <a:gd name="connsiteY813" fmla="*/ 1566986 h 1739363"/>
              <a:gd name="connsiteX814" fmla="*/ 986537 w 3216447"/>
              <a:gd name="connsiteY814" fmla="*/ 1566986 h 1739363"/>
              <a:gd name="connsiteX815" fmla="*/ 986538 w 3216447"/>
              <a:gd name="connsiteY815" fmla="*/ 1566987 h 1739363"/>
              <a:gd name="connsiteX816" fmla="*/ 932639 w 3216447"/>
              <a:gd name="connsiteY816" fmla="*/ 1607414 h 1739363"/>
              <a:gd name="connsiteX817" fmla="*/ 932636 w 3216447"/>
              <a:gd name="connsiteY817" fmla="*/ 1607415 h 1739363"/>
              <a:gd name="connsiteX818" fmla="*/ 896661 w 3216447"/>
              <a:gd name="connsiteY818" fmla="*/ 1635884 h 1739363"/>
              <a:gd name="connsiteX819" fmla="*/ 855716 w 3216447"/>
              <a:gd name="connsiteY819" fmla="*/ 1656543 h 1739363"/>
              <a:gd name="connsiteX820" fmla="*/ 911863 w 3216447"/>
              <a:gd name="connsiteY820" fmla="*/ 1600395 h 1739363"/>
              <a:gd name="connsiteX821" fmla="*/ 912108 w 3216447"/>
              <a:gd name="connsiteY821" fmla="*/ 1600404 h 1739363"/>
              <a:gd name="connsiteX822" fmla="*/ 903013 w 3216447"/>
              <a:gd name="connsiteY822" fmla="*/ 1596280 h 1739363"/>
              <a:gd name="connsiteX823" fmla="*/ 887320 w 3216447"/>
              <a:gd name="connsiteY823" fmla="*/ 1606440 h 1739363"/>
              <a:gd name="connsiteX824" fmla="*/ 879824 w 3216447"/>
              <a:gd name="connsiteY824" fmla="*/ 1607290 h 1739363"/>
              <a:gd name="connsiteX825" fmla="*/ 878738 w 3216447"/>
              <a:gd name="connsiteY825" fmla="*/ 1608255 h 1739363"/>
              <a:gd name="connsiteX826" fmla="*/ 818659 w 3216447"/>
              <a:gd name="connsiteY826" fmla="*/ 1648963 h 1739363"/>
              <a:gd name="connsiteX827" fmla="*/ 818055 w 3216447"/>
              <a:gd name="connsiteY827" fmla="*/ 1648510 h 1739363"/>
              <a:gd name="connsiteX828" fmla="*/ 804900 w 3216447"/>
              <a:gd name="connsiteY828" fmla="*/ 1654298 h 1739363"/>
              <a:gd name="connsiteX829" fmla="*/ 804585 w 3216447"/>
              <a:gd name="connsiteY829" fmla="*/ 1654342 h 1739363"/>
              <a:gd name="connsiteX830" fmla="*/ 791213 w 3216447"/>
              <a:gd name="connsiteY830" fmla="*/ 1671915 h 1739363"/>
              <a:gd name="connsiteX831" fmla="*/ 771491 w 3216447"/>
              <a:gd name="connsiteY831" fmla="*/ 1682372 h 1739363"/>
              <a:gd name="connsiteX832" fmla="*/ 771316 w 3216447"/>
              <a:gd name="connsiteY832" fmla="*/ 1682279 h 1739363"/>
              <a:gd name="connsiteX833" fmla="*/ 764193 w 3216447"/>
              <a:gd name="connsiteY833" fmla="*/ 1701180 h 1739363"/>
              <a:gd name="connsiteX834" fmla="*/ 764194 w 3216447"/>
              <a:gd name="connsiteY834" fmla="*/ 1701182 h 1739363"/>
              <a:gd name="connsiteX835" fmla="*/ 749594 w 3216447"/>
              <a:gd name="connsiteY835" fmla="*/ 1714097 h 1739363"/>
              <a:gd name="connsiteX836" fmla="*/ 714221 w 3216447"/>
              <a:gd name="connsiteY836" fmla="*/ 1739363 h 1739363"/>
              <a:gd name="connsiteX837" fmla="*/ 709448 w 3216447"/>
              <a:gd name="connsiteY837" fmla="*/ 1689672 h 1739363"/>
              <a:gd name="connsiteX838" fmla="*/ 725170 w 3216447"/>
              <a:gd name="connsiteY838" fmla="*/ 1673003 h 1739363"/>
              <a:gd name="connsiteX839" fmla="*/ 744235 w 3216447"/>
              <a:gd name="connsiteY839" fmla="*/ 1661613 h 1739363"/>
              <a:gd name="connsiteX840" fmla="*/ 744259 w 3216447"/>
              <a:gd name="connsiteY840" fmla="*/ 1661316 h 1739363"/>
              <a:gd name="connsiteX841" fmla="*/ 757174 w 3216447"/>
              <a:gd name="connsiteY841" fmla="*/ 1654017 h 1739363"/>
              <a:gd name="connsiteX842" fmla="*/ 758518 w 3216447"/>
              <a:gd name="connsiteY842" fmla="*/ 1654913 h 1739363"/>
              <a:gd name="connsiteX843" fmla="*/ 777760 w 3216447"/>
              <a:gd name="connsiteY843" fmla="*/ 1635401 h 1739363"/>
              <a:gd name="connsiteX844" fmla="*/ 777386 w 3216447"/>
              <a:gd name="connsiteY844" fmla="*/ 1633804 h 1739363"/>
              <a:gd name="connsiteX845" fmla="*/ 790863 w 3216447"/>
              <a:gd name="connsiteY845" fmla="*/ 1627066 h 1739363"/>
              <a:gd name="connsiteX846" fmla="*/ 791201 w 3216447"/>
              <a:gd name="connsiteY846" fmla="*/ 1627170 h 1739363"/>
              <a:gd name="connsiteX847" fmla="*/ 814125 w 3216447"/>
              <a:gd name="connsiteY847" fmla="*/ 1599752 h 1739363"/>
              <a:gd name="connsiteX848" fmla="*/ 845331 w 3216447"/>
              <a:gd name="connsiteY848" fmla="*/ 1580462 h 1739363"/>
              <a:gd name="connsiteX849" fmla="*/ 844408 w 3216447"/>
              <a:gd name="connsiteY849" fmla="*/ 1581737 h 1739363"/>
              <a:gd name="connsiteX850" fmla="*/ 845613 w 3216447"/>
              <a:gd name="connsiteY850" fmla="*/ 1580743 h 1739363"/>
              <a:gd name="connsiteX851" fmla="*/ 873686 w 3216447"/>
              <a:gd name="connsiteY851" fmla="*/ 1548176 h 1739363"/>
              <a:gd name="connsiteX852" fmla="*/ 876522 w 3216447"/>
              <a:gd name="connsiteY852" fmla="*/ 1545520 h 1739363"/>
              <a:gd name="connsiteX853" fmla="*/ 872561 w 3216447"/>
              <a:gd name="connsiteY853" fmla="*/ 1547896 h 1739363"/>
              <a:gd name="connsiteX854" fmla="*/ 999176 w 3216447"/>
              <a:gd name="connsiteY854" fmla="*/ 1423246 h 1739363"/>
              <a:gd name="connsiteX855" fmla="*/ 1005913 w 3216447"/>
              <a:gd name="connsiteY855" fmla="*/ 1404717 h 1739363"/>
              <a:gd name="connsiteX856" fmla="*/ 1005960 w 3216447"/>
              <a:gd name="connsiteY856" fmla="*/ 1404517 h 1739363"/>
              <a:gd name="connsiteX857" fmla="*/ 999454 w 3216447"/>
              <a:gd name="connsiteY857" fmla="*/ 1404998 h 1739363"/>
              <a:gd name="connsiteX858" fmla="*/ 998773 w 3216447"/>
              <a:gd name="connsiteY858" fmla="*/ 1405091 h 1739363"/>
              <a:gd name="connsiteX859" fmla="*/ 946291 w 3216447"/>
              <a:gd name="connsiteY859" fmla="*/ 1446128 h 1739363"/>
              <a:gd name="connsiteX860" fmla="*/ 946677 w 3216447"/>
              <a:gd name="connsiteY860" fmla="*/ 1446267 h 1739363"/>
              <a:gd name="connsiteX861" fmla="*/ 905968 w 3216447"/>
              <a:gd name="connsiteY861" fmla="*/ 1479675 h 1739363"/>
              <a:gd name="connsiteX862" fmla="*/ 905969 w 3216447"/>
              <a:gd name="connsiteY862" fmla="*/ 1479676 h 1739363"/>
              <a:gd name="connsiteX863" fmla="*/ 843927 w 3216447"/>
              <a:gd name="connsiteY863" fmla="*/ 1534140 h 1739363"/>
              <a:gd name="connsiteX864" fmla="*/ 818378 w 3216447"/>
              <a:gd name="connsiteY864" fmla="*/ 1541439 h 1739363"/>
              <a:gd name="connsiteX865" fmla="*/ 828766 w 3216447"/>
              <a:gd name="connsiteY865" fmla="*/ 1519822 h 1739363"/>
              <a:gd name="connsiteX866" fmla="*/ 892492 w 3216447"/>
              <a:gd name="connsiteY866" fmla="*/ 1465922 h 1739363"/>
              <a:gd name="connsiteX867" fmla="*/ 892492 w 3216447"/>
              <a:gd name="connsiteY867" fmla="*/ 1465920 h 1739363"/>
              <a:gd name="connsiteX868" fmla="*/ 933198 w 3216447"/>
              <a:gd name="connsiteY868" fmla="*/ 1432792 h 1739363"/>
              <a:gd name="connsiteX869" fmla="*/ 933199 w 3216447"/>
              <a:gd name="connsiteY869" fmla="*/ 1432794 h 1739363"/>
              <a:gd name="connsiteX870" fmla="*/ 933199 w 3216447"/>
              <a:gd name="connsiteY870" fmla="*/ 1432791 h 1739363"/>
              <a:gd name="connsiteX871" fmla="*/ 946114 w 3216447"/>
              <a:gd name="connsiteY871" fmla="*/ 1418754 h 1739363"/>
              <a:gd name="connsiteX872" fmla="*/ 947189 w 3216447"/>
              <a:gd name="connsiteY872" fmla="*/ 1417934 h 1739363"/>
              <a:gd name="connsiteX873" fmla="*/ 944706 w 3216447"/>
              <a:gd name="connsiteY873" fmla="*/ 1418754 h 1739363"/>
              <a:gd name="connsiteX874" fmla="*/ 955265 w 3216447"/>
              <a:gd name="connsiteY874" fmla="*/ 1403384 h 1739363"/>
              <a:gd name="connsiteX875" fmla="*/ 972462 w 3216447"/>
              <a:gd name="connsiteY875" fmla="*/ 1398629 h 1739363"/>
              <a:gd name="connsiteX876" fmla="*/ 972784 w 3216447"/>
              <a:gd name="connsiteY876" fmla="*/ 1398260 h 1739363"/>
              <a:gd name="connsiteX877" fmla="*/ 979800 w 3216447"/>
              <a:gd name="connsiteY877" fmla="*/ 1391522 h 1739363"/>
              <a:gd name="connsiteX878" fmla="*/ 979862 w 3216447"/>
              <a:gd name="connsiteY878" fmla="*/ 1391492 h 1739363"/>
              <a:gd name="connsiteX879" fmla="*/ 982187 w 3216447"/>
              <a:gd name="connsiteY879" fmla="*/ 1379450 h 1739363"/>
              <a:gd name="connsiteX880" fmla="*/ 972788 w 3216447"/>
              <a:gd name="connsiteY880" fmla="*/ 1371309 h 1739363"/>
              <a:gd name="connsiteX881" fmla="*/ 972795 w 3216447"/>
              <a:gd name="connsiteY881" fmla="*/ 1371281 h 1739363"/>
              <a:gd name="connsiteX882" fmla="*/ 972781 w 3216447"/>
              <a:gd name="connsiteY882" fmla="*/ 1371308 h 1739363"/>
              <a:gd name="connsiteX883" fmla="*/ 967563 w 3216447"/>
              <a:gd name="connsiteY883" fmla="*/ 1371783 h 1739363"/>
              <a:gd name="connsiteX884" fmla="*/ 967730 w 3216447"/>
              <a:gd name="connsiteY884" fmla="*/ 1371870 h 1739363"/>
              <a:gd name="connsiteX885" fmla="*/ 948465 w 3216447"/>
              <a:gd name="connsiteY885" fmla="*/ 1387978 h 1739363"/>
              <a:gd name="connsiteX886" fmla="*/ 927304 w 3216447"/>
              <a:gd name="connsiteY886" fmla="*/ 1398822 h 1739363"/>
              <a:gd name="connsiteX887" fmla="*/ 915513 w 3216447"/>
              <a:gd name="connsiteY887" fmla="*/ 1410051 h 1739363"/>
              <a:gd name="connsiteX888" fmla="*/ 890246 w 3216447"/>
              <a:gd name="connsiteY888" fmla="*/ 1425773 h 1739363"/>
              <a:gd name="connsiteX889" fmla="*/ 905126 w 3216447"/>
              <a:gd name="connsiteY889" fmla="*/ 1397698 h 1739363"/>
              <a:gd name="connsiteX890" fmla="*/ 920565 w 3216447"/>
              <a:gd name="connsiteY890" fmla="*/ 1385627 h 1739363"/>
              <a:gd name="connsiteX891" fmla="*/ 927243 w 3216447"/>
              <a:gd name="connsiteY891" fmla="*/ 1398702 h 1739363"/>
              <a:gd name="connsiteX892" fmla="*/ 920564 w 3216447"/>
              <a:gd name="connsiteY892" fmla="*/ 1385346 h 1739363"/>
              <a:gd name="connsiteX893" fmla="*/ 953180 w 3216447"/>
              <a:gd name="connsiteY893" fmla="*/ 1364891 h 1739363"/>
              <a:gd name="connsiteX894" fmla="*/ 952566 w 3216447"/>
              <a:gd name="connsiteY894" fmla="*/ 1364571 h 1739363"/>
              <a:gd name="connsiteX895" fmla="*/ 964783 w 3216447"/>
              <a:gd name="connsiteY895" fmla="*/ 1352854 h 1739363"/>
              <a:gd name="connsiteX896" fmla="*/ 964644 w 3216447"/>
              <a:gd name="connsiteY896" fmla="*/ 1352499 h 1739363"/>
              <a:gd name="connsiteX897" fmla="*/ 1039597 w 3216447"/>
              <a:gd name="connsiteY897" fmla="*/ 1290736 h 1739363"/>
              <a:gd name="connsiteX898" fmla="*/ 1072732 w 3216447"/>
              <a:gd name="connsiteY898" fmla="*/ 1262661 h 1739363"/>
              <a:gd name="connsiteX899" fmla="*/ 1077516 w 3216447"/>
              <a:gd name="connsiteY899" fmla="*/ 1262106 h 1739363"/>
              <a:gd name="connsiteX900" fmla="*/ 1114613 w 3216447"/>
              <a:gd name="connsiteY900" fmla="*/ 1236339 h 1739363"/>
              <a:gd name="connsiteX901" fmla="*/ 1113991 w 3216447"/>
              <a:gd name="connsiteY901" fmla="*/ 1235990 h 1739363"/>
              <a:gd name="connsiteX902" fmla="*/ 1132384 w 3216447"/>
              <a:gd name="connsiteY902" fmla="*/ 1223900 h 1739363"/>
              <a:gd name="connsiteX903" fmla="*/ 1131676 w 3216447"/>
              <a:gd name="connsiteY903" fmla="*/ 1223357 h 1739363"/>
              <a:gd name="connsiteX904" fmla="*/ 1145436 w 3216447"/>
              <a:gd name="connsiteY904" fmla="*/ 1209881 h 1739363"/>
              <a:gd name="connsiteX905" fmla="*/ 1150885 w 3216447"/>
              <a:gd name="connsiteY905" fmla="*/ 1205606 h 1739363"/>
              <a:gd name="connsiteX906" fmla="*/ 1168251 w 3216447"/>
              <a:gd name="connsiteY906" fmla="*/ 1185720 h 1739363"/>
              <a:gd name="connsiteX907" fmla="*/ 1190007 w 3216447"/>
              <a:gd name="connsiteY907" fmla="*/ 1172099 h 1739363"/>
              <a:gd name="connsiteX908" fmla="*/ 1193168 w 3216447"/>
              <a:gd name="connsiteY908" fmla="*/ 1169173 h 1739363"/>
              <a:gd name="connsiteX909" fmla="*/ 1273745 w 3216447"/>
              <a:gd name="connsiteY909" fmla="*/ 1094495 h 1739363"/>
              <a:gd name="connsiteX910" fmla="*/ 1276043 w 3216447"/>
              <a:gd name="connsiteY910" fmla="*/ 1092939 h 1739363"/>
              <a:gd name="connsiteX911" fmla="*/ 1280793 w 3216447"/>
              <a:gd name="connsiteY911" fmla="*/ 1075024 h 1739363"/>
              <a:gd name="connsiteX912" fmla="*/ 1292197 w 3216447"/>
              <a:gd name="connsiteY912" fmla="*/ 1067650 h 1739363"/>
              <a:gd name="connsiteX913" fmla="*/ 1321824 w 3216447"/>
              <a:gd name="connsiteY913" fmla="*/ 1068615 h 1739363"/>
              <a:gd name="connsiteX914" fmla="*/ 1343111 w 3216447"/>
              <a:gd name="connsiteY914" fmla="*/ 1049050 h 1739363"/>
              <a:gd name="connsiteX915" fmla="*/ 1355708 w 3216447"/>
              <a:gd name="connsiteY915" fmla="*/ 1021783 h 1739363"/>
              <a:gd name="connsiteX916" fmla="*/ 1357472 w 3216447"/>
              <a:gd name="connsiteY916" fmla="*/ 1020578 h 1739363"/>
              <a:gd name="connsiteX917" fmla="*/ 1350963 w 3216447"/>
              <a:gd name="connsiteY917" fmla="*/ 1008561 h 1739363"/>
              <a:gd name="connsiteX918" fmla="*/ 1349812 w 3216447"/>
              <a:gd name="connsiteY918" fmla="*/ 1008307 h 1739363"/>
              <a:gd name="connsiteX919" fmla="*/ 1349812 w 3216447"/>
              <a:gd name="connsiteY919" fmla="*/ 986970 h 1739363"/>
              <a:gd name="connsiteX920" fmla="*/ 1350215 w 3216447"/>
              <a:gd name="connsiteY920" fmla="*/ 986384 h 1739363"/>
              <a:gd name="connsiteX921" fmla="*/ 1349807 w 3216447"/>
              <a:gd name="connsiteY921" fmla="*/ 986691 h 1739363"/>
              <a:gd name="connsiteX922" fmla="*/ 1364404 w 3216447"/>
              <a:gd name="connsiteY922" fmla="*/ 960301 h 1739363"/>
              <a:gd name="connsiteX923" fmla="*/ 1364373 w 3216447"/>
              <a:gd name="connsiteY923" fmla="*/ 960664 h 1739363"/>
              <a:gd name="connsiteX924" fmla="*/ 1364409 w 3216447"/>
              <a:gd name="connsiteY924" fmla="*/ 960581 h 1739363"/>
              <a:gd name="connsiteX925" fmla="*/ 1406526 w 3216447"/>
              <a:gd name="connsiteY925" fmla="*/ 903691 h 1739363"/>
              <a:gd name="connsiteX926" fmla="*/ 1430544 w 3216447"/>
              <a:gd name="connsiteY926" fmla="*/ 895028 h 1739363"/>
              <a:gd name="connsiteX927" fmla="*/ 1430372 w 3216447"/>
              <a:gd name="connsiteY927" fmla="*/ 893764 h 1739363"/>
              <a:gd name="connsiteX928" fmla="*/ 1484836 w 3216447"/>
              <a:gd name="connsiteY928" fmla="*/ 852495 h 1739363"/>
              <a:gd name="connsiteX929" fmla="*/ 1484518 w 3216447"/>
              <a:gd name="connsiteY929" fmla="*/ 855083 h 1739363"/>
              <a:gd name="connsiteX930" fmla="*/ 1485398 w 3216447"/>
              <a:gd name="connsiteY930" fmla="*/ 853338 h 1739363"/>
              <a:gd name="connsiteX931" fmla="*/ 1546599 w 3216447"/>
              <a:gd name="connsiteY931" fmla="*/ 799997 h 1739363"/>
              <a:gd name="connsiteX932" fmla="*/ 1546293 w 3216447"/>
              <a:gd name="connsiteY932" fmla="*/ 800860 h 1739363"/>
              <a:gd name="connsiteX933" fmla="*/ 1546599 w 3216447"/>
              <a:gd name="connsiteY933" fmla="*/ 800276 h 1739363"/>
              <a:gd name="connsiteX934" fmla="*/ 1678829 w 3216447"/>
              <a:gd name="connsiteY934" fmla="*/ 700612 h 1739363"/>
              <a:gd name="connsiteX935" fmla="*/ 1766939 w 3216447"/>
              <a:gd name="connsiteY935" fmla="*/ 630460 h 1739363"/>
              <a:gd name="connsiteX936" fmla="*/ 1766419 w 3216447"/>
              <a:gd name="connsiteY936" fmla="*/ 630147 h 1739363"/>
              <a:gd name="connsiteX937" fmla="*/ 1781298 w 3216447"/>
              <a:gd name="connsiteY937" fmla="*/ 617514 h 1739363"/>
              <a:gd name="connsiteX938" fmla="*/ 1781530 w 3216447"/>
              <a:gd name="connsiteY938" fmla="*/ 617657 h 1739363"/>
              <a:gd name="connsiteX939" fmla="*/ 1793651 w 3216447"/>
              <a:gd name="connsiteY939" fmla="*/ 610494 h 1739363"/>
              <a:gd name="connsiteX940" fmla="*/ 1794809 w 3216447"/>
              <a:gd name="connsiteY940" fmla="*/ 609748 h 1739363"/>
              <a:gd name="connsiteX941" fmla="*/ 1805162 w 3216447"/>
              <a:gd name="connsiteY941" fmla="*/ 593019 h 1739363"/>
              <a:gd name="connsiteX942" fmla="*/ 1821725 w 3216447"/>
              <a:gd name="connsiteY942" fmla="*/ 578209 h 1739363"/>
              <a:gd name="connsiteX943" fmla="*/ 1822054 w 3216447"/>
              <a:gd name="connsiteY943" fmla="*/ 577854 h 1739363"/>
              <a:gd name="connsiteX944" fmla="*/ 1820884 w 3216447"/>
              <a:gd name="connsiteY944" fmla="*/ 578208 h 1739363"/>
              <a:gd name="connsiteX945" fmla="*/ 1828744 w 3216447"/>
              <a:gd name="connsiteY945" fmla="*/ 565435 h 1739363"/>
              <a:gd name="connsiteX946" fmla="*/ 1842186 w 3216447"/>
              <a:gd name="connsiteY946" fmla="*/ 559537 h 1739363"/>
              <a:gd name="connsiteX947" fmla="*/ 1842781 w 3216447"/>
              <a:gd name="connsiteY947" fmla="*/ 558276 h 1739363"/>
              <a:gd name="connsiteX948" fmla="*/ 1966308 w 3216447"/>
              <a:gd name="connsiteY948" fmla="*/ 445978 h 1739363"/>
              <a:gd name="connsiteX949" fmla="*/ 2022456 w 3216447"/>
              <a:gd name="connsiteY949" fmla="*/ 424080 h 1739363"/>
              <a:gd name="connsiteX950" fmla="*/ 2064567 w 3216447"/>
              <a:gd name="connsiteY950" fmla="*/ 394336 h 1739363"/>
              <a:gd name="connsiteX951" fmla="*/ 2100222 w 3216447"/>
              <a:gd name="connsiteY951" fmla="*/ 364577 h 1739363"/>
              <a:gd name="connsiteX952" fmla="*/ 2106116 w 3216447"/>
              <a:gd name="connsiteY952" fmla="*/ 349136 h 1739363"/>
              <a:gd name="connsiteX953" fmla="*/ 2101063 w 3216447"/>
              <a:gd name="connsiteY953" fmla="*/ 328361 h 1739363"/>
              <a:gd name="connsiteX954" fmla="*/ 2128015 w 3216447"/>
              <a:gd name="connsiteY954" fmla="*/ 330045 h 1739363"/>
              <a:gd name="connsiteX955" fmla="*/ 2131665 w 3216447"/>
              <a:gd name="connsiteY955" fmla="*/ 336222 h 1739363"/>
              <a:gd name="connsiteX956" fmla="*/ 2131756 w 3216447"/>
              <a:gd name="connsiteY956" fmla="*/ 336297 h 1739363"/>
              <a:gd name="connsiteX957" fmla="*/ 2131664 w 3216447"/>
              <a:gd name="connsiteY957" fmla="*/ 334534 h 1739363"/>
              <a:gd name="connsiteX958" fmla="*/ 2138962 w 3216447"/>
              <a:gd name="connsiteY958" fmla="*/ 334794 h 1739363"/>
              <a:gd name="connsiteX959" fmla="*/ 2138963 w 3216447"/>
              <a:gd name="connsiteY959" fmla="*/ 326992 h 1739363"/>
              <a:gd name="connsiteX960" fmla="*/ 2148227 w 3216447"/>
              <a:gd name="connsiteY960" fmla="*/ 320500 h 1739363"/>
              <a:gd name="connsiteX961" fmla="*/ 2211675 w 3216447"/>
              <a:gd name="connsiteY961" fmla="*/ 301971 h 1739363"/>
              <a:gd name="connsiteX962" fmla="*/ 2232169 w 3216447"/>
              <a:gd name="connsiteY962" fmla="*/ 301971 h 1739363"/>
              <a:gd name="connsiteX963" fmla="*/ 2246768 w 3216447"/>
              <a:gd name="connsiteY963" fmla="*/ 307587 h 1739363"/>
              <a:gd name="connsiteX964" fmla="*/ 2344184 w 3216447"/>
              <a:gd name="connsiteY964" fmla="*/ 233190 h 1739363"/>
              <a:gd name="connsiteX965" fmla="*/ 2265858 w 3216447"/>
              <a:gd name="connsiteY965" fmla="*/ 174232 h 1739363"/>
              <a:gd name="connsiteX966" fmla="*/ 2264234 w 3216447"/>
              <a:gd name="connsiteY966" fmla="*/ 172713 h 1739363"/>
              <a:gd name="connsiteX967" fmla="*/ 2255926 w 3216447"/>
              <a:gd name="connsiteY967" fmla="*/ 173221 h 1739363"/>
              <a:gd name="connsiteX968" fmla="*/ 2250978 w 3216447"/>
              <a:gd name="connsiteY968" fmla="*/ 168055 h 1739363"/>
              <a:gd name="connsiteX969" fmla="*/ 2247853 w 3216447"/>
              <a:gd name="connsiteY969" fmla="*/ 156594 h 1739363"/>
              <a:gd name="connsiteX970" fmla="*/ 2245645 w 3216447"/>
              <a:gd name="connsiteY970" fmla="*/ 154301 h 1739363"/>
              <a:gd name="connsiteX971" fmla="*/ 2171248 w 3216447"/>
              <a:gd name="connsiteY971" fmla="*/ 112750 h 1739363"/>
              <a:gd name="connsiteX972" fmla="*/ 2149245 w 3216447"/>
              <a:gd name="connsiteY972" fmla="*/ 117909 h 1739363"/>
              <a:gd name="connsiteX973" fmla="*/ 2147212 w 3216447"/>
              <a:gd name="connsiteY973" fmla="*/ 117824 h 1739363"/>
              <a:gd name="connsiteX974" fmla="*/ 2044073 w 3216447"/>
              <a:gd name="connsiteY974" fmla="*/ 146159 h 1739363"/>
              <a:gd name="connsiteX975" fmla="*/ 2044071 w 3216447"/>
              <a:gd name="connsiteY975" fmla="*/ 146157 h 1739363"/>
              <a:gd name="connsiteX976" fmla="*/ 2037335 w 3216447"/>
              <a:gd name="connsiteY976" fmla="*/ 148998 h 1739363"/>
              <a:gd name="connsiteX977" fmla="*/ 2030840 w 3216447"/>
              <a:gd name="connsiteY977" fmla="*/ 146259 h 1739363"/>
              <a:gd name="connsiteX978" fmla="*/ 2030596 w 3216447"/>
              <a:gd name="connsiteY978" fmla="*/ 146720 h 1739363"/>
              <a:gd name="connsiteX979" fmla="*/ 2010944 w 3216447"/>
              <a:gd name="connsiteY979" fmla="*/ 153737 h 1739363"/>
              <a:gd name="connsiteX980" fmla="*/ 2002248 w 3216447"/>
              <a:gd name="connsiteY980" fmla="*/ 155424 h 1739363"/>
              <a:gd name="connsiteX981" fmla="*/ 1936268 w 3216447"/>
              <a:gd name="connsiteY981" fmla="*/ 172475 h 1739363"/>
              <a:gd name="connsiteX982" fmla="*/ 1936268 w 3216447"/>
              <a:gd name="connsiteY982" fmla="*/ 173108 h 1739363"/>
              <a:gd name="connsiteX983" fmla="*/ 1907961 w 3216447"/>
              <a:gd name="connsiteY983" fmla="*/ 189216 h 1739363"/>
              <a:gd name="connsiteX984" fmla="*/ 1895978 w 3216447"/>
              <a:gd name="connsiteY984" fmla="*/ 187168 h 1739363"/>
              <a:gd name="connsiteX985" fmla="*/ 1895841 w 3216447"/>
              <a:gd name="connsiteY985" fmla="*/ 187427 h 1739363"/>
              <a:gd name="connsiteX986" fmla="*/ 1881804 w 3216447"/>
              <a:gd name="connsiteY986" fmla="*/ 187427 h 1739363"/>
              <a:gd name="connsiteX987" fmla="*/ 1881803 w 3216447"/>
              <a:gd name="connsiteY987" fmla="*/ 187424 h 1739363"/>
              <a:gd name="connsiteX988" fmla="*/ 1873137 w 3216447"/>
              <a:gd name="connsiteY988" fmla="*/ 193143 h 1739363"/>
              <a:gd name="connsiteX989" fmla="*/ 1866363 w 3216447"/>
              <a:gd name="connsiteY989" fmla="*/ 190231 h 1739363"/>
              <a:gd name="connsiteX990" fmla="*/ 1870925 w 3216447"/>
              <a:gd name="connsiteY990" fmla="*/ 182967 h 1739363"/>
              <a:gd name="connsiteX991" fmla="*/ 1879838 w 3216447"/>
              <a:gd name="connsiteY991" fmla="*/ 180638 h 1739363"/>
              <a:gd name="connsiteX992" fmla="*/ 1879838 w 3216447"/>
              <a:gd name="connsiteY992" fmla="*/ 180129 h 1739363"/>
              <a:gd name="connsiteX993" fmla="*/ 1881804 w 3216447"/>
              <a:gd name="connsiteY993" fmla="*/ 166372 h 1739363"/>
              <a:gd name="connsiteX994" fmla="*/ 1882393 w 3216447"/>
              <a:gd name="connsiteY994" fmla="*/ 165485 h 1739363"/>
              <a:gd name="connsiteX995" fmla="*/ 1881804 w 3216447"/>
              <a:gd name="connsiteY995" fmla="*/ 165531 h 1739363"/>
              <a:gd name="connsiteX996" fmla="*/ 1875629 w 3216447"/>
              <a:gd name="connsiteY996" fmla="*/ 146158 h 1739363"/>
              <a:gd name="connsiteX997" fmla="*/ 1969957 w 3216447"/>
              <a:gd name="connsiteY997" fmla="*/ 132684 h 1739363"/>
              <a:gd name="connsiteX998" fmla="*/ 1970238 w 3216447"/>
              <a:gd name="connsiteY998" fmla="*/ 133130 h 1739363"/>
              <a:gd name="connsiteX999" fmla="*/ 1970238 w 3216447"/>
              <a:gd name="connsiteY999" fmla="*/ 132678 h 1739363"/>
              <a:gd name="connsiteX1000" fmla="*/ 1998069 w 3216447"/>
              <a:gd name="connsiteY1000" fmla="*/ 119320 h 1739363"/>
              <a:gd name="connsiteX1001" fmla="*/ 1998031 w 3216447"/>
              <a:gd name="connsiteY1001" fmla="*/ 119207 h 1739363"/>
              <a:gd name="connsiteX1002" fmla="*/ 2055671 w 3216447"/>
              <a:gd name="connsiteY1002" fmla="*/ 103415 h 1739363"/>
              <a:gd name="connsiteX1003" fmla="*/ 2071336 w 3216447"/>
              <a:gd name="connsiteY1003" fmla="*/ 118430 h 1739363"/>
              <a:gd name="connsiteX1004" fmla="*/ 2071585 w 3216447"/>
              <a:gd name="connsiteY1004" fmla="*/ 118360 h 1739363"/>
              <a:gd name="connsiteX1005" fmla="*/ 2077875 w 3216447"/>
              <a:gd name="connsiteY1005" fmla="*/ 119409 h 1739363"/>
              <a:gd name="connsiteX1006" fmla="*/ 2103343 w 3216447"/>
              <a:gd name="connsiteY1006" fmla="*/ 102710 h 1739363"/>
              <a:gd name="connsiteX1007" fmla="*/ 2131664 w 3216447"/>
              <a:gd name="connsiteY1007" fmla="*/ 91410 h 1739363"/>
              <a:gd name="connsiteX1008" fmla="*/ 2131153 w 3216447"/>
              <a:gd name="connsiteY1008" fmla="*/ 93071 h 1739363"/>
              <a:gd name="connsiteX1009" fmla="*/ 2131665 w 3216447"/>
              <a:gd name="connsiteY1009" fmla="*/ 92537 h 1739363"/>
              <a:gd name="connsiteX1010" fmla="*/ 2157492 w 3216447"/>
              <a:gd name="connsiteY1010" fmla="*/ 85518 h 1739363"/>
              <a:gd name="connsiteX1011" fmla="*/ 2170967 w 3216447"/>
              <a:gd name="connsiteY1011" fmla="*/ 43408 h 1739363"/>
              <a:gd name="connsiteX1012" fmla="*/ 2141555 w 3216447"/>
              <a:gd name="connsiteY1012" fmla="*/ 2429 h 1739363"/>
              <a:gd name="connsiteX1013" fmla="*/ 884097 w 3216447"/>
              <a:gd name="connsiteY1013" fmla="*/ 0 h 1739363"/>
              <a:gd name="connsiteX1014" fmla="*/ 1341428 w 3216447"/>
              <a:gd name="connsiteY1014" fmla="*/ 0 h 1739363"/>
              <a:gd name="connsiteX1015" fmla="*/ 1245381 w 3216447"/>
              <a:gd name="connsiteY1015" fmla="*/ 51545 h 1739363"/>
              <a:gd name="connsiteX1016" fmla="*/ 1115391 w 3216447"/>
              <a:gd name="connsiteY1016" fmla="*/ 135768 h 1739363"/>
              <a:gd name="connsiteX1017" fmla="*/ 1114446 w 3216447"/>
              <a:gd name="connsiteY1017" fmla="*/ 134909 h 1739363"/>
              <a:gd name="connsiteX1018" fmla="*/ 1114204 w 3216447"/>
              <a:gd name="connsiteY1018" fmla="*/ 137241 h 1739363"/>
              <a:gd name="connsiteX1019" fmla="*/ 1115670 w 3216447"/>
              <a:gd name="connsiteY1019" fmla="*/ 139135 h 1739363"/>
              <a:gd name="connsiteX1020" fmla="*/ 1114827 w 3216447"/>
              <a:gd name="connsiteY1020" fmla="*/ 139416 h 1739363"/>
              <a:gd name="connsiteX1021" fmla="*/ 1058682 w 3216447"/>
              <a:gd name="connsiteY1021" fmla="*/ 181527 h 1739363"/>
              <a:gd name="connsiteX1022" fmla="*/ 1089003 w 3216447"/>
              <a:gd name="connsiteY1022" fmla="*/ 134362 h 1739363"/>
              <a:gd name="connsiteX1023" fmla="*/ 1095108 w 3216447"/>
              <a:gd name="connsiteY1023" fmla="*/ 131765 h 1739363"/>
              <a:gd name="connsiteX1024" fmla="*/ 1099837 w 3216447"/>
              <a:gd name="connsiteY1024" fmla="*/ 130800 h 1739363"/>
              <a:gd name="connsiteX1025" fmla="*/ 1092071 w 3216447"/>
              <a:gd name="connsiteY1025" fmla="*/ 122722 h 1739363"/>
              <a:gd name="connsiteX1026" fmla="*/ 1087600 w 3216447"/>
              <a:gd name="connsiteY1026" fmla="*/ 125941 h 1739363"/>
              <a:gd name="connsiteX1027" fmla="*/ 1054190 w 3216447"/>
              <a:gd name="connsiteY1027" fmla="*/ 125941 h 1739363"/>
              <a:gd name="connsiteX1028" fmla="*/ 1064924 w 3216447"/>
              <a:gd name="connsiteY1028" fmla="*/ 117340 h 1739363"/>
              <a:gd name="connsiteX1029" fmla="*/ 1054751 w 3216447"/>
              <a:gd name="connsiteY1029" fmla="*/ 122293 h 1739363"/>
              <a:gd name="connsiteX1030" fmla="*/ 978672 w 3216447"/>
              <a:gd name="connsiteY1030" fmla="*/ 191354 h 1739363"/>
              <a:gd name="connsiteX1031" fmla="*/ 967162 w 3216447"/>
              <a:gd name="connsiteY1031" fmla="*/ 189671 h 1739363"/>
              <a:gd name="connsiteX1032" fmla="*/ 965592 w 3216447"/>
              <a:gd name="connsiteY1032" fmla="*/ 188243 h 1739363"/>
              <a:gd name="connsiteX1033" fmla="*/ 967440 w 3216447"/>
              <a:gd name="connsiteY1033" fmla="*/ 192194 h 1739363"/>
              <a:gd name="connsiteX1034" fmla="*/ 958456 w 3216447"/>
              <a:gd name="connsiteY1034" fmla="*/ 202021 h 1739363"/>
              <a:gd name="connsiteX1035" fmla="*/ 954384 w 3216447"/>
              <a:gd name="connsiteY1035" fmla="*/ 192475 h 1739363"/>
              <a:gd name="connsiteX1036" fmla="*/ 955367 w 3216447"/>
              <a:gd name="connsiteY1036" fmla="*/ 178722 h 1739363"/>
              <a:gd name="connsiteX1037" fmla="*/ 937613 w 3216447"/>
              <a:gd name="connsiteY1037" fmla="*/ 178230 h 1739363"/>
              <a:gd name="connsiteX1038" fmla="*/ 920278 w 3216447"/>
              <a:gd name="connsiteY1038" fmla="*/ 181528 h 1739363"/>
              <a:gd name="connsiteX1039" fmla="*/ 918568 w 3216447"/>
              <a:gd name="connsiteY1039" fmla="*/ 180650 h 1739363"/>
              <a:gd name="connsiteX1040" fmla="*/ 919154 w 3216447"/>
              <a:gd name="connsiteY1040" fmla="*/ 182370 h 1739363"/>
              <a:gd name="connsiteX1041" fmla="*/ 891080 w 3216447"/>
              <a:gd name="connsiteY1041" fmla="*/ 206796 h 1739363"/>
              <a:gd name="connsiteX1042" fmla="*/ 891078 w 3216447"/>
              <a:gd name="connsiteY1042" fmla="*/ 206796 h 1739363"/>
              <a:gd name="connsiteX1043" fmla="*/ 888481 w 3216447"/>
              <a:gd name="connsiteY1043" fmla="*/ 217777 h 1739363"/>
              <a:gd name="connsiteX1044" fmla="*/ 883780 w 3216447"/>
              <a:gd name="connsiteY1044" fmla="*/ 224761 h 1739363"/>
              <a:gd name="connsiteX1045" fmla="*/ 871146 w 3216447"/>
              <a:gd name="connsiteY1045" fmla="*/ 206794 h 1739363"/>
              <a:gd name="connsiteX1046" fmla="*/ 871148 w 3216447"/>
              <a:gd name="connsiteY1046" fmla="*/ 206794 h 1739363"/>
              <a:gd name="connsiteX1047" fmla="*/ 878165 w 3216447"/>
              <a:gd name="connsiteY1047" fmla="*/ 187424 h 1739363"/>
              <a:gd name="connsiteX1048" fmla="*/ 880672 w 3216447"/>
              <a:gd name="connsiteY1048" fmla="*/ 184310 h 1739363"/>
              <a:gd name="connsiteX1049" fmla="*/ 877603 w 3216447"/>
              <a:gd name="connsiteY1049" fmla="*/ 186581 h 1739363"/>
              <a:gd name="connsiteX1050" fmla="*/ 879286 w 3216447"/>
              <a:gd name="connsiteY1050" fmla="*/ 173106 h 1739363"/>
              <a:gd name="connsiteX1051" fmla="*/ 872024 w 3216447"/>
              <a:gd name="connsiteY1051" fmla="*/ 176053 h 1739363"/>
              <a:gd name="connsiteX1052" fmla="*/ 864972 w 3216447"/>
              <a:gd name="connsiteY1052" fmla="*/ 172263 h 1739363"/>
              <a:gd name="connsiteX1053" fmla="*/ 865292 w 3216447"/>
              <a:gd name="connsiteY1053" fmla="*/ 171449 h 1739363"/>
              <a:gd name="connsiteX1054" fmla="*/ 842512 w 3216447"/>
              <a:gd name="connsiteY1054" fmla="*/ 173949 h 1739363"/>
              <a:gd name="connsiteX1055" fmla="*/ 807139 w 3216447"/>
              <a:gd name="connsiteY1055" fmla="*/ 168055 h 1739363"/>
              <a:gd name="connsiteX1056" fmla="*/ 788330 w 3216447"/>
              <a:gd name="connsiteY1056" fmla="*/ 168055 h 1739363"/>
              <a:gd name="connsiteX1057" fmla="*/ 843390 w 3216447"/>
              <a:gd name="connsiteY1057" fmla="*/ 92077 h 1739363"/>
              <a:gd name="connsiteX1058" fmla="*/ 905351 w 3216447"/>
              <a:gd name="connsiteY1058" fmla="*/ 23613 h 1739363"/>
              <a:gd name="connsiteX1059" fmla="*/ 898940 w 3216447"/>
              <a:gd name="connsiteY1059" fmla="*/ 4380 h 1739363"/>
              <a:gd name="connsiteX1060" fmla="*/ 898481 w 3216447"/>
              <a:gd name="connsiteY1060" fmla="*/ 3699 h 1739363"/>
              <a:gd name="connsiteX1061" fmla="*/ 841970 w 3216447"/>
              <a:gd name="connsiteY1061" fmla="*/ 0 h 1739363"/>
              <a:gd name="connsiteX1062" fmla="*/ 845039 w 3216447"/>
              <a:gd name="connsiteY1062" fmla="*/ 0 h 1739363"/>
              <a:gd name="connsiteX1063" fmla="*/ 845039 w 3216447"/>
              <a:gd name="connsiteY1063" fmla="*/ 4660 h 1739363"/>
              <a:gd name="connsiteX1064" fmla="*/ 846667 w 3216447"/>
              <a:gd name="connsiteY1064" fmla="*/ 4660 h 1739363"/>
              <a:gd name="connsiteX1065" fmla="*/ 845639 w 3216447"/>
              <a:gd name="connsiteY1065" fmla="*/ 0 h 1739363"/>
              <a:gd name="connsiteX1066" fmla="*/ 879289 w 3216447"/>
              <a:gd name="connsiteY1066" fmla="*/ 0 h 1739363"/>
              <a:gd name="connsiteX1067" fmla="*/ 879289 w 3216447"/>
              <a:gd name="connsiteY1067" fmla="*/ 4381 h 1739363"/>
              <a:gd name="connsiteX1068" fmla="*/ 878630 w 3216447"/>
              <a:gd name="connsiteY1068" fmla="*/ 4660 h 1739363"/>
              <a:gd name="connsiteX1069" fmla="*/ 878727 w 3216447"/>
              <a:gd name="connsiteY1069" fmla="*/ 4660 h 1739363"/>
              <a:gd name="connsiteX1070" fmla="*/ 868550 w 3216447"/>
              <a:gd name="connsiteY1070" fmla="*/ 17539 h 1739363"/>
              <a:gd name="connsiteX1071" fmla="*/ 852057 w 3216447"/>
              <a:gd name="connsiteY1071" fmla="*/ 18416 h 1739363"/>
              <a:gd name="connsiteX1072" fmla="*/ 852057 w 3216447"/>
              <a:gd name="connsiteY1072" fmla="*/ 18417 h 1739363"/>
              <a:gd name="connsiteX1073" fmla="*/ 824924 w 3216447"/>
              <a:gd name="connsiteY1073" fmla="*/ 24657 h 1739363"/>
              <a:gd name="connsiteX1074" fmla="*/ 825104 w 3216447"/>
              <a:gd name="connsiteY1074" fmla="*/ 24872 h 1739363"/>
              <a:gd name="connsiteX1075" fmla="*/ 817804 w 3216447"/>
              <a:gd name="connsiteY1075" fmla="*/ 35541 h 1739363"/>
              <a:gd name="connsiteX1076" fmla="*/ 813698 w 3216447"/>
              <a:gd name="connsiteY1076" fmla="*/ 27153 h 1739363"/>
              <a:gd name="connsiteX1077" fmla="*/ 819000 w 3216447"/>
              <a:gd name="connsiteY1077" fmla="*/ 18895 h 1739363"/>
              <a:gd name="connsiteX1078" fmla="*/ 818368 w 3216447"/>
              <a:gd name="connsiteY1078" fmla="*/ 18136 h 173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</a:cxnLst>
            <a:rect l="l" t="t" r="r" b="b"/>
            <a:pathLst>
              <a:path w="3216447" h="1739363">
                <a:moveTo>
                  <a:pt x="932753" y="1561455"/>
                </a:moveTo>
                <a:lnTo>
                  <a:pt x="932624" y="1561604"/>
                </a:lnTo>
                <a:lnTo>
                  <a:pt x="932624" y="1565779"/>
                </a:lnTo>
                <a:lnTo>
                  <a:pt x="932870" y="1565648"/>
                </a:lnTo>
                <a:close/>
                <a:moveTo>
                  <a:pt x="802370" y="1545089"/>
                </a:moveTo>
                <a:cubicBezTo>
                  <a:pt x="809107" y="1545651"/>
                  <a:pt x="809107" y="1549019"/>
                  <a:pt x="809388" y="1554354"/>
                </a:cubicBezTo>
                <a:cubicBezTo>
                  <a:pt x="809248" y="1560137"/>
                  <a:pt x="804503" y="1564741"/>
                  <a:pt x="798720" y="1564741"/>
                </a:cubicBezTo>
                <a:cubicBezTo>
                  <a:pt x="792826" y="1564741"/>
                  <a:pt x="791983" y="1559968"/>
                  <a:pt x="792264" y="1555476"/>
                </a:cubicBezTo>
                <a:cubicBezTo>
                  <a:pt x="792545" y="1550985"/>
                  <a:pt x="795632" y="1544527"/>
                  <a:pt x="802370" y="1545089"/>
                </a:cubicBezTo>
                <a:close/>
                <a:moveTo>
                  <a:pt x="1073251" y="1513084"/>
                </a:moveTo>
                <a:lnTo>
                  <a:pt x="1073764" y="1514409"/>
                </a:lnTo>
                <a:lnTo>
                  <a:pt x="1074410" y="1513084"/>
                </a:lnTo>
                <a:close/>
                <a:moveTo>
                  <a:pt x="1096126" y="1494103"/>
                </a:moveTo>
                <a:lnTo>
                  <a:pt x="1096125" y="1494104"/>
                </a:lnTo>
                <a:lnTo>
                  <a:pt x="1098312" y="1496525"/>
                </a:lnTo>
                <a:lnTo>
                  <a:pt x="1098313" y="1496525"/>
                </a:lnTo>
                <a:close/>
                <a:moveTo>
                  <a:pt x="1128027" y="1486124"/>
                </a:moveTo>
                <a:lnTo>
                  <a:pt x="1128019" y="1486133"/>
                </a:lnTo>
                <a:lnTo>
                  <a:pt x="1127290" y="1486509"/>
                </a:lnTo>
                <a:lnTo>
                  <a:pt x="1128024" y="1492864"/>
                </a:lnTo>
                <a:lnTo>
                  <a:pt x="1128024" y="1486132"/>
                </a:lnTo>
                <a:close/>
                <a:moveTo>
                  <a:pt x="1268701" y="1406159"/>
                </a:moveTo>
                <a:lnTo>
                  <a:pt x="1263055" y="1412297"/>
                </a:lnTo>
                <a:lnTo>
                  <a:pt x="1262570" y="1412525"/>
                </a:lnTo>
                <a:lnTo>
                  <a:pt x="1269467" y="1425371"/>
                </a:lnTo>
                <a:lnTo>
                  <a:pt x="1263070" y="1412297"/>
                </a:lnTo>
                <a:lnTo>
                  <a:pt x="1268710" y="1406166"/>
                </a:lnTo>
                <a:close/>
                <a:moveTo>
                  <a:pt x="1323627" y="1371561"/>
                </a:moveTo>
                <a:lnTo>
                  <a:pt x="1323489" y="1371764"/>
                </a:lnTo>
                <a:lnTo>
                  <a:pt x="1323550" y="1371889"/>
                </a:lnTo>
                <a:close/>
                <a:moveTo>
                  <a:pt x="1488205" y="1271926"/>
                </a:moveTo>
                <a:cubicBezTo>
                  <a:pt x="1492698" y="1271926"/>
                  <a:pt x="1496628" y="1274452"/>
                  <a:pt x="1494942" y="1279506"/>
                </a:cubicBezTo>
                <a:cubicBezTo>
                  <a:pt x="1493258" y="1284559"/>
                  <a:pt x="1490170" y="1282313"/>
                  <a:pt x="1486520" y="1283997"/>
                </a:cubicBezTo>
                <a:cubicBezTo>
                  <a:pt x="1484836" y="1281190"/>
                  <a:pt x="1481467" y="1278663"/>
                  <a:pt x="1482029" y="1276979"/>
                </a:cubicBezTo>
                <a:cubicBezTo>
                  <a:pt x="1483152" y="1274396"/>
                  <a:pt x="1485455" y="1272515"/>
                  <a:pt x="1488205" y="1271926"/>
                </a:cubicBezTo>
                <a:close/>
                <a:moveTo>
                  <a:pt x="1093035" y="1264065"/>
                </a:moveTo>
                <a:lnTo>
                  <a:pt x="1093360" y="1265332"/>
                </a:lnTo>
                <a:lnTo>
                  <a:pt x="1094334" y="1264065"/>
                </a:lnTo>
                <a:close/>
                <a:moveTo>
                  <a:pt x="103145" y="1213461"/>
                </a:moveTo>
                <a:cubicBezTo>
                  <a:pt x="105847" y="1213671"/>
                  <a:pt x="109076" y="1214794"/>
                  <a:pt x="111181" y="1213811"/>
                </a:cubicBezTo>
                <a:cubicBezTo>
                  <a:pt x="115392" y="1211846"/>
                  <a:pt x="116234" y="1215777"/>
                  <a:pt x="115673" y="1221392"/>
                </a:cubicBezTo>
                <a:cubicBezTo>
                  <a:pt x="111124" y="1223525"/>
                  <a:pt x="106436" y="1225294"/>
                  <a:pt x="101636" y="1226726"/>
                </a:cubicBezTo>
                <a:cubicBezTo>
                  <a:pt x="99726" y="1224424"/>
                  <a:pt x="98547" y="1221588"/>
                  <a:pt x="98266" y="1218584"/>
                </a:cubicBezTo>
                <a:cubicBezTo>
                  <a:pt x="98266" y="1213952"/>
                  <a:pt x="100442" y="1213250"/>
                  <a:pt x="103145" y="1213461"/>
                </a:cubicBezTo>
                <a:close/>
                <a:moveTo>
                  <a:pt x="194564" y="1152891"/>
                </a:moveTo>
                <a:cubicBezTo>
                  <a:pt x="196163" y="1153958"/>
                  <a:pt x="197371" y="1155558"/>
                  <a:pt x="197933" y="1157383"/>
                </a:cubicBezTo>
                <a:cubicBezTo>
                  <a:pt x="199477" y="1163559"/>
                  <a:pt x="196389" y="1164542"/>
                  <a:pt x="192739" y="1165033"/>
                </a:cubicBezTo>
                <a:lnTo>
                  <a:pt x="184177" y="1169735"/>
                </a:lnTo>
                <a:lnTo>
                  <a:pt x="184178" y="1169735"/>
                </a:lnTo>
                <a:cubicBezTo>
                  <a:pt x="185440" y="1177596"/>
                  <a:pt x="184808" y="1183492"/>
                  <a:pt x="181755" y="1186966"/>
                </a:cubicBezTo>
                <a:lnTo>
                  <a:pt x="165144" y="1189614"/>
                </a:lnTo>
                <a:lnTo>
                  <a:pt x="169334" y="1206336"/>
                </a:lnTo>
                <a:cubicBezTo>
                  <a:pt x="166983" y="1209460"/>
                  <a:pt x="161017" y="1210162"/>
                  <a:pt x="151891" y="1208758"/>
                </a:cubicBezTo>
                <a:lnTo>
                  <a:pt x="151102" y="1207938"/>
                </a:lnTo>
                <a:lnTo>
                  <a:pt x="151608" y="1209320"/>
                </a:lnTo>
                <a:cubicBezTo>
                  <a:pt x="144168" y="1211509"/>
                  <a:pt x="136364" y="1207270"/>
                  <a:pt x="134175" y="1199858"/>
                </a:cubicBezTo>
                <a:cubicBezTo>
                  <a:pt x="134061" y="1199550"/>
                  <a:pt x="133978" y="1199241"/>
                  <a:pt x="133921" y="1198932"/>
                </a:cubicBezTo>
                <a:cubicBezTo>
                  <a:pt x="132237" y="1191352"/>
                  <a:pt x="139255" y="1190790"/>
                  <a:pt x="144308" y="1189387"/>
                </a:cubicBezTo>
                <a:lnTo>
                  <a:pt x="144310" y="1189393"/>
                </a:lnTo>
                <a:lnTo>
                  <a:pt x="144311" y="1189387"/>
                </a:lnTo>
                <a:cubicBezTo>
                  <a:pt x="146206" y="1186580"/>
                  <a:pt x="148030" y="1185176"/>
                  <a:pt x="149807" y="1184649"/>
                </a:cubicBezTo>
                <a:cubicBezTo>
                  <a:pt x="152472" y="1183860"/>
                  <a:pt x="155028" y="1185044"/>
                  <a:pt x="157550" y="1186426"/>
                </a:cubicBezTo>
                <a:lnTo>
                  <a:pt x="164742" y="1189252"/>
                </a:lnTo>
                <a:lnTo>
                  <a:pt x="163528" y="1181219"/>
                </a:lnTo>
                <a:cubicBezTo>
                  <a:pt x="166437" y="1175718"/>
                  <a:pt x="179333" y="1177245"/>
                  <a:pt x="179123" y="1169454"/>
                </a:cubicBezTo>
                <a:lnTo>
                  <a:pt x="179492" y="1169475"/>
                </a:lnTo>
                <a:lnTo>
                  <a:pt x="183404" y="1158154"/>
                </a:lnTo>
                <a:cubicBezTo>
                  <a:pt x="186352" y="1155698"/>
                  <a:pt x="190493" y="1154295"/>
                  <a:pt x="194564" y="1152891"/>
                </a:cubicBezTo>
                <a:close/>
                <a:moveTo>
                  <a:pt x="94901" y="1144188"/>
                </a:moveTo>
                <a:cubicBezTo>
                  <a:pt x="111466" y="1160190"/>
                  <a:pt x="100798" y="1173666"/>
                  <a:pt x="97710" y="1186861"/>
                </a:cubicBezTo>
                <a:cubicBezTo>
                  <a:pt x="96026" y="1193598"/>
                  <a:pt x="93217" y="1201459"/>
                  <a:pt x="85076" y="1198371"/>
                </a:cubicBezTo>
                <a:cubicBezTo>
                  <a:pt x="77187" y="1195592"/>
                  <a:pt x="73005" y="1186945"/>
                  <a:pt x="75784" y="1179056"/>
                </a:cubicBezTo>
                <a:cubicBezTo>
                  <a:pt x="76008" y="1178354"/>
                  <a:pt x="76317" y="1177680"/>
                  <a:pt x="76654" y="1177035"/>
                </a:cubicBezTo>
                <a:cubicBezTo>
                  <a:pt x="81426" y="1166366"/>
                  <a:pt x="88164" y="1156540"/>
                  <a:pt x="94901" y="1144188"/>
                </a:cubicBezTo>
                <a:close/>
                <a:moveTo>
                  <a:pt x="117579" y="1096023"/>
                </a:moveTo>
                <a:lnTo>
                  <a:pt x="120832" y="1106076"/>
                </a:lnTo>
                <a:cubicBezTo>
                  <a:pt x="120726" y="1109375"/>
                  <a:pt x="118761" y="1112183"/>
                  <a:pt x="113145" y="1113867"/>
                </a:cubicBezTo>
                <a:cubicBezTo>
                  <a:pt x="111461" y="1113867"/>
                  <a:pt x="106408" y="1111340"/>
                  <a:pt x="106408" y="1109375"/>
                </a:cubicBezTo>
                <a:close/>
                <a:moveTo>
                  <a:pt x="117357" y="1095338"/>
                </a:moveTo>
                <a:lnTo>
                  <a:pt x="117917" y="1095619"/>
                </a:lnTo>
                <a:lnTo>
                  <a:pt x="117579" y="1096023"/>
                </a:lnTo>
                <a:close/>
                <a:moveTo>
                  <a:pt x="2090395" y="950475"/>
                </a:moveTo>
                <a:cubicBezTo>
                  <a:pt x="2089272" y="965719"/>
                  <a:pt x="2080204" y="979251"/>
                  <a:pt x="2066532" y="986129"/>
                </a:cubicBezTo>
                <a:cubicBezTo>
                  <a:pt x="2060917" y="989779"/>
                  <a:pt x="2052776" y="997920"/>
                  <a:pt x="2046599" y="988375"/>
                </a:cubicBezTo>
                <a:cubicBezTo>
                  <a:pt x="2040424" y="978830"/>
                  <a:pt x="2046599" y="972934"/>
                  <a:pt x="2053618" y="968723"/>
                </a:cubicBezTo>
                <a:cubicBezTo>
                  <a:pt x="2065408" y="961704"/>
                  <a:pt x="2078323" y="956370"/>
                  <a:pt x="2090395" y="950475"/>
                </a:cubicBezTo>
                <a:close/>
                <a:moveTo>
                  <a:pt x="2136576" y="949702"/>
                </a:moveTo>
                <a:cubicBezTo>
                  <a:pt x="2138401" y="949000"/>
                  <a:pt x="2140226" y="949351"/>
                  <a:pt x="2141489" y="951597"/>
                </a:cubicBezTo>
                <a:cubicBezTo>
                  <a:pt x="2146823" y="961143"/>
                  <a:pt x="2137558" y="964792"/>
                  <a:pt x="2131664" y="967600"/>
                </a:cubicBezTo>
                <a:cubicBezTo>
                  <a:pt x="2127733" y="972373"/>
                  <a:pt x="2122399" y="974899"/>
                  <a:pt x="2119872" y="967600"/>
                </a:cubicBezTo>
                <a:cubicBezTo>
                  <a:pt x="2117346" y="960301"/>
                  <a:pt x="2123240" y="954686"/>
                  <a:pt x="2131664" y="953844"/>
                </a:cubicBezTo>
                <a:lnTo>
                  <a:pt x="2131678" y="954112"/>
                </a:lnTo>
                <a:close/>
                <a:moveTo>
                  <a:pt x="2412684" y="932788"/>
                </a:moveTo>
                <a:cubicBezTo>
                  <a:pt x="2407071" y="952159"/>
                  <a:pt x="2402017" y="965354"/>
                  <a:pt x="2384610" y="960862"/>
                </a:cubicBezTo>
                <a:cubicBezTo>
                  <a:pt x="2379276" y="960862"/>
                  <a:pt x="2370573" y="949071"/>
                  <a:pt x="2371697" y="947386"/>
                </a:cubicBezTo>
                <a:cubicBezTo>
                  <a:pt x="2379557" y="934753"/>
                  <a:pt x="2394437" y="936718"/>
                  <a:pt x="2412684" y="932788"/>
                </a:cubicBezTo>
                <a:close/>
                <a:moveTo>
                  <a:pt x="2650754" y="794662"/>
                </a:moveTo>
                <a:cubicBezTo>
                  <a:pt x="2654403" y="808979"/>
                  <a:pt x="2650754" y="815717"/>
                  <a:pt x="2640927" y="818244"/>
                </a:cubicBezTo>
                <a:cubicBezTo>
                  <a:pt x="2637979" y="818216"/>
                  <a:pt x="2635200" y="816896"/>
                  <a:pt x="2633348" y="814594"/>
                </a:cubicBezTo>
                <a:cubicBezTo>
                  <a:pt x="2633629" y="804768"/>
                  <a:pt x="2642332" y="801961"/>
                  <a:pt x="2650754" y="794662"/>
                </a:cubicBezTo>
                <a:close/>
                <a:moveTo>
                  <a:pt x="2660650" y="762622"/>
                </a:moveTo>
                <a:cubicBezTo>
                  <a:pt x="2663036" y="762868"/>
                  <a:pt x="2665913" y="764061"/>
                  <a:pt x="2667878" y="765464"/>
                </a:cubicBezTo>
                <a:cubicBezTo>
                  <a:pt x="2681072" y="773325"/>
                  <a:pt x="2678828" y="784275"/>
                  <a:pt x="2669282" y="804207"/>
                </a:cubicBezTo>
                <a:cubicBezTo>
                  <a:pt x="2665632" y="785678"/>
                  <a:pt x="2652998" y="778379"/>
                  <a:pt x="2656369" y="765464"/>
                </a:cubicBezTo>
                <a:cubicBezTo>
                  <a:pt x="2656369" y="763078"/>
                  <a:pt x="2658264" y="762376"/>
                  <a:pt x="2660650" y="762622"/>
                </a:cubicBezTo>
                <a:close/>
                <a:moveTo>
                  <a:pt x="2704093" y="758727"/>
                </a:moveTo>
                <a:lnTo>
                  <a:pt x="2704094" y="758728"/>
                </a:lnTo>
                <a:lnTo>
                  <a:pt x="2704094" y="758727"/>
                </a:lnTo>
                <a:lnTo>
                  <a:pt x="2704515" y="758834"/>
                </a:lnTo>
                <a:lnTo>
                  <a:pt x="2704263" y="758938"/>
                </a:lnTo>
                <a:lnTo>
                  <a:pt x="2705218" y="760131"/>
                </a:lnTo>
                <a:lnTo>
                  <a:pt x="2703299" y="759195"/>
                </a:lnTo>
                <a:close/>
                <a:moveTo>
                  <a:pt x="2696584" y="755920"/>
                </a:moveTo>
                <a:lnTo>
                  <a:pt x="2703299" y="759195"/>
                </a:lnTo>
                <a:lnTo>
                  <a:pt x="2688372" y="767992"/>
                </a:lnTo>
                <a:cubicBezTo>
                  <a:pt x="2684443" y="767992"/>
                  <a:pt x="2685565" y="762938"/>
                  <a:pt x="2688372" y="760131"/>
                </a:cubicBezTo>
                <a:cubicBezTo>
                  <a:pt x="2690899" y="756201"/>
                  <a:pt x="2693706" y="755358"/>
                  <a:pt x="2696584" y="755920"/>
                </a:cubicBezTo>
                <a:close/>
                <a:moveTo>
                  <a:pt x="2721676" y="751744"/>
                </a:moveTo>
                <a:cubicBezTo>
                  <a:pt x="2728027" y="751638"/>
                  <a:pt x="2734976" y="752832"/>
                  <a:pt x="2742836" y="752270"/>
                </a:cubicBezTo>
                <a:cubicBezTo>
                  <a:pt x="2735538" y="763360"/>
                  <a:pt x="2728519" y="764623"/>
                  <a:pt x="2721992" y="763289"/>
                </a:cubicBezTo>
                <a:lnTo>
                  <a:pt x="2704515" y="758834"/>
                </a:lnTo>
                <a:close/>
                <a:moveTo>
                  <a:pt x="1538739" y="750866"/>
                </a:moveTo>
                <a:cubicBezTo>
                  <a:pt x="1543033" y="752635"/>
                  <a:pt x="1545112" y="757548"/>
                  <a:pt x="1543341" y="761843"/>
                </a:cubicBezTo>
                <a:cubicBezTo>
                  <a:pt x="1543314" y="761927"/>
                  <a:pt x="1543258" y="762011"/>
                  <a:pt x="1543230" y="762096"/>
                </a:cubicBezTo>
                <a:cubicBezTo>
                  <a:pt x="1542108" y="764622"/>
                  <a:pt x="1539018" y="766307"/>
                  <a:pt x="1534527" y="770518"/>
                </a:cubicBezTo>
                <a:cubicBezTo>
                  <a:pt x="1533684" y="765689"/>
                  <a:pt x="1533124" y="760804"/>
                  <a:pt x="1532843" y="755919"/>
                </a:cubicBezTo>
                <a:cubicBezTo>
                  <a:pt x="1532843" y="752831"/>
                  <a:pt x="1532843" y="748620"/>
                  <a:pt x="1538739" y="750866"/>
                </a:cubicBezTo>
                <a:close/>
                <a:moveTo>
                  <a:pt x="2367766" y="737951"/>
                </a:moveTo>
                <a:cubicBezTo>
                  <a:pt x="2369451" y="737951"/>
                  <a:pt x="2370013" y="743566"/>
                  <a:pt x="2369451" y="746093"/>
                </a:cubicBezTo>
                <a:cubicBezTo>
                  <a:pt x="2368889" y="748620"/>
                  <a:pt x="2366082" y="751427"/>
                  <a:pt x="2363275" y="755357"/>
                </a:cubicBezTo>
                <a:cubicBezTo>
                  <a:pt x="2362151" y="751792"/>
                  <a:pt x="2361394" y="748114"/>
                  <a:pt x="2361029" y="744408"/>
                </a:cubicBezTo>
                <a:cubicBezTo>
                  <a:pt x="2361029" y="740478"/>
                  <a:pt x="2361029" y="734863"/>
                  <a:pt x="2367766" y="737951"/>
                </a:cubicBezTo>
                <a:close/>
                <a:moveTo>
                  <a:pt x="2742555" y="733180"/>
                </a:moveTo>
                <a:cubicBezTo>
                  <a:pt x="2747048" y="733180"/>
                  <a:pt x="2746767" y="735426"/>
                  <a:pt x="2752101" y="737672"/>
                </a:cubicBezTo>
                <a:cubicBezTo>
                  <a:pt x="2748452" y="740479"/>
                  <a:pt x="2746486" y="743286"/>
                  <a:pt x="2744240" y="743567"/>
                </a:cubicBezTo>
                <a:cubicBezTo>
                  <a:pt x="2741181" y="744101"/>
                  <a:pt x="2738064" y="743174"/>
                  <a:pt x="2735818" y="741040"/>
                </a:cubicBezTo>
                <a:cubicBezTo>
                  <a:pt x="2734133" y="735706"/>
                  <a:pt x="2738064" y="733180"/>
                  <a:pt x="2742555" y="733180"/>
                </a:cubicBezTo>
                <a:close/>
                <a:moveTo>
                  <a:pt x="2465185" y="700333"/>
                </a:moveTo>
                <a:cubicBezTo>
                  <a:pt x="2459148" y="710271"/>
                  <a:pt x="2448704" y="716756"/>
                  <a:pt x="2437111" y="717739"/>
                </a:cubicBezTo>
                <a:cubicBezTo>
                  <a:pt x="2442275" y="706958"/>
                  <a:pt x="2453225" y="700164"/>
                  <a:pt x="2465185" y="700333"/>
                </a:cubicBezTo>
                <a:close/>
                <a:moveTo>
                  <a:pt x="1623241" y="698928"/>
                </a:moveTo>
                <a:cubicBezTo>
                  <a:pt x="1625768" y="698648"/>
                  <a:pt x="1629137" y="701174"/>
                  <a:pt x="1630821" y="702297"/>
                </a:cubicBezTo>
                <a:cubicBezTo>
                  <a:pt x="1630821" y="709316"/>
                  <a:pt x="1627172" y="711000"/>
                  <a:pt x="1622961" y="712404"/>
                </a:cubicBezTo>
                <a:cubicBezTo>
                  <a:pt x="1618750" y="713808"/>
                  <a:pt x="1615943" y="715211"/>
                  <a:pt x="1614819" y="710719"/>
                </a:cubicBezTo>
                <a:cubicBezTo>
                  <a:pt x="1613275" y="706003"/>
                  <a:pt x="1615830" y="700922"/>
                  <a:pt x="1620545" y="699378"/>
                </a:cubicBezTo>
                <a:cubicBezTo>
                  <a:pt x="1621416" y="699097"/>
                  <a:pt x="1622315" y="698928"/>
                  <a:pt x="1623241" y="698928"/>
                </a:cubicBezTo>
                <a:close/>
                <a:moveTo>
                  <a:pt x="2855976" y="671978"/>
                </a:moveTo>
                <a:cubicBezTo>
                  <a:pt x="2852888" y="684049"/>
                  <a:pt x="2851204" y="693033"/>
                  <a:pt x="2839130" y="690506"/>
                </a:cubicBezTo>
                <a:cubicBezTo>
                  <a:pt x="2837167" y="690506"/>
                  <a:pt x="2833796" y="685453"/>
                  <a:pt x="2834358" y="684049"/>
                </a:cubicBezTo>
                <a:cubicBezTo>
                  <a:pt x="2837727" y="676189"/>
                  <a:pt x="2845307" y="674223"/>
                  <a:pt x="2855976" y="671978"/>
                </a:cubicBezTo>
                <a:close/>
                <a:moveTo>
                  <a:pt x="1161060" y="627412"/>
                </a:moveTo>
                <a:lnTo>
                  <a:pt x="1158689" y="628813"/>
                </a:lnTo>
                <a:lnTo>
                  <a:pt x="1161534" y="630592"/>
                </a:lnTo>
                <a:close/>
                <a:moveTo>
                  <a:pt x="650478" y="592764"/>
                </a:moveTo>
                <a:lnTo>
                  <a:pt x="650009" y="592901"/>
                </a:lnTo>
                <a:lnTo>
                  <a:pt x="650271" y="594542"/>
                </a:lnTo>
                <a:lnTo>
                  <a:pt x="650478" y="594501"/>
                </a:lnTo>
                <a:close/>
                <a:moveTo>
                  <a:pt x="1144943" y="577968"/>
                </a:moveTo>
                <a:lnTo>
                  <a:pt x="1143983" y="578554"/>
                </a:lnTo>
                <a:lnTo>
                  <a:pt x="1141965" y="582139"/>
                </a:lnTo>
                <a:lnTo>
                  <a:pt x="1142596" y="582139"/>
                </a:lnTo>
                <a:close/>
                <a:moveTo>
                  <a:pt x="1195392" y="577367"/>
                </a:moveTo>
                <a:lnTo>
                  <a:pt x="1193811" y="577670"/>
                </a:lnTo>
                <a:lnTo>
                  <a:pt x="1195690" y="577868"/>
                </a:lnTo>
                <a:lnTo>
                  <a:pt x="1195690" y="577648"/>
                </a:lnTo>
                <a:lnTo>
                  <a:pt x="1195921" y="577367"/>
                </a:lnTo>
                <a:close/>
                <a:moveTo>
                  <a:pt x="1161603" y="574854"/>
                </a:moveTo>
                <a:lnTo>
                  <a:pt x="1159410" y="575914"/>
                </a:lnTo>
                <a:lnTo>
                  <a:pt x="1161517" y="576991"/>
                </a:lnTo>
                <a:lnTo>
                  <a:pt x="1161703" y="576805"/>
                </a:lnTo>
                <a:close/>
                <a:moveTo>
                  <a:pt x="2691547" y="555596"/>
                </a:moveTo>
                <a:lnTo>
                  <a:pt x="2690057" y="556311"/>
                </a:lnTo>
                <a:lnTo>
                  <a:pt x="2684431" y="556311"/>
                </a:lnTo>
                <a:lnTo>
                  <a:pt x="2682947" y="557779"/>
                </a:lnTo>
                <a:lnTo>
                  <a:pt x="2685285" y="556592"/>
                </a:lnTo>
                <a:lnTo>
                  <a:pt x="2691181" y="556592"/>
                </a:lnTo>
                <a:close/>
                <a:moveTo>
                  <a:pt x="2737143" y="550139"/>
                </a:moveTo>
                <a:lnTo>
                  <a:pt x="2737783" y="550696"/>
                </a:lnTo>
                <a:lnTo>
                  <a:pt x="2737927" y="550613"/>
                </a:lnTo>
                <a:close/>
                <a:moveTo>
                  <a:pt x="2719325" y="542836"/>
                </a:moveTo>
                <a:lnTo>
                  <a:pt x="2719359" y="543116"/>
                </a:lnTo>
                <a:lnTo>
                  <a:pt x="2725712" y="543116"/>
                </a:lnTo>
                <a:lnTo>
                  <a:pt x="2724816" y="542836"/>
                </a:lnTo>
                <a:close/>
                <a:moveTo>
                  <a:pt x="2712768" y="532475"/>
                </a:moveTo>
                <a:lnTo>
                  <a:pt x="2709709" y="536379"/>
                </a:lnTo>
                <a:lnTo>
                  <a:pt x="2712445" y="536379"/>
                </a:lnTo>
                <a:close/>
                <a:moveTo>
                  <a:pt x="1349246" y="517849"/>
                </a:moveTo>
                <a:cubicBezTo>
                  <a:pt x="1354046" y="519000"/>
                  <a:pt x="1358678" y="520797"/>
                  <a:pt x="1363001" y="523183"/>
                </a:cubicBezTo>
                <a:cubicBezTo>
                  <a:pt x="1352615" y="526552"/>
                  <a:pt x="1349246" y="528798"/>
                  <a:pt x="1347281" y="527956"/>
                </a:cubicBezTo>
                <a:cubicBezTo>
                  <a:pt x="1345317" y="527114"/>
                  <a:pt x="1343351" y="523183"/>
                  <a:pt x="1341386" y="520937"/>
                </a:cubicBezTo>
                <a:cubicBezTo>
                  <a:pt x="1344192" y="520937"/>
                  <a:pt x="1346719" y="517569"/>
                  <a:pt x="1349246" y="517849"/>
                </a:cubicBezTo>
                <a:close/>
                <a:moveTo>
                  <a:pt x="1282703" y="516671"/>
                </a:moveTo>
                <a:lnTo>
                  <a:pt x="1282703" y="521839"/>
                </a:lnTo>
                <a:lnTo>
                  <a:pt x="1283910" y="517007"/>
                </a:lnTo>
                <a:lnTo>
                  <a:pt x="1282984" y="517007"/>
                </a:lnTo>
                <a:close/>
                <a:moveTo>
                  <a:pt x="1236100" y="469927"/>
                </a:moveTo>
                <a:lnTo>
                  <a:pt x="1235673" y="470214"/>
                </a:lnTo>
                <a:lnTo>
                  <a:pt x="1236100" y="470962"/>
                </a:lnTo>
                <a:close/>
                <a:moveTo>
                  <a:pt x="1168444" y="467596"/>
                </a:moveTo>
                <a:lnTo>
                  <a:pt x="1167610" y="468568"/>
                </a:lnTo>
                <a:lnTo>
                  <a:pt x="1168444" y="468752"/>
                </a:lnTo>
                <a:close/>
                <a:moveTo>
                  <a:pt x="845321" y="456086"/>
                </a:moveTo>
                <a:lnTo>
                  <a:pt x="845321" y="459576"/>
                </a:lnTo>
                <a:lnTo>
                  <a:pt x="845601" y="456086"/>
                </a:lnTo>
                <a:close/>
                <a:moveTo>
                  <a:pt x="1207416" y="451744"/>
                </a:moveTo>
                <a:lnTo>
                  <a:pt x="1207015" y="452757"/>
                </a:lnTo>
                <a:lnTo>
                  <a:pt x="1207594" y="451986"/>
                </a:lnTo>
                <a:close/>
                <a:moveTo>
                  <a:pt x="1456303" y="396398"/>
                </a:moveTo>
                <a:lnTo>
                  <a:pt x="1451427" y="401060"/>
                </a:lnTo>
                <a:lnTo>
                  <a:pt x="1451427" y="401341"/>
                </a:lnTo>
                <a:lnTo>
                  <a:pt x="1451428" y="401341"/>
                </a:lnTo>
                <a:lnTo>
                  <a:pt x="1451966" y="403902"/>
                </a:lnTo>
                <a:lnTo>
                  <a:pt x="1453674" y="401341"/>
                </a:lnTo>
                <a:lnTo>
                  <a:pt x="1458177" y="402129"/>
                </a:lnTo>
                <a:lnTo>
                  <a:pt x="1457958" y="401459"/>
                </a:lnTo>
                <a:lnTo>
                  <a:pt x="1451709" y="401060"/>
                </a:lnTo>
                <a:lnTo>
                  <a:pt x="1456370" y="396602"/>
                </a:lnTo>
                <a:close/>
                <a:moveTo>
                  <a:pt x="1456795" y="388421"/>
                </a:moveTo>
                <a:lnTo>
                  <a:pt x="1456762" y="388429"/>
                </a:lnTo>
                <a:lnTo>
                  <a:pt x="1456792" y="388429"/>
                </a:lnTo>
                <a:close/>
                <a:moveTo>
                  <a:pt x="1441851" y="386240"/>
                </a:moveTo>
                <a:lnTo>
                  <a:pt x="1442293" y="388364"/>
                </a:lnTo>
                <a:lnTo>
                  <a:pt x="1444409" y="388429"/>
                </a:lnTo>
                <a:close/>
                <a:moveTo>
                  <a:pt x="884901" y="359237"/>
                </a:moveTo>
                <a:cubicBezTo>
                  <a:pt x="887962" y="361146"/>
                  <a:pt x="890713" y="363504"/>
                  <a:pt x="893044" y="366255"/>
                </a:cubicBezTo>
                <a:cubicBezTo>
                  <a:pt x="895570" y="372432"/>
                  <a:pt x="893044" y="374116"/>
                  <a:pt x="889394" y="372712"/>
                </a:cubicBezTo>
                <a:cubicBezTo>
                  <a:pt x="885772" y="370747"/>
                  <a:pt x="882767" y="367827"/>
                  <a:pt x="880690" y="364290"/>
                </a:cubicBezTo>
                <a:cubicBezTo>
                  <a:pt x="879007" y="361202"/>
                  <a:pt x="880690" y="357272"/>
                  <a:pt x="884901" y="359237"/>
                </a:cubicBezTo>
                <a:close/>
                <a:moveTo>
                  <a:pt x="3197774" y="351599"/>
                </a:moveTo>
                <a:lnTo>
                  <a:pt x="3196796" y="353909"/>
                </a:lnTo>
                <a:lnTo>
                  <a:pt x="3199588" y="353019"/>
                </a:lnTo>
                <a:close/>
                <a:moveTo>
                  <a:pt x="1548846" y="322462"/>
                </a:moveTo>
                <a:cubicBezTo>
                  <a:pt x="1551850" y="322771"/>
                  <a:pt x="1554572" y="324287"/>
                  <a:pt x="1556425" y="326673"/>
                </a:cubicBezTo>
                <a:cubicBezTo>
                  <a:pt x="1558390" y="330323"/>
                  <a:pt x="1555583" y="332288"/>
                  <a:pt x="1550811" y="332850"/>
                </a:cubicBezTo>
                <a:cubicBezTo>
                  <a:pt x="1549127" y="332850"/>
                  <a:pt x="1546037" y="330042"/>
                  <a:pt x="1544634" y="327796"/>
                </a:cubicBezTo>
                <a:cubicBezTo>
                  <a:pt x="1543231" y="325550"/>
                  <a:pt x="1544634" y="322181"/>
                  <a:pt x="1548846" y="322462"/>
                </a:cubicBezTo>
                <a:close/>
                <a:moveTo>
                  <a:pt x="963230" y="319091"/>
                </a:moveTo>
                <a:cubicBezTo>
                  <a:pt x="970980" y="320045"/>
                  <a:pt x="976901" y="326446"/>
                  <a:pt x="977266" y="334251"/>
                </a:cubicBezTo>
                <a:cubicBezTo>
                  <a:pt x="977266" y="334251"/>
                  <a:pt x="971371" y="338743"/>
                  <a:pt x="971091" y="338462"/>
                </a:cubicBezTo>
                <a:cubicBezTo>
                  <a:pt x="966318" y="333128"/>
                  <a:pt x="959579" y="328074"/>
                  <a:pt x="963230" y="319091"/>
                </a:cubicBezTo>
                <a:close/>
                <a:moveTo>
                  <a:pt x="1649352" y="310252"/>
                </a:moveTo>
                <a:cubicBezTo>
                  <a:pt x="1655318" y="307515"/>
                  <a:pt x="1661424" y="307585"/>
                  <a:pt x="1668442" y="310673"/>
                </a:cubicBezTo>
                <a:cubicBezTo>
                  <a:pt x="1674055" y="313199"/>
                  <a:pt x="1675460" y="322464"/>
                  <a:pt x="1672371" y="324991"/>
                </a:cubicBezTo>
                <a:cubicBezTo>
                  <a:pt x="1660580" y="334536"/>
                  <a:pt x="1648509" y="323587"/>
                  <a:pt x="1631103" y="326675"/>
                </a:cubicBezTo>
                <a:cubicBezTo>
                  <a:pt x="1637561" y="318534"/>
                  <a:pt x="1643386" y="312989"/>
                  <a:pt x="1649352" y="310252"/>
                </a:cubicBezTo>
                <a:close/>
                <a:moveTo>
                  <a:pt x="983441" y="309546"/>
                </a:moveTo>
                <a:cubicBezTo>
                  <a:pt x="996357" y="313195"/>
                  <a:pt x="998602" y="320775"/>
                  <a:pt x="996917" y="332286"/>
                </a:cubicBezTo>
                <a:cubicBezTo>
                  <a:pt x="983441" y="328636"/>
                  <a:pt x="981756" y="321337"/>
                  <a:pt x="983441" y="309546"/>
                </a:cubicBezTo>
                <a:close/>
                <a:moveTo>
                  <a:pt x="2222273" y="289018"/>
                </a:moveTo>
                <a:cubicBezTo>
                  <a:pt x="2225712" y="290457"/>
                  <a:pt x="2229221" y="295650"/>
                  <a:pt x="2232730" y="300283"/>
                </a:cubicBezTo>
                <a:lnTo>
                  <a:pt x="2212237" y="300283"/>
                </a:lnTo>
                <a:cubicBezTo>
                  <a:pt x="2215465" y="289896"/>
                  <a:pt x="2218834" y="287579"/>
                  <a:pt x="2222273" y="289018"/>
                </a:cubicBezTo>
                <a:close/>
                <a:moveTo>
                  <a:pt x="1253801" y="269681"/>
                </a:moveTo>
                <a:cubicBezTo>
                  <a:pt x="1267837" y="285402"/>
                  <a:pt x="1259975" y="295509"/>
                  <a:pt x="1251554" y="304774"/>
                </a:cubicBezTo>
                <a:cubicBezTo>
                  <a:pt x="1248748" y="307862"/>
                  <a:pt x="1241449" y="308423"/>
                  <a:pt x="1240046" y="304774"/>
                </a:cubicBezTo>
                <a:cubicBezTo>
                  <a:pt x="1236113" y="291017"/>
                  <a:pt x="1246220" y="281472"/>
                  <a:pt x="1253801" y="269681"/>
                </a:cubicBezTo>
                <a:close/>
                <a:moveTo>
                  <a:pt x="1099106" y="269680"/>
                </a:moveTo>
                <a:cubicBezTo>
                  <a:pt x="1101633" y="269399"/>
                  <a:pt x="1106967" y="272768"/>
                  <a:pt x="1106967" y="277541"/>
                </a:cubicBezTo>
                <a:cubicBezTo>
                  <a:pt x="1106967" y="282314"/>
                  <a:pt x="1106967" y="284559"/>
                  <a:pt x="1101072" y="283156"/>
                </a:cubicBezTo>
                <a:cubicBezTo>
                  <a:pt x="1095176" y="281752"/>
                  <a:pt x="1092651" y="280910"/>
                  <a:pt x="1091807" y="274733"/>
                </a:cubicBezTo>
                <a:cubicBezTo>
                  <a:pt x="1094053" y="273049"/>
                  <a:pt x="1096581" y="269961"/>
                  <a:pt x="1099106" y="269680"/>
                </a:cubicBezTo>
                <a:close/>
                <a:moveTo>
                  <a:pt x="1579051" y="259667"/>
                </a:moveTo>
                <a:lnTo>
                  <a:pt x="1578418" y="259898"/>
                </a:lnTo>
                <a:lnTo>
                  <a:pt x="1578604" y="259860"/>
                </a:lnTo>
                <a:close/>
                <a:moveTo>
                  <a:pt x="1751900" y="194846"/>
                </a:moveTo>
                <a:cubicBezTo>
                  <a:pt x="1757875" y="190582"/>
                  <a:pt x="1768666" y="205112"/>
                  <a:pt x="1774561" y="200059"/>
                </a:cubicBezTo>
                <a:lnTo>
                  <a:pt x="1774649" y="200340"/>
                </a:lnTo>
                <a:lnTo>
                  <a:pt x="1781579" y="200340"/>
                </a:lnTo>
                <a:lnTo>
                  <a:pt x="1794255" y="206941"/>
                </a:lnTo>
                <a:lnTo>
                  <a:pt x="1795335" y="206799"/>
                </a:lnTo>
                <a:lnTo>
                  <a:pt x="1801793" y="206799"/>
                </a:lnTo>
                <a:lnTo>
                  <a:pt x="1801794" y="206801"/>
                </a:lnTo>
                <a:lnTo>
                  <a:pt x="1801794" y="206797"/>
                </a:lnTo>
                <a:cubicBezTo>
                  <a:pt x="1810749" y="199750"/>
                  <a:pt x="1822990" y="198431"/>
                  <a:pt x="1833237" y="203428"/>
                </a:cubicBezTo>
                <a:lnTo>
                  <a:pt x="1801796" y="214096"/>
                </a:lnTo>
                <a:lnTo>
                  <a:pt x="1801793" y="214099"/>
                </a:lnTo>
                <a:cubicBezTo>
                  <a:pt x="1780625" y="225918"/>
                  <a:pt x="1757969" y="234789"/>
                  <a:pt x="1734415" y="240488"/>
                </a:cubicBezTo>
                <a:lnTo>
                  <a:pt x="1734414" y="240486"/>
                </a:lnTo>
                <a:lnTo>
                  <a:pt x="1720378" y="246382"/>
                </a:lnTo>
                <a:lnTo>
                  <a:pt x="1693707" y="253681"/>
                </a:lnTo>
                <a:lnTo>
                  <a:pt x="1693707" y="253403"/>
                </a:lnTo>
                <a:cubicBezTo>
                  <a:pt x="1653000" y="280916"/>
                  <a:pt x="1602748" y="281757"/>
                  <a:pt x="1559233" y="301410"/>
                </a:cubicBezTo>
                <a:lnTo>
                  <a:pt x="1558891" y="300769"/>
                </a:lnTo>
                <a:lnTo>
                  <a:pt x="1525545" y="320220"/>
                </a:lnTo>
                <a:lnTo>
                  <a:pt x="1518701" y="324368"/>
                </a:lnTo>
                <a:lnTo>
                  <a:pt x="1525543" y="322185"/>
                </a:lnTo>
                <a:lnTo>
                  <a:pt x="1525543" y="329188"/>
                </a:lnTo>
                <a:lnTo>
                  <a:pt x="1538459" y="341552"/>
                </a:lnTo>
                <a:lnTo>
                  <a:pt x="1538450" y="341557"/>
                </a:lnTo>
                <a:lnTo>
                  <a:pt x="1538459" y="341556"/>
                </a:lnTo>
                <a:cubicBezTo>
                  <a:pt x="1543342" y="344054"/>
                  <a:pt x="1546234" y="349276"/>
                  <a:pt x="1545758" y="354750"/>
                </a:cubicBezTo>
                <a:lnTo>
                  <a:pt x="1546109" y="355997"/>
                </a:lnTo>
                <a:lnTo>
                  <a:pt x="1557233" y="365029"/>
                </a:lnTo>
                <a:lnTo>
                  <a:pt x="1545913" y="374414"/>
                </a:lnTo>
                <a:lnTo>
                  <a:pt x="1545758" y="374964"/>
                </a:lnTo>
                <a:lnTo>
                  <a:pt x="1545249" y="374964"/>
                </a:lnTo>
                <a:lnTo>
                  <a:pt x="1544915" y="375241"/>
                </a:lnTo>
                <a:lnTo>
                  <a:pt x="1544860" y="374964"/>
                </a:lnTo>
                <a:lnTo>
                  <a:pt x="1539300" y="374964"/>
                </a:lnTo>
                <a:lnTo>
                  <a:pt x="1539054" y="376179"/>
                </a:lnTo>
                <a:lnTo>
                  <a:pt x="1544640" y="387595"/>
                </a:lnTo>
                <a:lnTo>
                  <a:pt x="1545758" y="388159"/>
                </a:lnTo>
                <a:cubicBezTo>
                  <a:pt x="1539805" y="396428"/>
                  <a:pt x="1530400" y="401481"/>
                  <a:pt x="1520210" y="401902"/>
                </a:cubicBezTo>
                <a:lnTo>
                  <a:pt x="1517758" y="400064"/>
                </a:lnTo>
                <a:lnTo>
                  <a:pt x="1517963" y="403306"/>
                </a:lnTo>
                <a:lnTo>
                  <a:pt x="1519928" y="403306"/>
                </a:lnTo>
                <a:lnTo>
                  <a:pt x="1498312" y="408359"/>
                </a:lnTo>
                <a:lnTo>
                  <a:pt x="1498312" y="408360"/>
                </a:lnTo>
                <a:lnTo>
                  <a:pt x="1493538" y="416220"/>
                </a:lnTo>
                <a:lnTo>
                  <a:pt x="1493427" y="416455"/>
                </a:lnTo>
                <a:lnTo>
                  <a:pt x="1492135" y="428853"/>
                </a:lnTo>
                <a:lnTo>
                  <a:pt x="1487243" y="428262"/>
                </a:lnTo>
                <a:lnTo>
                  <a:pt x="1492135" y="430257"/>
                </a:lnTo>
                <a:cubicBezTo>
                  <a:pt x="1480626" y="440083"/>
                  <a:pt x="1469114" y="451594"/>
                  <a:pt x="1458165" y="430257"/>
                </a:cubicBezTo>
                <a:lnTo>
                  <a:pt x="1454905" y="417897"/>
                </a:lnTo>
                <a:lnTo>
                  <a:pt x="1457324" y="429415"/>
                </a:lnTo>
                <a:cubicBezTo>
                  <a:pt x="1450165" y="432574"/>
                  <a:pt x="1451533" y="443944"/>
                  <a:pt x="1445795" y="448602"/>
                </a:cubicBezTo>
                <a:lnTo>
                  <a:pt x="1438764" y="450115"/>
                </a:lnTo>
                <a:lnTo>
                  <a:pt x="1435004" y="459384"/>
                </a:lnTo>
                <a:cubicBezTo>
                  <a:pt x="1429214" y="465648"/>
                  <a:pt x="1419002" y="462122"/>
                  <a:pt x="1411003" y="462543"/>
                </a:cubicBezTo>
                <a:lnTo>
                  <a:pt x="1411003" y="461982"/>
                </a:lnTo>
                <a:lnTo>
                  <a:pt x="1410443" y="462543"/>
                </a:lnTo>
                <a:cubicBezTo>
                  <a:pt x="1404547" y="465350"/>
                  <a:pt x="1399916" y="470263"/>
                  <a:pt x="1394898" y="474509"/>
                </a:cubicBezTo>
                <a:lnTo>
                  <a:pt x="1377518" y="482261"/>
                </a:lnTo>
                <a:lnTo>
                  <a:pt x="1377598" y="482476"/>
                </a:lnTo>
                <a:cubicBezTo>
                  <a:pt x="1359634" y="510550"/>
                  <a:pt x="1359634" y="474334"/>
                  <a:pt x="1349528" y="474334"/>
                </a:cubicBezTo>
                <a:lnTo>
                  <a:pt x="1338018" y="474334"/>
                </a:lnTo>
                <a:lnTo>
                  <a:pt x="1336270" y="471500"/>
                </a:lnTo>
                <a:lnTo>
                  <a:pt x="1338022" y="477422"/>
                </a:lnTo>
                <a:lnTo>
                  <a:pt x="1323814" y="477422"/>
                </a:lnTo>
                <a:lnTo>
                  <a:pt x="1327740" y="491529"/>
                </a:lnTo>
                <a:cubicBezTo>
                  <a:pt x="1329670" y="496934"/>
                  <a:pt x="1329038" y="501847"/>
                  <a:pt x="1316686" y="504092"/>
                </a:cubicBezTo>
                <a:lnTo>
                  <a:pt x="1316069" y="503609"/>
                </a:lnTo>
                <a:lnTo>
                  <a:pt x="1310226" y="509707"/>
                </a:lnTo>
                <a:lnTo>
                  <a:pt x="1310227" y="509708"/>
                </a:lnTo>
                <a:cubicBezTo>
                  <a:pt x="1313034" y="518691"/>
                  <a:pt x="1322860" y="527956"/>
                  <a:pt x="1309946" y="536659"/>
                </a:cubicBezTo>
                <a:lnTo>
                  <a:pt x="1309503" y="535045"/>
                </a:lnTo>
                <a:lnTo>
                  <a:pt x="1309385" y="537220"/>
                </a:lnTo>
                <a:lnTo>
                  <a:pt x="1309817" y="540528"/>
                </a:lnTo>
                <a:lnTo>
                  <a:pt x="1311351" y="543116"/>
                </a:lnTo>
                <a:lnTo>
                  <a:pt x="1315411" y="548754"/>
                </a:lnTo>
                <a:lnTo>
                  <a:pt x="1316408" y="549012"/>
                </a:lnTo>
                <a:cubicBezTo>
                  <a:pt x="1329321" y="562487"/>
                  <a:pt x="1312198" y="566418"/>
                  <a:pt x="1307425" y="570910"/>
                </a:cubicBezTo>
                <a:cubicBezTo>
                  <a:pt x="1298442" y="579613"/>
                  <a:pt x="1299566" y="556873"/>
                  <a:pt x="1288899" y="561926"/>
                </a:cubicBezTo>
                <a:lnTo>
                  <a:pt x="1287607" y="560537"/>
                </a:lnTo>
                <a:lnTo>
                  <a:pt x="1288895" y="563049"/>
                </a:lnTo>
                <a:lnTo>
                  <a:pt x="1256332" y="549573"/>
                </a:lnTo>
                <a:lnTo>
                  <a:pt x="1262692" y="546599"/>
                </a:lnTo>
                <a:lnTo>
                  <a:pt x="1256337" y="548450"/>
                </a:lnTo>
                <a:lnTo>
                  <a:pt x="1256058" y="556872"/>
                </a:lnTo>
                <a:lnTo>
                  <a:pt x="1256059" y="556872"/>
                </a:lnTo>
                <a:lnTo>
                  <a:pt x="1282164" y="576244"/>
                </a:lnTo>
                <a:lnTo>
                  <a:pt x="1222688" y="590206"/>
                </a:lnTo>
                <a:lnTo>
                  <a:pt x="1222645" y="590281"/>
                </a:lnTo>
                <a:lnTo>
                  <a:pt x="1222499" y="590251"/>
                </a:lnTo>
                <a:lnTo>
                  <a:pt x="1222369" y="590281"/>
                </a:lnTo>
                <a:lnTo>
                  <a:pt x="1222363" y="590222"/>
                </a:lnTo>
                <a:lnTo>
                  <a:pt x="1196256" y="584784"/>
                </a:lnTo>
                <a:lnTo>
                  <a:pt x="1196256" y="585789"/>
                </a:lnTo>
                <a:cubicBezTo>
                  <a:pt x="1191763" y="603195"/>
                  <a:pt x="1164527" y="608529"/>
                  <a:pt x="1168738" y="631831"/>
                </a:cubicBezTo>
                <a:lnTo>
                  <a:pt x="1168309" y="631831"/>
                </a:lnTo>
                <a:lnTo>
                  <a:pt x="1162517" y="646987"/>
                </a:lnTo>
                <a:cubicBezTo>
                  <a:pt x="1153225" y="657764"/>
                  <a:pt x="1135961" y="654290"/>
                  <a:pt x="1121851" y="656817"/>
                </a:cubicBezTo>
                <a:lnTo>
                  <a:pt x="1120945" y="646380"/>
                </a:lnTo>
                <a:lnTo>
                  <a:pt x="1120725" y="646513"/>
                </a:lnTo>
                <a:lnTo>
                  <a:pt x="1120725" y="657941"/>
                </a:lnTo>
                <a:lnTo>
                  <a:pt x="1108170" y="664219"/>
                </a:lnTo>
                <a:lnTo>
                  <a:pt x="1108180" y="664565"/>
                </a:lnTo>
                <a:cubicBezTo>
                  <a:pt x="1108069" y="664706"/>
                  <a:pt x="1107956" y="664846"/>
                  <a:pt x="1107815" y="664959"/>
                </a:cubicBezTo>
                <a:cubicBezTo>
                  <a:pt x="1100799" y="675065"/>
                  <a:pt x="1090132" y="671135"/>
                  <a:pt x="1079747" y="671416"/>
                </a:cubicBezTo>
                <a:lnTo>
                  <a:pt x="1079503" y="670854"/>
                </a:lnTo>
                <a:lnTo>
                  <a:pt x="1067954" y="670854"/>
                </a:lnTo>
                <a:lnTo>
                  <a:pt x="1068137" y="670126"/>
                </a:lnTo>
                <a:lnTo>
                  <a:pt x="1059989" y="671517"/>
                </a:lnTo>
                <a:cubicBezTo>
                  <a:pt x="1054184" y="676030"/>
                  <a:pt x="1055605" y="687769"/>
                  <a:pt x="1048023" y="690506"/>
                </a:cubicBezTo>
                <a:lnTo>
                  <a:pt x="1046905" y="690246"/>
                </a:lnTo>
                <a:lnTo>
                  <a:pt x="1047735" y="691068"/>
                </a:lnTo>
                <a:cubicBezTo>
                  <a:pt x="1037628" y="703421"/>
                  <a:pt x="1028925" y="689102"/>
                  <a:pt x="1019663" y="691068"/>
                </a:cubicBezTo>
                <a:lnTo>
                  <a:pt x="1020022" y="690460"/>
                </a:lnTo>
                <a:lnTo>
                  <a:pt x="1019951" y="690506"/>
                </a:lnTo>
                <a:cubicBezTo>
                  <a:pt x="991876" y="682645"/>
                  <a:pt x="987102" y="718580"/>
                  <a:pt x="960715" y="718580"/>
                </a:cubicBezTo>
                <a:cubicBezTo>
                  <a:pt x="926745" y="716616"/>
                  <a:pt x="909621" y="756200"/>
                  <a:pt x="879581" y="759569"/>
                </a:cubicBezTo>
                <a:cubicBezTo>
                  <a:pt x="849543" y="762938"/>
                  <a:pt x="836349" y="784275"/>
                  <a:pt x="815573" y="796347"/>
                </a:cubicBezTo>
                <a:cubicBezTo>
                  <a:pt x="800131" y="805049"/>
                  <a:pt x="799852" y="833685"/>
                  <a:pt x="782165" y="848284"/>
                </a:cubicBezTo>
                <a:cubicBezTo>
                  <a:pt x="764477" y="862883"/>
                  <a:pt x="741737" y="888992"/>
                  <a:pt x="709450" y="870463"/>
                </a:cubicBezTo>
                <a:cubicBezTo>
                  <a:pt x="699906" y="864848"/>
                  <a:pt x="692044" y="872428"/>
                  <a:pt x="685026" y="876639"/>
                </a:cubicBezTo>
                <a:cubicBezTo>
                  <a:pt x="678007" y="880850"/>
                  <a:pt x="665093" y="884219"/>
                  <a:pt x="656952" y="872989"/>
                </a:cubicBezTo>
                <a:lnTo>
                  <a:pt x="656588" y="872534"/>
                </a:lnTo>
                <a:lnTo>
                  <a:pt x="656382" y="873270"/>
                </a:lnTo>
                <a:lnTo>
                  <a:pt x="636170" y="866252"/>
                </a:lnTo>
                <a:lnTo>
                  <a:pt x="636320" y="865767"/>
                </a:lnTo>
                <a:lnTo>
                  <a:pt x="595466" y="845842"/>
                </a:lnTo>
                <a:cubicBezTo>
                  <a:pt x="582445" y="837798"/>
                  <a:pt x="570218" y="828464"/>
                  <a:pt x="558973" y="817964"/>
                </a:cubicBezTo>
                <a:cubicBezTo>
                  <a:pt x="535953" y="801681"/>
                  <a:pt x="519670" y="776414"/>
                  <a:pt x="488790" y="770238"/>
                </a:cubicBezTo>
                <a:cubicBezTo>
                  <a:pt x="471665" y="766868"/>
                  <a:pt x="472226" y="747497"/>
                  <a:pt x="469980" y="734021"/>
                </a:cubicBezTo>
                <a:cubicBezTo>
                  <a:pt x="469586" y="723802"/>
                  <a:pt x="462090" y="715240"/>
                  <a:pt x="452009" y="713527"/>
                </a:cubicBezTo>
                <a:cubicBezTo>
                  <a:pt x="439373" y="711281"/>
                  <a:pt x="438811" y="722230"/>
                  <a:pt x="437969" y="731214"/>
                </a:cubicBezTo>
                <a:cubicBezTo>
                  <a:pt x="436005" y="757604"/>
                  <a:pt x="404847" y="766307"/>
                  <a:pt x="401479" y="791574"/>
                </a:cubicBezTo>
                <a:lnTo>
                  <a:pt x="401552" y="791855"/>
                </a:lnTo>
                <a:lnTo>
                  <a:pt x="413262" y="791855"/>
                </a:lnTo>
                <a:lnTo>
                  <a:pt x="413269" y="791861"/>
                </a:lnTo>
                <a:lnTo>
                  <a:pt x="413265" y="791854"/>
                </a:lnTo>
                <a:cubicBezTo>
                  <a:pt x="419160" y="778940"/>
                  <a:pt x="438248" y="783432"/>
                  <a:pt x="443302" y="769676"/>
                </a:cubicBezTo>
                <a:cubicBezTo>
                  <a:pt x="449479" y="771107"/>
                  <a:pt x="455376" y="773578"/>
                  <a:pt x="460711" y="776975"/>
                </a:cubicBezTo>
                <a:cubicBezTo>
                  <a:pt x="468572" y="783993"/>
                  <a:pt x="460711" y="789328"/>
                  <a:pt x="455657" y="791574"/>
                </a:cubicBezTo>
                <a:cubicBezTo>
                  <a:pt x="449760" y="793820"/>
                  <a:pt x="446321" y="799014"/>
                  <a:pt x="442566" y="803821"/>
                </a:cubicBezTo>
                <a:lnTo>
                  <a:pt x="428044" y="813445"/>
                </a:lnTo>
                <a:lnTo>
                  <a:pt x="428140" y="813753"/>
                </a:lnTo>
                <a:cubicBezTo>
                  <a:pt x="428140" y="818806"/>
                  <a:pt x="428140" y="823859"/>
                  <a:pt x="420841" y="825544"/>
                </a:cubicBezTo>
                <a:lnTo>
                  <a:pt x="420836" y="825541"/>
                </a:lnTo>
                <a:lnTo>
                  <a:pt x="420839" y="825544"/>
                </a:lnTo>
                <a:lnTo>
                  <a:pt x="413540" y="840143"/>
                </a:lnTo>
                <a:lnTo>
                  <a:pt x="413102" y="840143"/>
                </a:lnTo>
                <a:lnTo>
                  <a:pt x="399613" y="857303"/>
                </a:lnTo>
                <a:cubicBezTo>
                  <a:pt x="394806" y="862883"/>
                  <a:pt x="388981" y="867094"/>
                  <a:pt x="379575" y="866813"/>
                </a:cubicBezTo>
                <a:lnTo>
                  <a:pt x="379575" y="866812"/>
                </a:lnTo>
                <a:lnTo>
                  <a:pt x="379574" y="866813"/>
                </a:lnTo>
                <a:lnTo>
                  <a:pt x="373517" y="866813"/>
                </a:lnTo>
                <a:lnTo>
                  <a:pt x="358149" y="892578"/>
                </a:lnTo>
                <a:cubicBezTo>
                  <a:pt x="350734" y="899456"/>
                  <a:pt x="341385" y="904250"/>
                  <a:pt x="331011" y="906117"/>
                </a:cubicBezTo>
                <a:cubicBezTo>
                  <a:pt x="306558" y="915045"/>
                  <a:pt x="285420" y="931216"/>
                  <a:pt x="270373" y="952440"/>
                </a:cubicBezTo>
                <a:cubicBezTo>
                  <a:pt x="255213" y="967600"/>
                  <a:pt x="233035" y="969846"/>
                  <a:pt x="215909" y="984164"/>
                </a:cubicBezTo>
                <a:cubicBezTo>
                  <a:pt x="195330" y="1002103"/>
                  <a:pt x="178935" y="1024338"/>
                  <a:pt x="167901" y="1049296"/>
                </a:cubicBezTo>
                <a:cubicBezTo>
                  <a:pt x="157230" y="1070913"/>
                  <a:pt x="133087" y="1077370"/>
                  <a:pt x="117926" y="1095057"/>
                </a:cubicBezTo>
                <a:cubicBezTo>
                  <a:pt x="115960" y="1082986"/>
                  <a:pt x="133647" y="1070352"/>
                  <a:pt x="117926" y="1058561"/>
                </a:cubicBezTo>
                <a:cubicBezTo>
                  <a:pt x="109785" y="1071756"/>
                  <a:pt x="92379" y="1070913"/>
                  <a:pt x="82552" y="1086635"/>
                </a:cubicBezTo>
                <a:cubicBezTo>
                  <a:pt x="75814" y="1097584"/>
                  <a:pt x="52794" y="1102637"/>
                  <a:pt x="37353" y="1111340"/>
                </a:cubicBezTo>
                <a:cubicBezTo>
                  <a:pt x="30897" y="1114709"/>
                  <a:pt x="20790" y="1114709"/>
                  <a:pt x="17982" y="1122009"/>
                </a:cubicBezTo>
                <a:cubicBezTo>
                  <a:pt x="15315" y="1129659"/>
                  <a:pt x="11140" y="1135239"/>
                  <a:pt x="6064" y="1139591"/>
                </a:cubicBezTo>
                <a:lnTo>
                  <a:pt x="0" y="1143167"/>
                </a:lnTo>
                <a:lnTo>
                  <a:pt x="0" y="330180"/>
                </a:lnTo>
                <a:lnTo>
                  <a:pt x="11351" y="318709"/>
                </a:lnTo>
                <a:cubicBezTo>
                  <a:pt x="40512" y="296146"/>
                  <a:pt x="73428" y="278530"/>
                  <a:pt x="112310" y="269125"/>
                </a:cubicBezTo>
                <a:cubicBezTo>
                  <a:pt x="120662" y="267090"/>
                  <a:pt x="128856" y="265652"/>
                  <a:pt x="136660" y="265182"/>
                </a:cubicBezTo>
                <a:cubicBezTo>
                  <a:pt x="160075" y="263773"/>
                  <a:pt x="179973" y="271091"/>
                  <a:pt x="190080" y="297200"/>
                </a:cubicBezTo>
                <a:cubicBezTo>
                  <a:pt x="198223" y="317974"/>
                  <a:pt x="213102" y="318536"/>
                  <a:pt x="227701" y="325273"/>
                </a:cubicBezTo>
                <a:cubicBezTo>
                  <a:pt x="221243" y="333415"/>
                  <a:pt x="202995" y="325273"/>
                  <a:pt x="204398" y="337907"/>
                </a:cubicBezTo>
                <a:cubicBezTo>
                  <a:pt x="206504" y="348968"/>
                  <a:pt x="212485" y="358906"/>
                  <a:pt x="221243" y="365981"/>
                </a:cubicBezTo>
                <a:cubicBezTo>
                  <a:pt x="237668" y="378643"/>
                  <a:pt x="255465" y="389367"/>
                  <a:pt x="274303" y="397972"/>
                </a:cubicBezTo>
                <a:cubicBezTo>
                  <a:pt x="294517" y="408921"/>
                  <a:pt x="312203" y="414536"/>
                  <a:pt x="313325" y="444856"/>
                </a:cubicBezTo>
                <a:cubicBezTo>
                  <a:pt x="313325" y="456086"/>
                  <a:pt x="348137" y="465912"/>
                  <a:pt x="366947" y="476299"/>
                </a:cubicBezTo>
                <a:lnTo>
                  <a:pt x="367030" y="476285"/>
                </a:lnTo>
                <a:lnTo>
                  <a:pt x="366373" y="475738"/>
                </a:lnTo>
                <a:cubicBezTo>
                  <a:pt x="371847" y="473211"/>
                  <a:pt x="377953" y="465316"/>
                  <a:pt x="382915" y="469224"/>
                </a:cubicBezTo>
                <a:lnTo>
                  <a:pt x="387429" y="477703"/>
                </a:lnTo>
                <a:lnTo>
                  <a:pt x="387430" y="477703"/>
                </a:lnTo>
                <a:lnTo>
                  <a:pt x="393886" y="482756"/>
                </a:lnTo>
                <a:lnTo>
                  <a:pt x="393800" y="483398"/>
                </a:lnTo>
                <a:lnTo>
                  <a:pt x="394462" y="483318"/>
                </a:lnTo>
                <a:cubicBezTo>
                  <a:pt x="399374" y="483318"/>
                  <a:pt x="404636" y="482476"/>
                  <a:pt x="409549" y="482932"/>
                </a:cubicBezTo>
                <a:lnTo>
                  <a:pt x="421723" y="489875"/>
                </a:lnTo>
                <a:lnTo>
                  <a:pt x="422239" y="489775"/>
                </a:lnTo>
                <a:lnTo>
                  <a:pt x="422337" y="490225"/>
                </a:lnTo>
                <a:lnTo>
                  <a:pt x="422531" y="490336"/>
                </a:lnTo>
                <a:lnTo>
                  <a:pt x="422404" y="490536"/>
                </a:lnTo>
                <a:lnTo>
                  <a:pt x="424556" y="500478"/>
                </a:lnTo>
                <a:lnTo>
                  <a:pt x="414580" y="502793"/>
                </a:lnTo>
                <a:lnTo>
                  <a:pt x="414109" y="503531"/>
                </a:lnTo>
                <a:cubicBezTo>
                  <a:pt x="400636" y="518270"/>
                  <a:pt x="417794" y="521323"/>
                  <a:pt x="424847" y="528206"/>
                </a:cubicBezTo>
                <a:lnTo>
                  <a:pt x="426884" y="536387"/>
                </a:lnTo>
                <a:lnTo>
                  <a:pt x="442171" y="537221"/>
                </a:lnTo>
                <a:lnTo>
                  <a:pt x="440325" y="538447"/>
                </a:lnTo>
                <a:lnTo>
                  <a:pt x="442461" y="537782"/>
                </a:lnTo>
                <a:cubicBezTo>
                  <a:pt x="485983" y="530342"/>
                  <a:pt x="528205" y="516839"/>
                  <a:pt x="567958" y="497636"/>
                </a:cubicBezTo>
                <a:lnTo>
                  <a:pt x="642085" y="464569"/>
                </a:lnTo>
                <a:lnTo>
                  <a:pt x="641783" y="463385"/>
                </a:lnTo>
                <a:lnTo>
                  <a:pt x="702140" y="441487"/>
                </a:lnTo>
                <a:lnTo>
                  <a:pt x="702702" y="443266"/>
                </a:lnTo>
                <a:lnTo>
                  <a:pt x="702702" y="441487"/>
                </a:lnTo>
                <a:cubicBezTo>
                  <a:pt x="709439" y="437556"/>
                  <a:pt x="712808" y="427450"/>
                  <a:pt x="723195" y="428853"/>
                </a:cubicBezTo>
                <a:lnTo>
                  <a:pt x="724278" y="429862"/>
                </a:lnTo>
                <a:lnTo>
                  <a:pt x="724039" y="428853"/>
                </a:lnTo>
                <a:cubicBezTo>
                  <a:pt x="739957" y="416472"/>
                  <a:pt x="757924" y="406983"/>
                  <a:pt x="777099" y="400779"/>
                </a:cubicBezTo>
                <a:lnTo>
                  <a:pt x="779478" y="399625"/>
                </a:lnTo>
                <a:lnTo>
                  <a:pt x="792633" y="388589"/>
                </a:lnTo>
                <a:cubicBezTo>
                  <a:pt x="810070" y="381206"/>
                  <a:pt x="832125" y="387523"/>
                  <a:pt x="848970" y="378048"/>
                </a:cubicBezTo>
                <a:cubicBezTo>
                  <a:pt x="848970" y="378048"/>
                  <a:pt x="854584" y="381417"/>
                  <a:pt x="855989" y="383943"/>
                </a:cubicBezTo>
                <a:cubicBezTo>
                  <a:pt x="858544" y="388912"/>
                  <a:pt x="856578" y="394996"/>
                  <a:pt x="851609" y="397550"/>
                </a:cubicBezTo>
                <a:cubicBezTo>
                  <a:pt x="851301" y="397691"/>
                  <a:pt x="850991" y="397831"/>
                  <a:pt x="850655" y="397971"/>
                </a:cubicBezTo>
                <a:cubicBezTo>
                  <a:pt x="837459" y="408191"/>
                  <a:pt x="821541" y="414227"/>
                  <a:pt x="804893" y="415378"/>
                </a:cubicBezTo>
                <a:cubicBezTo>
                  <a:pt x="785213" y="430622"/>
                  <a:pt x="761265" y="439381"/>
                  <a:pt x="736392" y="440364"/>
                </a:cubicBezTo>
                <a:lnTo>
                  <a:pt x="735394" y="440220"/>
                </a:lnTo>
                <a:lnTo>
                  <a:pt x="735548" y="440364"/>
                </a:lnTo>
                <a:cubicBezTo>
                  <a:pt x="730776" y="459454"/>
                  <a:pt x="717861" y="457208"/>
                  <a:pt x="702702" y="449628"/>
                </a:cubicBezTo>
                <a:lnTo>
                  <a:pt x="702702" y="449067"/>
                </a:lnTo>
                <a:lnTo>
                  <a:pt x="702421" y="449628"/>
                </a:lnTo>
                <a:cubicBezTo>
                  <a:pt x="702632" y="463315"/>
                  <a:pt x="688472" y="464841"/>
                  <a:pt x="681024" y="472211"/>
                </a:cubicBezTo>
                <a:lnTo>
                  <a:pt x="676709" y="481933"/>
                </a:lnTo>
                <a:lnTo>
                  <a:pt x="677997" y="482195"/>
                </a:lnTo>
                <a:cubicBezTo>
                  <a:pt x="684594" y="486126"/>
                  <a:pt x="692455" y="487880"/>
                  <a:pt x="700562" y="489564"/>
                </a:cubicBezTo>
                <a:lnTo>
                  <a:pt x="724097" y="496367"/>
                </a:lnTo>
                <a:lnTo>
                  <a:pt x="724602" y="496232"/>
                </a:lnTo>
                <a:cubicBezTo>
                  <a:pt x="752676" y="482756"/>
                  <a:pt x="780750" y="469842"/>
                  <a:pt x="808825" y="455805"/>
                </a:cubicBezTo>
                <a:cubicBezTo>
                  <a:pt x="818088" y="451032"/>
                  <a:pt x="826791" y="447383"/>
                  <a:pt x="836899" y="455805"/>
                </a:cubicBezTo>
                <a:lnTo>
                  <a:pt x="837234" y="455805"/>
                </a:lnTo>
                <a:lnTo>
                  <a:pt x="839393" y="444918"/>
                </a:lnTo>
                <a:cubicBezTo>
                  <a:pt x="845092" y="438364"/>
                  <a:pt x="859356" y="443102"/>
                  <a:pt x="865252" y="436153"/>
                </a:cubicBezTo>
                <a:lnTo>
                  <a:pt x="867869" y="435905"/>
                </a:lnTo>
                <a:lnTo>
                  <a:pt x="864972" y="435311"/>
                </a:lnTo>
                <a:cubicBezTo>
                  <a:pt x="873182" y="432364"/>
                  <a:pt x="880604" y="424046"/>
                  <a:pt x="889605" y="424454"/>
                </a:cubicBezTo>
                <a:lnTo>
                  <a:pt x="898808" y="428128"/>
                </a:lnTo>
                <a:lnTo>
                  <a:pt x="898800" y="427309"/>
                </a:lnTo>
                <a:cubicBezTo>
                  <a:pt x="898857" y="427253"/>
                  <a:pt x="898884" y="427225"/>
                  <a:pt x="898941" y="427169"/>
                </a:cubicBezTo>
                <a:lnTo>
                  <a:pt x="906802" y="429134"/>
                </a:lnTo>
                <a:lnTo>
                  <a:pt x="908590" y="429894"/>
                </a:lnTo>
                <a:lnTo>
                  <a:pt x="912625" y="415834"/>
                </a:lnTo>
                <a:cubicBezTo>
                  <a:pt x="916416" y="412922"/>
                  <a:pt x="921959" y="411308"/>
                  <a:pt x="927293" y="409202"/>
                </a:cubicBezTo>
                <a:lnTo>
                  <a:pt x="927467" y="409540"/>
                </a:lnTo>
                <a:lnTo>
                  <a:pt x="938804" y="400780"/>
                </a:lnTo>
                <a:lnTo>
                  <a:pt x="938806" y="400780"/>
                </a:lnTo>
                <a:lnTo>
                  <a:pt x="938805" y="400779"/>
                </a:lnTo>
                <a:lnTo>
                  <a:pt x="1006745" y="375241"/>
                </a:lnTo>
                <a:lnTo>
                  <a:pt x="1006746" y="375242"/>
                </a:lnTo>
                <a:lnTo>
                  <a:pt x="1006745" y="375239"/>
                </a:lnTo>
                <a:cubicBezTo>
                  <a:pt x="1018087" y="375071"/>
                  <a:pt x="1028107" y="382567"/>
                  <a:pt x="1031167" y="393488"/>
                </a:cubicBezTo>
                <a:cubicBezTo>
                  <a:pt x="1032290" y="397270"/>
                  <a:pt x="1030886" y="399165"/>
                  <a:pt x="1028535" y="400393"/>
                </a:cubicBezTo>
                <a:lnTo>
                  <a:pt x="1020220" y="403306"/>
                </a:lnTo>
                <a:lnTo>
                  <a:pt x="1000009" y="403306"/>
                </a:lnTo>
                <a:lnTo>
                  <a:pt x="999359" y="404039"/>
                </a:lnTo>
                <a:lnTo>
                  <a:pt x="997191" y="416667"/>
                </a:lnTo>
                <a:cubicBezTo>
                  <a:pt x="991321" y="425905"/>
                  <a:pt x="976845" y="420852"/>
                  <a:pt x="966319" y="422115"/>
                </a:cubicBezTo>
                <a:lnTo>
                  <a:pt x="966318" y="422114"/>
                </a:lnTo>
                <a:lnTo>
                  <a:pt x="966318" y="422115"/>
                </a:lnTo>
                <a:cubicBezTo>
                  <a:pt x="963088" y="427450"/>
                  <a:pt x="959789" y="428081"/>
                  <a:pt x="956455" y="427064"/>
                </a:cubicBezTo>
                <a:lnTo>
                  <a:pt x="946954" y="422395"/>
                </a:lnTo>
                <a:lnTo>
                  <a:pt x="946947" y="422397"/>
                </a:lnTo>
                <a:lnTo>
                  <a:pt x="932628" y="422397"/>
                </a:lnTo>
                <a:lnTo>
                  <a:pt x="931924" y="421877"/>
                </a:lnTo>
                <a:lnTo>
                  <a:pt x="923865" y="425018"/>
                </a:lnTo>
                <a:cubicBezTo>
                  <a:pt x="921377" y="427408"/>
                  <a:pt x="919798" y="430749"/>
                  <a:pt x="919713" y="434469"/>
                </a:cubicBezTo>
                <a:cubicBezTo>
                  <a:pt x="919713" y="434665"/>
                  <a:pt x="919713" y="434834"/>
                  <a:pt x="919713" y="435030"/>
                </a:cubicBezTo>
                <a:lnTo>
                  <a:pt x="917875" y="434248"/>
                </a:lnTo>
                <a:lnTo>
                  <a:pt x="908486" y="454752"/>
                </a:lnTo>
                <a:lnTo>
                  <a:pt x="893165" y="468421"/>
                </a:lnTo>
                <a:lnTo>
                  <a:pt x="892764" y="469281"/>
                </a:lnTo>
                <a:lnTo>
                  <a:pt x="892203" y="469280"/>
                </a:lnTo>
                <a:lnTo>
                  <a:pt x="884150" y="469264"/>
                </a:lnTo>
                <a:cubicBezTo>
                  <a:pt x="876202" y="472843"/>
                  <a:pt x="869674" y="484161"/>
                  <a:pt x="859357" y="475738"/>
                </a:cubicBezTo>
                <a:lnTo>
                  <a:pt x="858700" y="474918"/>
                </a:lnTo>
                <a:lnTo>
                  <a:pt x="858795" y="475738"/>
                </a:lnTo>
                <a:lnTo>
                  <a:pt x="844758" y="489213"/>
                </a:lnTo>
                <a:lnTo>
                  <a:pt x="844340" y="487965"/>
                </a:lnTo>
                <a:lnTo>
                  <a:pt x="843918" y="490056"/>
                </a:lnTo>
                <a:cubicBezTo>
                  <a:pt x="809947" y="501847"/>
                  <a:pt x="781311" y="526272"/>
                  <a:pt x="744533" y="531325"/>
                </a:cubicBezTo>
                <a:cubicBezTo>
                  <a:pt x="744533" y="531325"/>
                  <a:pt x="744112" y="533361"/>
                  <a:pt x="743621" y="535957"/>
                </a:cubicBezTo>
                <a:lnTo>
                  <a:pt x="742376" y="543421"/>
                </a:lnTo>
                <a:lnTo>
                  <a:pt x="743129" y="543678"/>
                </a:lnTo>
                <a:cubicBezTo>
                  <a:pt x="746919" y="543678"/>
                  <a:pt x="750288" y="544310"/>
                  <a:pt x="752850" y="546064"/>
                </a:cubicBezTo>
                <a:lnTo>
                  <a:pt x="757130" y="554068"/>
                </a:lnTo>
                <a:lnTo>
                  <a:pt x="758019" y="553784"/>
                </a:lnTo>
                <a:cubicBezTo>
                  <a:pt x="771215" y="568383"/>
                  <a:pt x="773462" y="531325"/>
                  <a:pt x="786094" y="547608"/>
                </a:cubicBezTo>
                <a:cubicBezTo>
                  <a:pt x="799290" y="528798"/>
                  <a:pt x="822592" y="536940"/>
                  <a:pt x="838874" y="528798"/>
                </a:cubicBezTo>
                <a:cubicBezTo>
                  <a:pt x="868914" y="513077"/>
                  <a:pt x="902040" y="504654"/>
                  <a:pt x="932081" y="489213"/>
                </a:cubicBezTo>
                <a:lnTo>
                  <a:pt x="936537" y="487788"/>
                </a:lnTo>
                <a:lnTo>
                  <a:pt x="942385" y="484586"/>
                </a:lnTo>
                <a:cubicBezTo>
                  <a:pt x="950648" y="475808"/>
                  <a:pt x="956702" y="460437"/>
                  <a:pt x="973338" y="476018"/>
                </a:cubicBezTo>
                <a:lnTo>
                  <a:pt x="973324" y="476027"/>
                </a:lnTo>
                <a:lnTo>
                  <a:pt x="973351" y="476018"/>
                </a:lnTo>
                <a:cubicBezTo>
                  <a:pt x="1007318" y="445417"/>
                  <a:pt x="1054483" y="445417"/>
                  <a:pt x="1093226" y="424362"/>
                </a:cubicBezTo>
                <a:cubicBezTo>
                  <a:pt x="1160035" y="388441"/>
                  <a:pt x="1235284" y="372438"/>
                  <a:pt x="1304902" y="340153"/>
                </a:cubicBezTo>
                <a:cubicBezTo>
                  <a:pt x="1370978" y="310141"/>
                  <a:pt x="1440171" y="287541"/>
                  <a:pt x="1511226" y="272775"/>
                </a:cubicBezTo>
                <a:lnTo>
                  <a:pt x="1515649" y="272452"/>
                </a:lnTo>
                <a:lnTo>
                  <a:pt x="1577913" y="259999"/>
                </a:lnTo>
                <a:lnTo>
                  <a:pt x="1591649" y="247569"/>
                </a:lnTo>
                <a:cubicBezTo>
                  <a:pt x="1600791" y="239103"/>
                  <a:pt x="1610038" y="231882"/>
                  <a:pt x="1621426" y="234435"/>
                </a:cubicBezTo>
                <a:lnTo>
                  <a:pt x="1639955" y="246395"/>
                </a:lnTo>
                <a:lnTo>
                  <a:pt x="1640368" y="246386"/>
                </a:lnTo>
                <a:cubicBezTo>
                  <a:pt x="1644578" y="239928"/>
                  <a:pt x="1649071" y="233752"/>
                  <a:pt x="1653281" y="227576"/>
                </a:cubicBezTo>
                <a:cubicBezTo>
                  <a:pt x="1662573" y="240433"/>
                  <a:pt x="1677875" y="247535"/>
                  <a:pt x="1693707" y="246386"/>
                </a:cubicBezTo>
                <a:lnTo>
                  <a:pt x="1693813" y="246610"/>
                </a:lnTo>
                <a:lnTo>
                  <a:pt x="1706903" y="240205"/>
                </a:lnTo>
                <a:lnTo>
                  <a:pt x="1727396" y="226729"/>
                </a:lnTo>
                <a:lnTo>
                  <a:pt x="1727397" y="226732"/>
                </a:lnTo>
                <a:lnTo>
                  <a:pt x="1728873" y="225594"/>
                </a:lnTo>
                <a:lnTo>
                  <a:pt x="1726274" y="226729"/>
                </a:lnTo>
                <a:cubicBezTo>
                  <a:pt x="1726274" y="211851"/>
                  <a:pt x="1731327" y="204832"/>
                  <a:pt x="1746767" y="206798"/>
                </a:cubicBezTo>
                <a:lnTo>
                  <a:pt x="1748511" y="208105"/>
                </a:lnTo>
                <a:lnTo>
                  <a:pt x="1747876" y="206783"/>
                </a:lnTo>
                <a:lnTo>
                  <a:pt x="1747609" y="206515"/>
                </a:lnTo>
                <a:lnTo>
                  <a:pt x="1747764" y="206549"/>
                </a:lnTo>
                <a:lnTo>
                  <a:pt x="1747609" y="206226"/>
                </a:lnTo>
                <a:lnTo>
                  <a:pt x="1748077" y="206239"/>
                </a:lnTo>
                <a:close/>
                <a:moveTo>
                  <a:pt x="1777930" y="189811"/>
                </a:moveTo>
                <a:cubicBezTo>
                  <a:pt x="1780247" y="187916"/>
                  <a:pt x="1783826" y="187846"/>
                  <a:pt x="1788879" y="190513"/>
                </a:cubicBezTo>
                <a:cubicBezTo>
                  <a:pt x="1791490" y="192253"/>
                  <a:pt x="1793932" y="194218"/>
                  <a:pt x="1796178" y="196408"/>
                </a:cubicBezTo>
                <a:lnTo>
                  <a:pt x="1781579" y="200059"/>
                </a:lnTo>
                <a:lnTo>
                  <a:pt x="1774561" y="200059"/>
                </a:lnTo>
                <a:cubicBezTo>
                  <a:pt x="1774561" y="195425"/>
                  <a:pt x="1775614" y="191706"/>
                  <a:pt x="1777930" y="189811"/>
                </a:cubicBezTo>
                <a:close/>
                <a:moveTo>
                  <a:pt x="955369" y="178160"/>
                </a:moveTo>
                <a:lnTo>
                  <a:pt x="955369" y="178719"/>
                </a:lnTo>
                <a:lnTo>
                  <a:pt x="959579" y="178719"/>
                </a:lnTo>
                <a:lnTo>
                  <a:pt x="963682" y="184495"/>
                </a:lnTo>
                <a:lnTo>
                  <a:pt x="963302" y="182195"/>
                </a:lnTo>
                <a:cubicBezTo>
                  <a:pt x="963793" y="179915"/>
                  <a:pt x="963793" y="177739"/>
                  <a:pt x="959582" y="178160"/>
                </a:cubicBezTo>
                <a:close/>
                <a:moveTo>
                  <a:pt x="1045485" y="154856"/>
                </a:moveTo>
                <a:cubicBezTo>
                  <a:pt x="1045485" y="165244"/>
                  <a:pt x="1041555" y="170859"/>
                  <a:pt x="1036782" y="170859"/>
                </a:cubicBezTo>
                <a:cubicBezTo>
                  <a:pt x="1024709" y="170859"/>
                  <a:pt x="1033412" y="164402"/>
                  <a:pt x="1036782" y="161594"/>
                </a:cubicBezTo>
                <a:cubicBezTo>
                  <a:pt x="1040150" y="158786"/>
                  <a:pt x="1039588" y="157944"/>
                  <a:pt x="1045485" y="154856"/>
                </a:cubicBezTo>
                <a:close/>
                <a:moveTo>
                  <a:pt x="1979573" y="145185"/>
                </a:moveTo>
                <a:lnTo>
                  <a:pt x="1976695" y="146153"/>
                </a:lnTo>
                <a:lnTo>
                  <a:pt x="1976695" y="146158"/>
                </a:lnTo>
                <a:lnTo>
                  <a:pt x="1978441" y="146890"/>
                </a:lnTo>
                <a:close/>
                <a:moveTo>
                  <a:pt x="2125149" y="112579"/>
                </a:moveTo>
                <a:lnTo>
                  <a:pt x="2124925" y="113308"/>
                </a:lnTo>
                <a:lnTo>
                  <a:pt x="2124905" y="113313"/>
                </a:lnTo>
                <a:lnTo>
                  <a:pt x="2124925" y="113312"/>
                </a:lnTo>
                <a:lnTo>
                  <a:pt x="2125386" y="113290"/>
                </a:lnTo>
                <a:close/>
                <a:moveTo>
                  <a:pt x="1107240" y="110433"/>
                </a:moveTo>
                <a:lnTo>
                  <a:pt x="1107240" y="111334"/>
                </a:lnTo>
                <a:lnTo>
                  <a:pt x="1112881" y="115214"/>
                </a:lnTo>
                <a:lnTo>
                  <a:pt x="1112934" y="114918"/>
                </a:lnTo>
                <a:close/>
                <a:moveTo>
                  <a:pt x="2136764" y="0"/>
                </a:moveTo>
                <a:lnTo>
                  <a:pt x="3041552" y="0"/>
                </a:lnTo>
                <a:lnTo>
                  <a:pt x="3046129" y="6512"/>
                </a:lnTo>
                <a:cubicBezTo>
                  <a:pt x="3058861" y="17257"/>
                  <a:pt x="3074322" y="24767"/>
                  <a:pt x="3091237" y="27967"/>
                </a:cubicBezTo>
                <a:cubicBezTo>
                  <a:pt x="3074954" y="50145"/>
                  <a:pt x="3049126" y="25159"/>
                  <a:pt x="3035089" y="42565"/>
                </a:cubicBezTo>
                <a:cubicBezTo>
                  <a:pt x="3057548" y="52672"/>
                  <a:pt x="3057267" y="83272"/>
                  <a:pt x="3079445" y="95344"/>
                </a:cubicBezTo>
                <a:cubicBezTo>
                  <a:pt x="3088429" y="100397"/>
                  <a:pt x="3091237" y="113873"/>
                  <a:pt x="3104993" y="114435"/>
                </a:cubicBezTo>
                <a:cubicBezTo>
                  <a:pt x="3113696" y="114435"/>
                  <a:pt x="3117065" y="122016"/>
                  <a:pt x="3110327" y="128191"/>
                </a:cubicBezTo>
                <a:cubicBezTo>
                  <a:pt x="3078884" y="156265"/>
                  <a:pt x="3133067" y="163285"/>
                  <a:pt x="3125768" y="184340"/>
                </a:cubicBezTo>
                <a:cubicBezTo>
                  <a:pt x="3162264" y="193043"/>
                  <a:pt x="3184723" y="224488"/>
                  <a:pt x="3216447" y="240489"/>
                </a:cubicBezTo>
                <a:lnTo>
                  <a:pt x="3216447" y="247227"/>
                </a:lnTo>
                <a:lnTo>
                  <a:pt x="3215886" y="247925"/>
                </a:lnTo>
                <a:lnTo>
                  <a:pt x="3215886" y="274179"/>
                </a:lnTo>
                <a:lnTo>
                  <a:pt x="3214760" y="273614"/>
                </a:lnTo>
                <a:lnTo>
                  <a:pt x="3216447" y="275302"/>
                </a:lnTo>
                <a:lnTo>
                  <a:pt x="3216447" y="308709"/>
                </a:lnTo>
                <a:lnTo>
                  <a:pt x="3215885" y="309969"/>
                </a:lnTo>
                <a:lnTo>
                  <a:pt x="3215885" y="354752"/>
                </a:lnTo>
                <a:lnTo>
                  <a:pt x="3214741" y="354787"/>
                </a:lnTo>
                <a:lnTo>
                  <a:pt x="3216195" y="355537"/>
                </a:lnTo>
                <a:cubicBezTo>
                  <a:pt x="3216279" y="355649"/>
                  <a:pt x="3216363" y="355762"/>
                  <a:pt x="3216447" y="355874"/>
                </a:cubicBezTo>
                <a:lnTo>
                  <a:pt x="3216447" y="362612"/>
                </a:lnTo>
                <a:lnTo>
                  <a:pt x="3214762" y="363310"/>
                </a:lnTo>
                <a:lnTo>
                  <a:pt x="3214762" y="401161"/>
                </a:lnTo>
                <a:lnTo>
                  <a:pt x="3216167" y="401902"/>
                </a:lnTo>
                <a:lnTo>
                  <a:pt x="3216167" y="489494"/>
                </a:lnTo>
                <a:lnTo>
                  <a:pt x="3215860" y="489469"/>
                </a:lnTo>
                <a:lnTo>
                  <a:pt x="3215886" y="489494"/>
                </a:lnTo>
                <a:lnTo>
                  <a:pt x="3215886" y="517569"/>
                </a:lnTo>
                <a:cubicBezTo>
                  <a:pt x="3198199" y="517569"/>
                  <a:pt x="3200725" y="501461"/>
                  <a:pt x="3196580" y="491039"/>
                </a:cubicBezTo>
                <a:lnTo>
                  <a:pt x="3189284" y="483390"/>
                </a:lnTo>
                <a:lnTo>
                  <a:pt x="3168551" y="490515"/>
                </a:lnTo>
                <a:cubicBezTo>
                  <a:pt x="3147824" y="492529"/>
                  <a:pt x="3128084" y="481001"/>
                  <a:pt x="3112293" y="474053"/>
                </a:cubicBezTo>
                <a:cubicBezTo>
                  <a:pt x="3065128" y="452913"/>
                  <a:pt x="3010776" y="455103"/>
                  <a:pt x="2965464" y="479948"/>
                </a:cubicBezTo>
                <a:cubicBezTo>
                  <a:pt x="2944970" y="490897"/>
                  <a:pt x="2940198" y="458331"/>
                  <a:pt x="2926722" y="475737"/>
                </a:cubicBezTo>
                <a:lnTo>
                  <a:pt x="2926133" y="475880"/>
                </a:lnTo>
                <a:lnTo>
                  <a:pt x="2865241" y="503812"/>
                </a:lnTo>
                <a:lnTo>
                  <a:pt x="2864253" y="503247"/>
                </a:lnTo>
                <a:lnTo>
                  <a:pt x="2855683" y="508080"/>
                </a:lnTo>
                <a:cubicBezTo>
                  <a:pt x="2849971" y="508089"/>
                  <a:pt x="2845330" y="502290"/>
                  <a:pt x="2840250" y="498859"/>
                </a:cubicBezTo>
                <a:lnTo>
                  <a:pt x="2832709" y="496684"/>
                </a:lnTo>
                <a:lnTo>
                  <a:pt x="2793090" y="524587"/>
                </a:lnTo>
                <a:lnTo>
                  <a:pt x="2792327" y="524755"/>
                </a:lnTo>
                <a:lnTo>
                  <a:pt x="2772034" y="543678"/>
                </a:lnTo>
                <a:lnTo>
                  <a:pt x="2772034" y="530182"/>
                </a:lnTo>
                <a:lnTo>
                  <a:pt x="2771472" y="530577"/>
                </a:lnTo>
                <a:lnTo>
                  <a:pt x="2771472" y="542555"/>
                </a:lnTo>
                <a:lnTo>
                  <a:pt x="2764454" y="542555"/>
                </a:lnTo>
                <a:lnTo>
                  <a:pt x="2761755" y="543388"/>
                </a:lnTo>
                <a:lnTo>
                  <a:pt x="2765857" y="543397"/>
                </a:lnTo>
                <a:cubicBezTo>
                  <a:pt x="2761647" y="558276"/>
                  <a:pt x="2752663" y="562487"/>
                  <a:pt x="2737783" y="555469"/>
                </a:cubicBezTo>
                <a:lnTo>
                  <a:pt x="2737783" y="555468"/>
                </a:lnTo>
                <a:lnTo>
                  <a:pt x="2713220" y="562592"/>
                </a:lnTo>
                <a:lnTo>
                  <a:pt x="2712237" y="563611"/>
                </a:lnTo>
                <a:lnTo>
                  <a:pt x="2692865" y="576008"/>
                </a:lnTo>
                <a:lnTo>
                  <a:pt x="2692865" y="577648"/>
                </a:lnTo>
                <a:cubicBezTo>
                  <a:pt x="2689440" y="585958"/>
                  <a:pt x="2681354" y="591404"/>
                  <a:pt x="2672370" y="591404"/>
                </a:cubicBezTo>
                <a:lnTo>
                  <a:pt x="2670406" y="590038"/>
                </a:lnTo>
                <a:lnTo>
                  <a:pt x="2670406" y="590842"/>
                </a:lnTo>
                <a:lnTo>
                  <a:pt x="2663883" y="603344"/>
                </a:lnTo>
                <a:lnTo>
                  <a:pt x="2663948" y="603756"/>
                </a:lnTo>
                <a:cubicBezTo>
                  <a:pt x="2654656" y="613863"/>
                  <a:pt x="2642528" y="620910"/>
                  <a:pt x="2629137" y="623970"/>
                </a:cubicBezTo>
                <a:lnTo>
                  <a:pt x="2629137" y="623968"/>
                </a:lnTo>
                <a:lnTo>
                  <a:pt x="2629136" y="623970"/>
                </a:lnTo>
                <a:lnTo>
                  <a:pt x="2615942" y="630147"/>
                </a:lnTo>
                <a:lnTo>
                  <a:pt x="2614444" y="631270"/>
                </a:lnTo>
                <a:lnTo>
                  <a:pt x="2615662" y="631270"/>
                </a:lnTo>
                <a:cubicBezTo>
                  <a:pt x="2624084" y="650079"/>
                  <a:pt x="2616222" y="658221"/>
                  <a:pt x="2596009" y="657660"/>
                </a:cubicBezTo>
                <a:lnTo>
                  <a:pt x="2596009" y="657659"/>
                </a:lnTo>
                <a:cubicBezTo>
                  <a:pt x="2578631" y="652606"/>
                  <a:pt x="2567402" y="635790"/>
                  <a:pt x="2569338" y="617794"/>
                </a:cubicBezTo>
                <a:lnTo>
                  <a:pt x="2556986" y="617794"/>
                </a:lnTo>
                <a:lnTo>
                  <a:pt x="2556986" y="618075"/>
                </a:lnTo>
                <a:lnTo>
                  <a:pt x="2542949" y="631551"/>
                </a:lnTo>
                <a:lnTo>
                  <a:pt x="2542363" y="630965"/>
                </a:lnTo>
                <a:lnTo>
                  <a:pt x="2534422" y="638253"/>
                </a:lnTo>
                <a:cubicBezTo>
                  <a:pt x="2530667" y="638780"/>
                  <a:pt x="2526386" y="638008"/>
                  <a:pt x="2522736" y="638288"/>
                </a:cubicBezTo>
                <a:lnTo>
                  <a:pt x="2522736" y="657935"/>
                </a:lnTo>
                <a:lnTo>
                  <a:pt x="2531755" y="657836"/>
                </a:lnTo>
                <a:cubicBezTo>
                  <a:pt x="2534807" y="658292"/>
                  <a:pt x="2537474" y="659766"/>
                  <a:pt x="2539018" y="663836"/>
                </a:cubicBezTo>
                <a:cubicBezTo>
                  <a:pt x="2538260" y="666531"/>
                  <a:pt x="2536267" y="668693"/>
                  <a:pt x="2533683" y="669732"/>
                </a:cubicBezTo>
                <a:cubicBezTo>
                  <a:pt x="2524701" y="671416"/>
                  <a:pt x="2523296" y="664678"/>
                  <a:pt x="2522174" y="657941"/>
                </a:cubicBezTo>
                <a:lnTo>
                  <a:pt x="2522716" y="657935"/>
                </a:lnTo>
                <a:lnTo>
                  <a:pt x="2508130" y="653503"/>
                </a:lnTo>
                <a:cubicBezTo>
                  <a:pt x="2493871" y="652377"/>
                  <a:pt x="2480513" y="659806"/>
                  <a:pt x="2466754" y="663349"/>
                </a:cubicBezTo>
                <a:lnTo>
                  <a:pt x="2448125" y="664673"/>
                </a:lnTo>
                <a:lnTo>
                  <a:pt x="2448058" y="664959"/>
                </a:lnTo>
                <a:cubicBezTo>
                  <a:pt x="2444971" y="673493"/>
                  <a:pt x="2436633" y="678968"/>
                  <a:pt x="2427565" y="678434"/>
                </a:cubicBezTo>
                <a:lnTo>
                  <a:pt x="2427341" y="678546"/>
                </a:lnTo>
                <a:lnTo>
                  <a:pt x="2418791" y="693489"/>
                </a:lnTo>
                <a:cubicBezTo>
                  <a:pt x="2416861" y="695121"/>
                  <a:pt x="2414563" y="696025"/>
                  <a:pt x="2411694" y="695801"/>
                </a:cubicBezTo>
                <a:lnTo>
                  <a:pt x="2401478" y="691477"/>
                </a:lnTo>
                <a:lnTo>
                  <a:pt x="2401175" y="691629"/>
                </a:lnTo>
                <a:cubicBezTo>
                  <a:pt x="2380682" y="691629"/>
                  <a:pt x="2375908" y="721669"/>
                  <a:pt x="2353168" y="719704"/>
                </a:cubicBezTo>
                <a:lnTo>
                  <a:pt x="2352084" y="720029"/>
                </a:lnTo>
                <a:lnTo>
                  <a:pt x="2345745" y="728505"/>
                </a:lnTo>
                <a:lnTo>
                  <a:pt x="2334183" y="731670"/>
                </a:lnTo>
                <a:lnTo>
                  <a:pt x="2333796" y="732057"/>
                </a:lnTo>
                <a:lnTo>
                  <a:pt x="2293758" y="751802"/>
                </a:lnTo>
                <a:lnTo>
                  <a:pt x="2293651" y="751989"/>
                </a:lnTo>
                <a:cubicBezTo>
                  <a:pt x="2275740" y="784864"/>
                  <a:pt x="2245392" y="809232"/>
                  <a:pt x="2209429" y="819648"/>
                </a:cubicBezTo>
                <a:cubicBezTo>
                  <a:pt x="2193258" y="822624"/>
                  <a:pt x="2177986" y="829249"/>
                  <a:pt x="2164792" y="839019"/>
                </a:cubicBezTo>
                <a:lnTo>
                  <a:pt x="2164791" y="839020"/>
                </a:lnTo>
                <a:lnTo>
                  <a:pt x="2164792" y="839020"/>
                </a:lnTo>
                <a:cubicBezTo>
                  <a:pt x="2166335" y="848453"/>
                  <a:pt x="2160131" y="857380"/>
                  <a:pt x="2150755" y="859233"/>
                </a:cubicBezTo>
                <a:lnTo>
                  <a:pt x="2145140" y="859233"/>
                </a:lnTo>
                <a:lnTo>
                  <a:pt x="2138323" y="863855"/>
                </a:lnTo>
                <a:lnTo>
                  <a:pt x="2145139" y="861760"/>
                </a:lnTo>
                <a:cubicBezTo>
                  <a:pt x="2145139" y="876639"/>
                  <a:pt x="2122399" y="876920"/>
                  <a:pt x="2126609" y="896010"/>
                </a:cubicBezTo>
                <a:cubicBezTo>
                  <a:pt x="2141137" y="893063"/>
                  <a:pt x="2155351" y="884745"/>
                  <a:pt x="2170313" y="884798"/>
                </a:cubicBezTo>
                <a:lnTo>
                  <a:pt x="2183518" y="887700"/>
                </a:lnTo>
                <a:lnTo>
                  <a:pt x="2185566" y="887026"/>
                </a:lnTo>
                <a:cubicBezTo>
                  <a:pt x="2200725" y="899099"/>
                  <a:pt x="2213640" y="881973"/>
                  <a:pt x="2230203" y="883096"/>
                </a:cubicBezTo>
                <a:cubicBezTo>
                  <a:pt x="2226274" y="897133"/>
                  <a:pt x="2208306" y="894045"/>
                  <a:pt x="2205499" y="906117"/>
                </a:cubicBezTo>
                <a:cubicBezTo>
                  <a:pt x="2201681" y="911395"/>
                  <a:pt x="2196557" y="915409"/>
                  <a:pt x="2190774" y="917887"/>
                </a:cubicBezTo>
                <a:lnTo>
                  <a:pt x="2172644" y="920359"/>
                </a:lnTo>
                <a:lnTo>
                  <a:pt x="2172639" y="920368"/>
                </a:lnTo>
                <a:lnTo>
                  <a:pt x="2172932" y="920435"/>
                </a:lnTo>
                <a:lnTo>
                  <a:pt x="2172528" y="920610"/>
                </a:lnTo>
                <a:lnTo>
                  <a:pt x="2172090" y="921558"/>
                </a:lnTo>
                <a:lnTo>
                  <a:pt x="2166365" y="923275"/>
                </a:lnTo>
                <a:lnTo>
                  <a:pt x="2156052" y="927734"/>
                </a:lnTo>
                <a:cubicBezTo>
                  <a:pt x="2153648" y="927523"/>
                  <a:pt x="2151482" y="926436"/>
                  <a:pt x="2149600" y="924225"/>
                </a:cubicBezTo>
                <a:lnTo>
                  <a:pt x="2147399" y="919469"/>
                </a:lnTo>
                <a:lnTo>
                  <a:pt x="2146431" y="918947"/>
                </a:lnTo>
                <a:cubicBezTo>
                  <a:pt x="2145447" y="917768"/>
                  <a:pt x="2144661" y="916477"/>
                  <a:pt x="2144016" y="915101"/>
                </a:cubicBezTo>
                <a:cubicBezTo>
                  <a:pt x="2128574" y="903591"/>
                  <a:pt x="2112572" y="919312"/>
                  <a:pt x="2096850" y="915101"/>
                </a:cubicBezTo>
                <a:lnTo>
                  <a:pt x="2096576" y="914820"/>
                </a:lnTo>
                <a:lnTo>
                  <a:pt x="2090957" y="914820"/>
                </a:lnTo>
                <a:lnTo>
                  <a:pt x="2090700" y="914788"/>
                </a:lnTo>
                <a:lnTo>
                  <a:pt x="2077832" y="919733"/>
                </a:lnTo>
                <a:lnTo>
                  <a:pt x="2064847" y="914591"/>
                </a:lnTo>
                <a:lnTo>
                  <a:pt x="2062883" y="914820"/>
                </a:lnTo>
                <a:lnTo>
                  <a:pt x="2036493" y="914820"/>
                </a:lnTo>
                <a:lnTo>
                  <a:pt x="2049549" y="905395"/>
                </a:lnTo>
                <a:lnTo>
                  <a:pt x="2037615" y="912293"/>
                </a:lnTo>
                <a:cubicBezTo>
                  <a:pt x="2029474" y="924365"/>
                  <a:pt x="2014313" y="930541"/>
                  <a:pt x="2009541" y="945982"/>
                </a:cubicBezTo>
                <a:lnTo>
                  <a:pt x="2001927" y="952357"/>
                </a:lnTo>
                <a:lnTo>
                  <a:pt x="2010384" y="947667"/>
                </a:lnTo>
                <a:cubicBezTo>
                  <a:pt x="2005050" y="973214"/>
                  <a:pt x="1981748" y="974057"/>
                  <a:pt x="1963220" y="981075"/>
                </a:cubicBezTo>
                <a:lnTo>
                  <a:pt x="1966285" y="977072"/>
                </a:lnTo>
                <a:lnTo>
                  <a:pt x="1962377" y="979391"/>
                </a:lnTo>
                <a:cubicBezTo>
                  <a:pt x="1947301" y="993596"/>
                  <a:pt x="1926863" y="1000671"/>
                  <a:pt x="1906229" y="998762"/>
                </a:cubicBezTo>
                <a:cubicBezTo>
                  <a:pt x="1892473" y="995954"/>
                  <a:pt x="1884051" y="1004657"/>
                  <a:pt x="1875348" y="1013080"/>
                </a:cubicBezTo>
                <a:lnTo>
                  <a:pt x="1871010" y="1014534"/>
                </a:lnTo>
                <a:lnTo>
                  <a:pt x="1875629" y="1014764"/>
                </a:lnTo>
                <a:cubicBezTo>
                  <a:pt x="1866924" y="1025994"/>
                  <a:pt x="1852046" y="1020941"/>
                  <a:pt x="1841658" y="1027959"/>
                </a:cubicBezTo>
                <a:lnTo>
                  <a:pt x="1840341" y="1027012"/>
                </a:lnTo>
                <a:lnTo>
                  <a:pt x="1774561" y="1073720"/>
                </a:lnTo>
                <a:lnTo>
                  <a:pt x="1768581" y="1077220"/>
                </a:lnTo>
                <a:lnTo>
                  <a:pt x="1774841" y="1075406"/>
                </a:lnTo>
                <a:lnTo>
                  <a:pt x="1720992" y="1115306"/>
                </a:lnTo>
                <a:lnTo>
                  <a:pt x="1722063" y="1115552"/>
                </a:lnTo>
                <a:lnTo>
                  <a:pt x="1707463" y="1129308"/>
                </a:lnTo>
                <a:lnTo>
                  <a:pt x="1705761" y="1129844"/>
                </a:lnTo>
                <a:lnTo>
                  <a:pt x="1680162" y="1154435"/>
                </a:lnTo>
                <a:cubicBezTo>
                  <a:pt x="1670687" y="1162155"/>
                  <a:pt x="1660019" y="1168051"/>
                  <a:pt x="1646262" y="1169174"/>
                </a:cubicBezTo>
                <a:lnTo>
                  <a:pt x="1646262" y="1166301"/>
                </a:lnTo>
                <a:lnTo>
                  <a:pt x="1644578" y="1169174"/>
                </a:lnTo>
                <a:cubicBezTo>
                  <a:pt x="1611815" y="1184446"/>
                  <a:pt x="1580373" y="1202386"/>
                  <a:pt x="1550530" y="1222796"/>
                </a:cubicBezTo>
                <a:lnTo>
                  <a:pt x="1545469" y="1223262"/>
                </a:lnTo>
                <a:lnTo>
                  <a:pt x="1551653" y="1222796"/>
                </a:lnTo>
                <a:cubicBezTo>
                  <a:pt x="1536283" y="1233534"/>
                  <a:pt x="1522175" y="1247589"/>
                  <a:pt x="1504002" y="1253708"/>
                </a:cubicBezTo>
                <a:lnTo>
                  <a:pt x="1487250" y="1256304"/>
                </a:lnTo>
                <a:lnTo>
                  <a:pt x="1486239" y="1256766"/>
                </a:lnTo>
                <a:lnTo>
                  <a:pt x="1472764" y="1263504"/>
                </a:lnTo>
                <a:lnTo>
                  <a:pt x="1472100" y="1263625"/>
                </a:lnTo>
                <a:lnTo>
                  <a:pt x="1466308" y="1270521"/>
                </a:lnTo>
                <a:lnTo>
                  <a:pt x="1463094" y="1271781"/>
                </a:lnTo>
                <a:lnTo>
                  <a:pt x="1455853" y="1278092"/>
                </a:lnTo>
                <a:cubicBezTo>
                  <a:pt x="1452182" y="1288067"/>
                  <a:pt x="1461814" y="1302385"/>
                  <a:pt x="1451708" y="1310387"/>
                </a:cubicBezTo>
                <a:lnTo>
                  <a:pt x="1451049" y="1310187"/>
                </a:lnTo>
                <a:lnTo>
                  <a:pt x="1451708" y="1310949"/>
                </a:lnTo>
                <a:lnTo>
                  <a:pt x="1444971" y="1317687"/>
                </a:lnTo>
                <a:lnTo>
                  <a:pt x="1444636" y="1317669"/>
                </a:lnTo>
                <a:lnTo>
                  <a:pt x="1444690" y="1317687"/>
                </a:lnTo>
                <a:cubicBezTo>
                  <a:pt x="1408197" y="1327232"/>
                  <a:pt x="1385179" y="1360079"/>
                  <a:pt x="1350092" y="1371590"/>
                </a:cubicBezTo>
                <a:lnTo>
                  <a:pt x="1349057" y="1370555"/>
                </a:lnTo>
                <a:lnTo>
                  <a:pt x="1350090" y="1372150"/>
                </a:lnTo>
                <a:lnTo>
                  <a:pt x="1330442" y="1385906"/>
                </a:lnTo>
                <a:lnTo>
                  <a:pt x="1330442" y="1385907"/>
                </a:lnTo>
                <a:lnTo>
                  <a:pt x="1289180" y="1418754"/>
                </a:lnTo>
                <a:lnTo>
                  <a:pt x="1288526" y="1418435"/>
                </a:lnTo>
                <a:lnTo>
                  <a:pt x="1269531" y="1425490"/>
                </a:lnTo>
                <a:lnTo>
                  <a:pt x="1269532" y="1425492"/>
                </a:lnTo>
                <a:cubicBezTo>
                  <a:pt x="1238655" y="1446829"/>
                  <a:pt x="1213384" y="1481641"/>
                  <a:pt x="1168738" y="1472938"/>
                </a:cubicBezTo>
                <a:lnTo>
                  <a:pt x="1168729" y="1472957"/>
                </a:lnTo>
                <a:lnTo>
                  <a:pt x="1167118" y="1485049"/>
                </a:lnTo>
                <a:cubicBezTo>
                  <a:pt x="1163065" y="1493800"/>
                  <a:pt x="1152378" y="1493432"/>
                  <a:pt x="1141217" y="1492590"/>
                </a:cubicBezTo>
                <a:lnTo>
                  <a:pt x="1141219" y="1492589"/>
                </a:lnTo>
                <a:lnTo>
                  <a:pt x="1128024" y="1492870"/>
                </a:lnTo>
                <a:cubicBezTo>
                  <a:pt x="1119800" y="1508143"/>
                  <a:pt x="1104785" y="1518559"/>
                  <a:pt x="1087608" y="1520945"/>
                </a:cubicBezTo>
                <a:lnTo>
                  <a:pt x="1087447" y="1520542"/>
                </a:lnTo>
                <a:lnTo>
                  <a:pt x="1074410" y="1533578"/>
                </a:lnTo>
                <a:cubicBezTo>
                  <a:pt x="1042963" y="1564460"/>
                  <a:pt x="1067671" y="1513645"/>
                  <a:pt x="1053071" y="1518980"/>
                </a:cubicBezTo>
                <a:lnTo>
                  <a:pt x="1056383" y="1516178"/>
                </a:lnTo>
                <a:lnTo>
                  <a:pt x="1052516" y="1517294"/>
                </a:lnTo>
                <a:lnTo>
                  <a:pt x="1039598" y="1526278"/>
                </a:lnTo>
                <a:lnTo>
                  <a:pt x="1039489" y="1526353"/>
                </a:lnTo>
                <a:lnTo>
                  <a:pt x="1039877" y="1526278"/>
                </a:lnTo>
                <a:cubicBezTo>
                  <a:pt x="1035666" y="1539052"/>
                  <a:pt x="1026052" y="1544878"/>
                  <a:pt x="1015630" y="1549685"/>
                </a:cubicBezTo>
                <a:lnTo>
                  <a:pt x="986537" y="1566986"/>
                </a:lnTo>
                <a:lnTo>
                  <a:pt x="986536" y="1566985"/>
                </a:lnTo>
                <a:lnTo>
                  <a:pt x="986537" y="1566986"/>
                </a:lnTo>
                <a:lnTo>
                  <a:pt x="986537" y="1566986"/>
                </a:lnTo>
                <a:lnTo>
                  <a:pt x="986538" y="1566987"/>
                </a:lnTo>
                <a:lnTo>
                  <a:pt x="932639" y="1607414"/>
                </a:lnTo>
                <a:lnTo>
                  <a:pt x="932636" y="1607415"/>
                </a:lnTo>
                <a:lnTo>
                  <a:pt x="896661" y="1635884"/>
                </a:lnTo>
                <a:cubicBezTo>
                  <a:pt x="883775" y="1644113"/>
                  <a:pt x="870062" y="1651041"/>
                  <a:pt x="855716" y="1656543"/>
                </a:cubicBezTo>
                <a:cubicBezTo>
                  <a:pt x="873122" y="1628469"/>
                  <a:pt x="905406" y="1626784"/>
                  <a:pt x="911863" y="1600395"/>
                </a:cubicBezTo>
                <a:lnTo>
                  <a:pt x="912108" y="1600404"/>
                </a:lnTo>
                <a:lnTo>
                  <a:pt x="903013" y="1596280"/>
                </a:lnTo>
                <a:cubicBezTo>
                  <a:pt x="897250" y="1596965"/>
                  <a:pt x="892592" y="1603369"/>
                  <a:pt x="887320" y="1606440"/>
                </a:cubicBezTo>
                <a:lnTo>
                  <a:pt x="879824" y="1607290"/>
                </a:lnTo>
                <a:lnTo>
                  <a:pt x="878738" y="1608255"/>
                </a:lnTo>
                <a:cubicBezTo>
                  <a:pt x="848418" y="1606571"/>
                  <a:pt x="840557" y="1638295"/>
                  <a:pt x="818659" y="1648963"/>
                </a:cubicBezTo>
                <a:lnTo>
                  <a:pt x="818055" y="1648510"/>
                </a:lnTo>
                <a:lnTo>
                  <a:pt x="804900" y="1654298"/>
                </a:lnTo>
                <a:lnTo>
                  <a:pt x="804585" y="1654342"/>
                </a:lnTo>
                <a:lnTo>
                  <a:pt x="791213" y="1671915"/>
                </a:lnTo>
                <a:cubicBezTo>
                  <a:pt x="786089" y="1677038"/>
                  <a:pt x="779913" y="1680969"/>
                  <a:pt x="771491" y="1682372"/>
                </a:cubicBezTo>
                <a:lnTo>
                  <a:pt x="771316" y="1682279"/>
                </a:lnTo>
                <a:lnTo>
                  <a:pt x="764193" y="1701180"/>
                </a:lnTo>
                <a:lnTo>
                  <a:pt x="764194" y="1701182"/>
                </a:lnTo>
                <a:cubicBezTo>
                  <a:pt x="764194" y="1710728"/>
                  <a:pt x="756894" y="1718589"/>
                  <a:pt x="749594" y="1714097"/>
                </a:cubicBezTo>
                <a:cubicBezTo>
                  <a:pt x="719555" y="1696129"/>
                  <a:pt x="716186" y="1716904"/>
                  <a:pt x="714221" y="1739363"/>
                </a:cubicBezTo>
                <a:cubicBezTo>
                  <a:pt x="678006" y="1716061"/>
                  <a:pt x="676883" y="1711289"/>
                  <a:pt x="709448" y="1689672"/>
                </a:cubicBezTo>
                <a:cubicBezTo>
                  <a:pt x="716046" y="1685461"/>
                  <a:pt x="720327" y="1678793"/>
                  <a:pt x="725170" y="1673003"/>
                </a:cubicBezTo>
                <a:lnTo>
                  <a:pt x="744235" y="1661613"/>
                </a:lnTo>
                <a:lnTo>
                  <a:pt x="744259" y="1661316"/>
                </a:lnTo>
                <a:lnTo>
                  <a:pt x="757174" y="1654017"/>
                </a:lnTo>
                <a:lnTo>
                  <a:pt x="758518" y="1654913"/>
                </a:lnTo>
                <a:lnTo>
                  <a:pt x="777760" y="1635401"/>
                </a:lnTo>
                <a:lnTo>
                  <a:pt x="777386" y="1633804"/>
                </a:lnTo>
                <a:cubicBezTo>
                  <a:pt x="780251" y="1629171"/>
                  <a:pt x="785445" y="1626589"/>
                  <a:pt x="790863" y="1627066"/>
                </a:cubicBezTo>
                <a:lnTo>
                  <a:pt x="791201" y="1627170"/>
                </a:lnTo>
                <a:lnTo>
                  <a:pt x="814125" y="1599752"/>
                </a:lnTo>
                <a:cubicBezTo>
                  <a:pt x="823369" y="1591741"/>
                  <a:pt x="833890" y="1585207"/>
                  <a:pt x="845331" y="1580462"/>
                </a:cubicBezTo>
                <a:lnTo>
                  <a:pt x="844408" y="1581737"/>
                </a:lnTo>
                <a:lnTo>
                  <a:pt x="845613" y="1580743"/>
                </a:lnTo>
                <a:lnTo>
                  <a:pt x="873686" y="1548176"/>
                </a:lnTo>
                <a:lnTo>
                  <a:pt x="876522" y="1545520"/>
                </a:lnTo>
                <a:lnTo>
                  <a:pt x="872561" y="1547896"/>
                </a:lnTo>
                <a:cubicBezTo>
                  <a:pt x="910911" y="1502612"/>
                  <a:pt x="953301" y="1460894"/>
                  <a:pt x="999176" y="1423246"/>
                </a:cubicBezTo>
                <a:cubicBezTo>
                  <a:pt x="1004510" y="1418754"/>
                  <a:pt x="1019390" y="1416508"/>
                  <a:pt x="1005913" y="1404717"/>
                </a:cubicBezTo>
                <a:lnTo>
                  <a:pt x="1005960" y="1404517"/>
                </a:lnTo>
                <a:lnTo>
                  <a:pt x="999454" y="1404998"/>
                </a:lnTo>
                <a:lnTo>
                  <a:pt x="998773" y="1405091"/>
                </a:lnTo>
                <a:lnTo>
                  <a:pt x="946291" y="1446128"/>
                </a:lnTo>
                <a:lnTo>
                  <a:pt x="946677" y="1446267"/>
                </a:lnTo>
                <a:lnTo>
                  <a:pt x="905968" y="1479675"/>
                </a:lnTo>
                <a:lnTo>
                  <a:pt x="905969" y="1479676"/>
                </a:lnTo>
                <a:cubicBezTo>
                  <a:pt x="882583" y="1494499"/>
                  <a:pt x="861668" y="1512888"/>
                  <a:pt x="843927" y="1534140"/>
                </a:cubicBezTo>
                <a:cubicBezTo>
                  <a:pt x="837750" y="1541439"/>
                  <a:pt x="828203" y="1550704"/>
                  <a:pt x="818378" y="1541439"/>
                </a:cubicBezTo>
                <a:cubicBezTo>
                  <a:pt x="808553" y="1532175"/>
                  <a:pt x="822871" y="1525157"/>
                  <a:pt x="828766" y="1519822"/>
                </a:cubicBezTo>
                <a:lnTo>
                  <a:pt x="892492" y="1465922"/>
                </a:lnTo>
                <a:lnTo>
                  <a:pt x="892492" y="1465920"/>
                </a:lnTo>
                <a:cubicBezTo>
                  <a:pt x="908663" y="1458536"/>
                  <a:pt x="922699" y="1447138"/>
                  <a:pt x="933198" y="1432792"/>
                </a:cubicBezTo>
                <a:lnTo>
                  <a:pt x="933199" y="1432794"/>
                </a:lnTo>
                <a:lnTo>
                  <a:pt x="933199" y="1432791"/>
                </a:lnTo>
                <a:lnTo>
                  <a:pt x="946114" y="1418754"/>
                </a:lnTo>
                <a:lnTo>
                  <a:pt x="947189" y="1417934"/>
                </a:lnTo>
                <a:lnTo>
                  <a:pt x="944706" y="1418754"/>
                </a:lnTo>
                <a:cubicBezTo>
                  <a:pt x="947934" y="1412859"/>
                  <a:pt x="951020" y="1407244"/>
                  <a:pt x="955265" y="1403384"/>
                </a:cubicBezTo>
                <a:lnTo>
                  <a:pt x="972462" y="1398629"/>
                </a:lnTo>
                <a:lnTo>
                  <a:pt x="972784" y="1398260"/>
                </a:lnTo>
                <a:lnTo>
                  <a:pt x="979800" y="1391522"/>
                </a:lnTo>
                <a:lnTo>
                  <a:pt x="979862" y="1391492"/>
                </a:lnTo>
                <a:lnTo>
                  <a:pt x="982187" y="1379450"/>
                </a:lnTo>
                <a:cubicBezTo>
                  <a:pt x="982889" y="1375380"/>
                  <a:pt x="981627" y="1372011"/>
                  <a:pt x="972788" y="1371309"/>
                </a:cubicBezTo>
                <a:lnTo>
                  <a:pt x="972795" y="1371281"/>
                </a:lnTo>
                <a:lnTo>
                  <a:pt x="972781" y="1371308"/>
                </a:lnTo>
                <a:lnTo>
                  <a:pt x="967563" y="1371783"/>
                </a:lnTo>
                <a:lnTo>
                  <a:pt x="967730" y="1371870"/>
                </a:lnTo>
                <a:cubicBezTo>
                  <a:pt x="962816" y="1379872"/>
                  <a:pt x="955797" y="1384364"/>
                  <a:pt x="948465" y="1387978"/>
                </a:cubicBezTo>
                <a:lnTo>
                  <a:pt x="927304" y="1398822"/>
                </a:lnTo>
                <a:lnTo>
                  <a:pt x="915513" y="1410051"/>
                </a:lnTo>
                <a:cubicBezTo>
                  <a:pt x="907934" y="1417631"/>
                  <a:pt x="901756" y="1438126"/>
                  <a:pt x="890246" y="1425773"/>
                </a:cubicBezTo>
                <a:cubicBezTo>
                  <a:pt x="878736" y="1413420"/>
                  <a:pt x="897825" y="1405840"/>
                  <a:pt x="905126" y="1397698"/>
                </a:cubicBezTo>
                <a:cubicBezTo>
                  <a:pt x="909840" y="1393150"/>
                  <a:pt x="915008" y="1389108"/>
                  <a:pt x="920565" y="1385627"/>
                </a:cubicBezTo>
                <a:lnTo>
                  <a:pt x="927243" y="1398702"/>
                </a:lnTo>
                <a:lnTo>
                  <a:pt x="920564" y="1385346"/>
                </a:lnTo>
                <a:lnTo>
                  <a:pt x="953180" y="1364891"/>
                </a:lnTo>
                <a:lnTo>
                  <a:pt x="952566" y="1364571"/>
                </a:lnTo>
                <a:lnTo>
                  <a:pt x="964783" y="1352854"/>
                </a:lnTo>
                <a:lnTo>
                  <a:pt x="964644" y="1352499"/>
                </a:lnTo>
                <a:cubicBezTo>
                  <a:pt x="992717" y="1333128"/>
                  <a:pt x="1009565" y="1303650"/>
                  <a:pt x="1039597" y="1290736"/>
                </a:cubicBezTo>
                <a:cubicBezTo>
                  <a:pt x="1046420" y="1277316"/>
                  <a:pt x="1058356" y="1267209"/>
                  <a:pt x="1072732" y="1262661"/>
                </a:cubicBezTo>
                <a:lnTo>
                  <a:pt x="1077516" y="1262106"/>
                </a:lnTo>
                <a:lnTo>
                  <a:pt x="1114613" y="1236339"/>
                </a:lnTo>
                <a:lnTo>
                  <a:pt x="1113991" y="1235990"/>
                </a:lnTo>
                <a:lnTo>
                  <a:pt x="1132384" y="1223900"/>
                </a:lnTo>
                <a:lnTo>
                  <a:pt x="1131676" y="1223357"/>
                </a:lnTo>
                <a:lnTo>
                  <a:pt x="1145436" y="1209881"/>
                </a:lnTo>
                <a:lnTo>
                  <a:pt x="1150885" y="1205606"/>
                </a:lnTo>
                <a:lnTo>
                  <a:pt x="1168251" y="1185720"/>
                </a:lnTo>
                <a:lnTo>
                  <a:pt x="1190007" y="1172099"/>
                </a:lnTo>
                <a:lnTo>
                  <a:pt x="1193168" y="1169173"/>
                </a:lnTo>
                <a:cubicBezTo>
                  <a:pt x="1213386" y="1137168"/>
                  <a:pt x="1255780" y="1128746"/>
                  <a:pt x="1273745" y="1094495"/>
                </a:cubicBezTo>
                <a:lnTo>
                  <a:pt x="1276043" y="1092939"/>
                </a:lnTo>
                <a:lnTo>
                  <a:pt x="1280793" y="1075024"/>
                </a:lnTo>
                <a:cubicBezTo>
                  <a:pt x="1283688" y="1070870"/>
                  <a:pt x="1287635" y="1068685"/>
                  <a:pt x="1292197" y="1067650"/>
                </a:cubicBezTo>
                <a:lnTo>
                  <a:pt x="1321824" y="1068615"/>
                </a:lnTo>
                <a:lnTo>
                  <a:pt x="1343111" y="1049050"/>
                </a:lnTo>
                <a:cubicBezTo>
                  <a:pt x="1348059" y="1040804"/>
                  <a:pt x="1351497" y="1031329"/>
                  <a:pt x="1355708" y="1021783"/>
                </a:cubicBezTo>
                <a:lnTo>
                  <a:pt x="1357472" y="1020578"/>
                </a:lnTo>
                <a:lnTo>
                  <a:pt x="1350963" y="1008561"/>
                </a:lnTo>
                <a:lnTo>
                  <a:pt x="1349812" y="1008307"/>
                </a:lnTo>
                <a:cubicBezTo>
                  <a:pt x="1324829" y="1001569"/>
                  <a:pt x="1342234" y="994270"/>
                  <a:pt x="1349812" y="986970"/>
                </a:cubicBezTo>
                <a:lnTo>
                  <a:pt x="1350215" y="986384"/>
                </a:lnTo>
                <a:lnTo>
                  <a:pt x="1349807" y="986691"/>
                </a:lnTo>
                <a:cubicBezTo>
                  <a:pt x="1348404" y="973777"/>
                  <a:pt x="1357668" y="968161"/>
                  <a:pt x="1364404" y="960301"/>
                </a:cubicBezTo>
                <a:lnTo>
                  <a:pt x="1364373" y="960664"/>
                </a:lnTo>
                <a:lnTo>
                  <a:pt x="1364409" y="960581"/>
                </a:lnTo>
                <a:cubicBezTo>
                  <a:pt x="1376198" y="939526"/>
                  <a:pt x="1386092" y="916417"/>
                  <a:pt x="1406526" y="903691"/>
                </a:cubicBezTo>
                <a:lnTo>
                  <a:pt x="1430544" y="895028"/>
                </a:lnTo>
                <a:lnTo>
                  <a:pt x="1430372" y="893764"/>
                </a:lnTo>
                <a:lnTo>
                  <a:pt x="1484836" y="852495"/>
                </a:lnTo>
                <a:lnTo>
                  <a:pt x="1484518" y="855083"/>
                </a:lnTo>
                <a:lnTo>
                  <a:pt x="1485398" y="853338"/>
                </a:lnTo>
                <a:cubicBezTo>
                  <a:pt x="1522175" y="854742"/>
                  <a:pt x="1519648" y="810384"/>
                  <a:pt x="1546599" y="799997"/>
                </a:cubicBezTo>
                <a:lnTo>
                  <a:pt x="1546293" y="800860"/>
                </a:lnTo>
                <a:lnTo>
                  <a:pt x="1546599" y="800276"/>
                </a:lnTo>
                <a:cubicBezTo>
                  <a:pt x="1593428" y="770854"/>
                  <a:pt x="1637643" y="737530"/>
                  <a:pt x="1678829" y="700612"/>
                </a:cubicBezTo>
                <a:lnTo>
                  <a:pt x="1766939" y="630460"/>
                </a:lnTo>
                <a:lnTo>
                  <a:pt x="1766419" y="630147"/>
                </a:lnTo>
                <a:cubicBezTo>
                  <a:pt x="1760242" y="613022"/>
                  <a:pt x="1773719" y="618356"/>
                  <a:pt x="1781298" y="617514"/>
                </a:cubicBezTo>
                <a:lnTo>
                  <a:pt x="1781530" y="617657"/>
                </a:lnTo>
                <a:lnTo>
                  <a:pt x="1793651" y="610494"/>
                </a:lnTo>
                <a:lnTo>
                  <a:pt x="1794809" y="609748"/>
                </a:lnTo>
                <a:lnTo>
                  <a:pt x="1805162" y="593019"/>
                </a:lnTo>
                <a:cubicBezTo>
                  <a:pt x="1810707" y="588176"/>
                  <a:pt x="1817094" y="583965"/>
                  <a:pt x="1821725" y="578209"/>
                </a:cubicBezTo>
                <a:lnTo>
                  <a:pt x="1822054" y="577854"/>
                </a:lnTo>
                <a:lnTo>
                  <a:pt x="1820884" y="578208"/>
                </a:lnTo>
                <a:cubicBezTo>
                  <a:pt x="1821726" y="571892"/>
                  <a:pt x="1824744" y="568102"/>
                  <a:pt x="1828744" y="565435"/>
                </a:cubicBezTo>
                <a:lnTo>
                  <a:pt x="1842186" y="559537"/>
                </a:lnTo>
                <a:lnTo>
                  <a:pt x="1842781" y="558276"/>
                </a:lnTo>
                <a:cubicBezTo>
                  <a:pt x="1883770" y="520375"/>
                  <a:pt x="1923634" y="480791"/>
                  <a:pt x="1966308" y="445978"/>
                </a:cubicBezTo>
                <a:cubicBezTo>
                  <a:pt x="1980626" y="433626"/>
                  <a:pt x="1989329" y="397129"/>
                  <a:pt x="2022456" y="424080"/>
                </a:cubicBezTo>
                <a:cubicBezTo>
                  <a:pt x="2026666" y="427169"/>
                  <a:pt x="2052495" y="406955"/>
                  <a:pt x="2064567" y="394336"/>
                </a:cubicBezTo>
                <a:cubicBezTo>
                  <a:pt x="2075038" y="382853"/>
                  <a:pt x="2087053" y="372831"/>
                  <a:pt x="2100222" y="364577"/>
                </a:cubicBezTo>
                <a:cubicBezTo>
                  <a:pt x="2106397" y="360647"/>
                  <a:pt x="2111731" y="357839"/>
                  <a:pt x="2106116" y="349136"/>
                </a:cubicBezTo>
                <a:cubicBezTo>
                  <a:pt x="2100501" y="340433"/>
                  <a:pt x="2081692" y="340994"/>
                  <a:pt x="2101063" y="328361"/>
                </a:cubicBezTo>
                <a:cubicBezTo>
                  <a:pt x="2108979" y="321371"/>
                  <a:pt x="2121024" y="322129"/>
                  <a:pt x="2128015" y="330045"/>
                </a:cubicBezTo>
                <a:cubicBezTo>
                  <a:pt x="2129615" y="331842"/>
                  <a:pt x="2130849" y="333948"/>
                  <a:pt x="2131665" y="336222"/>
                </a:cubicBezTo>
                <a:lnTo>
                  <a:pt x="2131756" y="336297"/>
                </a:lnTo>
                <a:lnTo>
                  <a:pt x="2131664" y="334534"/>
                </a:lnTo>
                <a:lnTo>
                  <a:pt x="2138962" y="334794"/>
                </a:lnTo>
                <a:lnTo>
                  <a:pt x="2138963" y="326992"/>
                </a:lnTo>
                <a:cubicBezTo>
                  <a:pt x="2139034" y="323799"/>
                  <a:pt x="2140648" y="321062"/>
                  <a:pt x="2148227" y="320500"/>
                </a:cubicBezTo>
                <a:cubicBezTo>
                  <a:pt x="2170772" y="320978"/>
                  <a:pt x="2192921" y="314492"/>
                  <a:pt x="2211675" y="301971"/>
                </a:cubicBezTo>
                <a:cubicBezTo>
                  <a:pt x="2217712" y="297339"/>
                  <a:pt x="2226134" y="297339"/>
                  <a:pt x="2232169" y="301971"/>
                </a:cubicBezTo>
                <a:cubicBezTo>
                  <a:pt x="2237222" y="303936"/>
                  <a:pt x="2244521" y="309271"/>
                  <a:pt x="2246768" y="307587"/>
                </a:cubicBezTo>
                <a:cubicBezTo>
                  <a:pt x="2278492" y="283161"/>
                  <a:pt x="2323409" y="275862"/>
                  <a:pt x="2344184" y="233190"/>
                </a:cubicBezTo>
                <a:cubicBezTo>
                  <a:pt x="2307969" y="225891"/>
                  <a:pt x="2293651" y="191358"/>
                  <a:pt x="2265858" y="174232"/>
                </a:cubicBezTo>
                <a:lnTo>
                  <a:pt x="2264234" y="172713"/>
                </a:lnTo>
                <a:lnTo>
                  <a:pt x="2255926" y="173221"/>
                </a:lnTo>
                <a:cubicBezTo>
                  <a:pt x="2253434" y="172300"/>
                  <a:pt x="2251960" y="170405"/>
                  <a:pt x="2250978" y="168055"/>
                </a:cubicBezTo>
                <a:lnTo>
                  <a:pt x="2247853" y="156594"/>
                </a:lnTo>
                <a:lnTo>
                  <a:pt x="2245645" y="154301"/>
                </a:lnTo>
                <a:cubicBezTo>
                  <a:pt x="2224309" y="134368"/>
                  <a:pt x="2216166" y="90852"/>
                  <a:pt x="2171248" y="112750"/>
                </a:cubicBezTo>
                <a:cubicBezTo>
                  <a:pt x="2164230" y="117383"/>
                  <a:pt x="2156790" y="118155"/>
                  <a:pt x="2149245" y="117909"/>
                </a:cubicBezTo>
                <a:lnTo>
                  <a:pt x="2147212" y="117824"/>
                </a:lnTo>
                <a:lnTo>
                  <a:pt x="2044073" y="146159"/>
                </a:lnTo>
                <a:lnTo>
                  <a:pt x="2044071" y="146157"/>
                </a:lnTo>
                <a:lnTo>
                  <a:pt x="2037335" y="148998"/>
                </a:lnTo>
                <a:lnTo>
                  <a:pt x="2030840" y="146259"/>
                </a:lnTo>
                <a:lnTo>
                  <a:pt x="2030596" y="146720"/>
                </a:lnTo>
                <a:lnTo>
                  <a:pt x="2010944" y="153737"/>
                </a:lnTo>
                <a:lnTo>
                  <a:pt x="2002248" y="155424"/>
                </a:lnTo>
                <a:lnTo>
                  <a:pt x="1936268" y="172475"/>
                </a:lnTo>
                <a:lnTo>
                  <a:pt x="1936268" y="173108"/>
                </a:lnTo>
                <a:cubicBezTo>
                  <a:pt x="1924898" y="173108"/>
                  <a:pt x="1918423" y="186688"/>
                  <a:pt x="1907961" y="189216"/>
                </a:cubicBezTo>
                <a:lnTo>
                  <a:pt x="1895978" y="187168"/>
                </a:lnTo>
                <a:lnTo>
                  <a:pt x="1895841" y="187427"/>
                </a:lnTo>
                <a:lnTo>
                  <a:pt x="1881804" y="187427"/>
                </a:lnTo>
                <a:lnTo>
                  <a:pt x="1881803" y="187424"/>
                </a:lnTo>
                <a:lnTo>
                  <a:pt x="1873137" y="193143"/>
                </a:lnTo>
                <a:cubicBezTo>
                  <a:pt x="1870084" y="193951"/>
                  <a:pt x="1867346" y="193319"/>
                  <a:pt x="1866363" y="190231"/>
                </a:cubicBezTo>
                <a:cubicBezTo>
                  <a:pt x="1865381" y="187142"/>
                  <a:pt x="1867627" y="184686"/>
                  <a:pt x="1870925" y="182967"/>
                </a:cubicBezTo>
                <a:lnTo>
                  <a:pt x="1879838" y="180638"/>
                </a:lnTo>
                <a:lnTo>
                  <a:pt x="1879838" y="180129"/>
                </a:lnTo>
                <a:lnTo>
                  <a:pt x="1881804" y="166372"/>
                </a:lnTo>
                <a:lnTo>
                  <a:pt x="1882393" y="165485"/>
                </a:lnTo>
                <a:lnTo>
                  <a:pt x="1881804" y="165531"/>
                </a:lnTo>
                <a:cubicBezTo>
                  <a:pt x="1874505" y="161319"/>
                  <a:pt x="1875908" y="153458"/>
                  <a:pt x="1875629" y="146158"/>
                </a:cubicBezTo>
                <a:cubicBezTo>
                  <a:pt x="1906594" y="138860"/>
                  <a:pt x="1938177" y="134340"/>
                  <a:pt x="1969957" y="132684"/>
                </a:cubicBezTo>
                <a:lnTo>
                  <a:pt x="1970238" y="133130"/>
                </a:lnTo>
                <a:lnTo>
                  <a:pt x="1970238" y="132678"/>
                </a:lnTo>
                <a:lnTo>
                  <a:pt x="1998069" y="119320"/>
                </a:lnTo>
                <a:lnTo>
                  <a:pt x="1998031" y="119207"/>
                </a:lnTo>
                <a:cubicBezTo>
                  <a:pt x="2027508" y="98151"/>
                  <a:pt x="2040563" y="92887"/>
                  <a:pt x="2055671" y="103415"/>
                </a:cubicBezTo>
                <a:lnTo>
                  <a:pt x="2071336" y="118430"/>
                </a:lnTo>
                <a:lnTo>
                  <a:pt x="2071585" y="118360"/>
                </a:lnTo>
                <a:lnTo>
                  <a:pt x="2077875" y="119409"/>
                </a:lnTo>
                <a:lnTo>
                  <a:pt x="2103343" y="102710"/>
                </a:lnTo>
                <a:cubicBezTo>
                  <a:pt x="2111660" y="96603"/>
                  <a:pt x="2120434" y="91410"/>
                  <a:pt x="2131664" y="91410"/>
                </a:cubicBezTo>
                <a:lnTo>
                  <a:pt x="2131153" y="93071"/>
                </a:lnTo>
                <a:lnTo>
                  <a:pt x="2131665" y="92537"/>
                </a:lnTo>
                <a:lnTo>
                  <a:pt x="2157492" y="85518"/>
                </a:lnTo>
                <a:cubicBezTo>
                  <a:pt x="2180232" y="79342"/>
                  <a:pt x="2189776" y="55199"/>
                  <a:pt x="2170967" y="43408"/>
                </a:cubicBezTo>
                <a:cubicBezTo>
                  <a:pt x="2156861" y="34564"/>
                  <a:pt x="2154123" y="14351"/>
                  <a:pt x="2141555" y="2429"/>
                </a:cubicBezTo>
                <a:close/>
                <a:moveTo>
                  <a:pt x="884097" y="0"/>
                </a:moveTo>
                <a:lnTo>
                  <a:pt x="1341428" y="0"/>
                </a:lnTo>
                <a:lnTo>
                  <a:pt x="1245381" y="51545"/>
                </a:lnTo>
                <a:cubicBezTo>
                  <a:pt x="1203548" y="81584"/>
                  <a:pt x="1156097" y="103763"/>
                  <a:pt x="1115391" y="135768"/>
                </a:cubicBezTo>
                <a:lnTo>
                  <a:pt x="1114446" y="134909"/>
                </a:lnTo>
                <a:lnTo>
                  <a:pt x="1114204" y="137241"/>
                </a:lnTo>
                <a:lnTo>
                  <a:pt x="1115670" y="139135"/>
                </a:lnTo>
                <a:lnTo>
                  <a:pt x="1114827" y="139416"/>
                </a:lnTo>
                <a:cubicBezTo>
                  <a:pt x="1101635" y="159601"/>
                  <a:pt x="1081761" y="174509"/>
                  <a:pt x="1058682" y="181527"/>
                </a:cubicBezTo>
                <a:cubicBezTo>
                  <a:pt x="1060366" y="157383"/>
                  <a:pt x="1092934" y="157383"/>
                  <a:pt x="1089003" y="134362"/>
                </a:cubicBezTo>
                <a:cubicBezTo>
                  <a:pt x="1090546" y="131555"/>
                  <a:pt x="1092793" y="131555"/>
                  <a:pt x="1095108" y="131765"/>
                </a:cubicBezTo>
                <a:lnTo>
                  <a:pt x="1099837" y="130800"/>
                </a:lnTo>
                <a:lnTo>
                  <a:pt x="1092071" y="122722"/>
                </a:lnTo>
                <a:lnTo>
                  <a:pt x="1087600" y="125941"/>
                </a:lnTo>
                <a:cubicBezTo>
                  <a:pt x="1076369" y="135205"/>
                  <a:pt x="1065420" y="127064"/>
                  <a:pt x="1054190" y="125941"/>
                </a:cubicBezTo>
                <a:lnTo>
                  <a:pt x="1064924" y="117340"/>
                </a:lnTo>
                <a:lnTo>
                  <a:pt x="1054751" y="122293"/>
                </a:lnTo>
                <a:cubicBezTo>
                  <a:pt x="1032291" y="148402"/>
                  <a:pt x="998604" y="162720"/>
                  <a:pt x="978672" y="191354"/>
                </a:cubicBezTo>
                <a:cubicBezTo>
                  <a:pt x="978672" y="191354"/>
                  <a:pt x="971093" y="191354"/>
                  <a:pt x="967162" y="189671"/>
                </a:cubicBezTo>
                <a:lnTo>
                  <a:pt x="965592" y="188243"/>
                </a:lnTo>
                <a:lnTo>
                  <a:pt x="967440" y="192194"/>
                </a:lnTo>
                <a:cubicBezTo>
                  <a:pt x="967440" y="197529"/>
                  <a:pt x="965194" y="205390"/>
                  <a:pt x="958456" y="202021"/>
                </a:cubicBezTo>
                <a:cubicBezTo>
                  <a:pt x="955086" y="200337"/>
                  <a:pt x="954314" y="196757"/>
                  <a:pt x="954384" y="192475"/>
                </a:cubicBezTo>
                <a:lnTo>
                  <a:pt x="955367" y="178722"/>
                </a:lnTo>
                <a:lnTo>
                  <a:pt x="937613" y="178230"/>
                </a:lnTo>
                <a:cubicBezTo>
                  <a:pt x="931788" y="179353"/>
                  <a:pt x="926033" y="181107"/>
                  <a:pt x="920278" y="181528"/>
                </a:cubicBezTo>
                <a:lnTo>
                  <a:pt x="918568" y="180650"/>
                </a:lnTo>
                <a:lnTo>
                  <a:pt x="919154" y="182370"/>
                </a:lnTo>
                <a:cubicBezTo>
                  <a:pt x="911742" y="192505"/>
                  <a:pt x="902141" y="200844"/>
                  <a:pt x="891080" y="206796"/>
                </a:cubicBezTo>
                <a:lnTo>
                  <a:pt x="891078" y="206796"/>
                </a:lnTo>
                <a:lnTo>
                  <a:pt x="888481" y="217777"/>
                </a:lnTo>
                <a:cubicBezTo>
                  <a:pt x="888131" y="221532"/>
                  <a:pt x="887429" y="224621"/>
                  <a:pt x="883780" y="224761"/>
                </a:cubicBezTo>
                <a:cubicBezTo>
                  <a:pt x="876479" y="225042"/>
                  <a:pt x="871146" y="215216"/>
                  <a:pt x="871146" y="206794"/>
                </a:cubicBezTo>
                <a:lnTo>
                  <a:pt x="871148" y="206794"/>
                </a:lnTo>
                <a:lnTo>
                  <a:pt x="878165" y="187424"/>
                </a:lnTo>
                <a:lnTo>
                  <a:pt x="880672" y="184310"/>
                </a:lnTo>
                <a:lnTo>
                  <a:pt x="877603" y="186581"/>
                </a:lnTo>
                <a:lnTo>
                  <a:pt x="879286" y="173106"/>
                </a:lnTo>
                <a:lnTo>
                  <a:pt x="872024" y="176053"/>
                </a:lnTo>
                <a:cubicBezTo>
                  <a:pt x="869603" y="176754"/>
                  <a:pt x="867217" y="176333"/>
                  <a:pt x="864972" y="172263"/>
                </a:cubicBezTo>
                <a:lnTo>
                  <a:pt x="865292" y="171449"/>
                </a:lnTo>
                <a:lnTo>
                  <a:pt x="842512" y="173949"/>
                </a:lnTo>
                <a:cubicBezTo>
                  <a:pt x="829318" y="179283"/>
                  <a:pt x="816404" y="192759"/>
                  <a:pt x="807139" y="168055"/>
                </a:cubicBezTo>
                <a:cubicBezTo>
                  <a:pt x="805454" y="163562"/>
                  <a:pt x="795910" y="175633"/>
                  <a:pt x="788330" y="168055"/>
                </a:cubicBezTo>
                <a:cubicBezTo>
                  <a:pt x="803490" y="139979"/>
                  <a:pt x="822791" y="115483"/>
                  <a:pt x="843390" y="92077"/>
                </a:cubicBezTo>
                <a:lnTo>
                  <a:pt x="905351" y="23613"/>
                </a:lnTo>
                <a:lnTo>
                  <a:pt x="898940" y="4380"/>
                </a:lnTo>
                <a:lnTo>
                  <a:pt x="898481" y="3699"/>
                </a:lnTo>
                <a:close/>
                <a:moveTo>
                  <a:pt x="841970" y="0"/>
                </a:moveTo>
                <a:lnTo>
                  <a:pt x="845039" y="0"/>
                </a:lnTo>
                <a:lnTo>
                  <a:pt x="845039" y="4660"/>
                </a:lnTo>
                <a:lnTo>
                  <a:pt x="846667" y="4660"/>
                </a:lnTo>
                <a:lnTo>
                  <a:pt x="845639" y="0"/>
                </a:lnTo>
                <a:lnTo>
                  <a:pt x="879289" y="0"/>
                </a:lnTo>
                <a:lnTo>
                  <a:pt x="879289" y="4381"/>
                </a:lnTo>
                <a:lnTo>
                  <a:pt x="878630" y="4660"/>
                </a:lnTo>
                <a:lnTo>
                  <a:pt x="878727" y="4660"/>
                </a:lnTo>
                <a:cubicBezTo>
                  <a:pt x="876060" y="10275"/>
                  <a:pt x="872831" y="14907"/>
                  <a:pt x="868550" y="17539"/>
                </a:cubicBezTo>
                <a:lnTo>
                  <a:pt x="852057" y="18416"/>
                </a:lnTo>
                <a:lnTo>
                  <a:pt x="852057" y="18417"/>
                </a:lnTo>
                <a:lnTo>
                  <a:pt x="824924" y="24657"/>
                </a:lnTo>
                <a:lnTo>
                  <a:pt x="825104" y="24872"/>
                </a:lnTo>
                <a:cubicBezTo>
                  <a:pt x="825104" y="29645"/>
                  <a:pt x="825104" y="38629"/>
                  <a:pt x="817804" y="35541"/>
                </a:cubicBezTo>
                <a:cubicBezTo>
                  <a:pt x="811908" y="33014"/>
                  <a:pt x="811979" y="30136"/>
                  <a:pt x="813698" y="27153"/>
                </a:cubicBezTo>
                <a:lnTo>
                  <a:pt x="819000" y="18895"/>
                </a:lnTo>
                <a:lnTo>
                  <a:pt x="818368" y="18136"/>
                </a:lnTo>
                <a:close/>
              </a:path>
            </a:pathLst>
          </a:custGeom>
          <a:solidFill>
            <a:srgbClr val="FFFFFF"/>
          </a:solidFill>
          <a:ln w="2644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11" name="任意多边形: 形状 2610"/>
          <p:cNvSpPr/>
          <p:nvPr userDrawn="1">
            <p:custDataLst>
              <p:tags r:id="rId4"/>
            </p:custDataLst>
          </p:nvPr>
        </p:nvSpPr>
        <p:spPr>
          <a:xfrm>
            <a:off x="3695659" y="0"/>
            <a:ext cx="2369715" cy="1254223"/>
          </a:xfrm>
          <a:custGeom>
            <a:avLst/>
            <a:gdLst>
              <a:gd name="connsiteX0" fmla="*/ 774445 w 2369715"/>
              <a:gd name="connsiteY0" fmla="*/ 1219849 h 1254223"/>
              <a:gd name="connsiteX1" fmla="*/ 779829 w 2369715"/>
              <a:gd name="connsiteY1" fmla="*/ 1229164 h 1254223"/>
              <a:gd name="connsiteX2" fmla="*/ 753741 w 2369715"/>
              <a:gd name="connsiteY2" fmla="*/ 1239100 h 1254223"/>
              <a:gd name="connsiteX3" fmla="*/ 774445 w 2369715"/>
              <a:gd name="connsiteY3" fmla="*/ 1219849 h 1254223"/>
              <a:gd name="connsiteX4" fmla="*/ 1029776 w 2369715"/>
              <a:gd name="connsiteY4" fmla="*/ 1209292 h 1254223"/>
              <a:gd name="connsiteX5" fmla="*/ 1029427 w 2369715"/>
              <a:gd name="connsiteY5" fmla="*/ 1209531 h 1254223"/>
              <a:gd name="connsiteX6" fmla="*/ 1036601 w 2369715"/>
              <a:gd name="connsiteY6" fmla="*/ 1209326 h 1254223"/>
              <a:gd name="connsiteX7" fmla="*/ 1036627 w 2369715"/>
              <a:gd name="connsiteY7" fmla="*/ 1209292 h 1254223"/>
              <a:gd name="connsiteX8" fmla="*/ 330751 w 2369715"/>
              <a:gd name="connsiteY8" fmla="*/ 1200805 h 1254223"/>
              <a:gd name="connsiteX9" fmla="*/ 313981 w 2369715"/>
              <a:gd name="connsiteY9" fmla="*/ 1242204 h 1254223"/>
              <a:gd name="connsiteX10" fmla="*/ 301350 w 2369715"/>
              <a:gd name="connsiteY10" fmla="*/ 1251726 h 1254223"/>
              <a:gd name="connsiteX11" fmla="*/ 304871 w 2369715"/>
              <a:gd name="connsiteY11" fmla="*/ 1233096 h 1254223"/>
              <a:gd name="connsiteX12" fmla="*/ 330751 w 2369715"/>
              <a:gd name="connsiteY12" fmla="*/ 1200805 h 1254223"/>
              <a:gd name="connsiteX13" fmla="*/ 1043564 w 2369715"/>
              <a:gd name="connsiteY13" fmla="*/ 1199844 h 1254223"/>
              <a:gd name="connsiteX14" fmla="*/ 1043480 w 2369715"/>
              <a:gd name="connsiteY14" fmla="*/ 1199901 h 1254223"/>
              <a:gd name="connsiteX15" fmla="*/ 1042024 w 2369715"/>
              <a:gd name="connsiteY15" fmla="*/ 1202310 h 1254223"/>
              <a:gd name="connsiteX16" fmla="*/ 1043187 w 2369715"/>
              <a:gd name="connsiteY16" fmla="*/ 1200805 h 1254223"/>
              <a:gd name="connsiteX17" fmla="*/ 1043918 w 2369715"/>
              <a:gd name="connsiteY17" fmla="*/ 1200805 h 1254223"/>
              <a:gd name="connsiteX18" fmla="*/ 362323 w 2369715"/>
              <a:gd name="connsiteY18" fmla="*/ 1161323 h 1254223"/>
              <a:gd name="connsiteX19" fmla="*/ 360954 w 2369715"/>
              <a:gd name="connsiteY19" fmla="*/ 1170067 h 1254223"/>
              <a:gd name="connsiteX20" fmla="*/ 354353 w 2369715"/>
              <a:gd name="connsiteY20" fmla="*/ 1177001 h 1254223"/>
              <a:gd name="connsiteX21" fmla="*/ 354179 w 2369715"/>
              <a:gd name="connsiteY21" fmla="*/ 1161922 h 1254223"/>
              <a:gd name="connsiteX22" fmla="*/ 362428 w 2369715"/>
              <a:gd name="connsiteY22" fmla="*/ 1160648 h 1254223"/>
              <a:gd name="connsiteX23" fmla="*/ 363050 w 2369715"/>
              <a:gd name="connsiteY23" fmla="*/ 1161269 h 1254223"/>
              <a:gd name="connsiteX24" fmla="*/ 362323 w 2369715"/>
              <a:gd name="connsiteY24" fmla="*/ 1161323 h 1254223"/>
              <a:gd name="connsiteX25" fmla="*/ 1297059 w 2369715"/>
              <a:gd name="connsiteY25" fmla="*/ 1117971 h 1254223"/>
              <a:gd name="connsiteX26" fmla="*/ 1297023 w 2369715"/>
              <a:gd name="connsiteY26" fmla="*/ 1118006 h 1254223"/>
              <a:gd name="connsiteX27" fmla="*/ 1297109 w 2369715"/>
              <a:gd name="connsiteY27" fmla="*/ 1118082 h 1254223"/>
              <a:gd name="connsiteX28" fmla="*/ 1295618 w 2369715"/>
              <a:gd name="connsiteY28" fmla="*/ 1102265 h 1254223"/>
              <a:gd name="connsiteX29" fmla="*/ 1295575 w 2369715"/>
              <a:gd name="connsiteY29" fmla="*/ 1102276 h 1254223"/>
              <a:gd name="connsiteX30" fmla="*/ 1295526 w 2369715"/>
              <a:gd name="connsiteY30" fmla="*/ 1102284 h 1254223"/>
              <a:gd name="connsiteX31" fmla="*/ 1297643 w 2369715"/>
              <a:gd name="connsiteY31" fmla="*/ 1104344 h 1254223"/>
              <a:gd name="connsiteX32" fmla="*/ 1294873 w 2369715"/>
              <a:gd name="connsiteY32" fmla="*/ 1106621 h 1254223"/>
              <a:gd name="connsiteX33" fmla="*/ 1298725 w 2369715"/>
              <a:gd name="connsiteY33" fmla="*/ 1106621 h 1254223"/>
              <a:gd name="connsiteX34" fmla="*/ 1297643 w 2369715"/>
              <a:gd name="connsiteY34" fmla="*/ 1104344 h 1254223"/>
              <a:gd name="connsiteX35" fmla="*/ 875276 w 2369715"/>
              <a:gd name="connsiteY35" fmla="*/ 1086336 h 1254223"/>
              <a:gd name="connsiteX36" fmla="*/ 884386 w 2369715"/>
              <a:gd name="connsiteY36" fmla="*/ 1095236 h 1254223"/>
              <a:gd name="connsiteX37" fmla="*/ 866994 w 2369715"/>
              <a:gd name="connsiteY37" fmla="*/ 1096686 h 1254223"/>
              <a:gd name="connsiteX38" fmla="*/ 875276 w 2369715"/>
              <a:gd name="connsiteY38" fmla="*/ 1086336 h 1254223"/>
              <a:gd name="connsiteX39" fmla="*/ 1679123 w 2369715"/>
              <a:gd name="connsiteY39" fmla="*/ 1084292 h 1254223"/>
              <a:gd name="connsiteX40" fmla="*/ 1695789 w 2369715"/>
              <a:gd name="connsiteY40" fmla="*/ 1086336 h 1254223"/>
              <a:gd name="connsiteX41" fmla="*/ 1695789 w 2369715"/>
              <a:gd name="connsiteY41" fmla="*/ 1098342 h 1254223"/>
              <a:gd name="connsiteX42" fmla="*/ 1671979 w 2369715"/>
              <a:gd name="connsiteY42" fmla="*/ 1101032 h 1254223"/>
              <a:gd name="connsiteX43" fmla="*/ 1651274 w 2369715"/>
              <a:gd name="connsiteY43" fmla="*/ 1115108 h 1254223"/>
              <a:gd name="connsiteX44" fmla="*/ 1655881 w 2369715"/>
              <a:gd name="connsiteY44" fmla="*/ 1101472 h 1254223"/>
              <a:gd name="connsiteX45" fmla="*/ 1669222 w 2369715"/>
              <a:gd name="connsiteY45" fmla="*/ 1098732 h 1254223"/>
              <a:gd name="connsiteX46" fmla="*/ 1669286 w 2369715"/>
              <a:gd name="connsiteY46" fmla="*/ 1098548 h 1254223"/>
              <a:gd name="connsiteX47" fmla="*/ 1679123 w 2369715"/>
              <a:gd name="connsiteY47" fmla="*/ 1084292 h 1254223"/>
              <a:gd name="connsiteX48" fmla="*/ 1760722 w 2369715"/>
              <a:gd name="connsiteY48" fmla="*/ 1061211 h 1254223"/>
              <a:gd name="connsiteX49" fmla="*/ 1772601 w 2369715"/>
              <a:gd name="connsiteY49" fmla="*/ 1066671 h 1254223"/>
              <a:gd name="connsiteX50" fmla="*/ 1772601 w 2369715"/>
              <a:gd name="connsiteY50" fmla="*/ 1073087 h 1254223"/>
              <a:gd name="connsiteX51" fmla="*/ 1748999 w 2369715"/>
              <a:gd name="connsiteY51" fmla="*/ 1068948 h 1254223"/>
              <a:gd name="connsiteX52" fmla="*/ 1760722 w 2369715"/>
              <a:gd name="connsiteY52" fmla="*/ 1061211 h 1254223"/>
              <a:gd name="connsiteX53" fmla="*/ 1872816 w 2369715"/>
              <a:gd name="connsiteY53" fmla="*/ 1051558 h 1254223"/>
              <a:gd name="connsiteX54" fmla="*/ 1872813 w 2369715"/>
              <a:gd name="connsiteY54" fmla="*/ 1051559 h 1254223"/>
              <a:gd name="connsiteX55" fmla="*/ 1872811 w 2369715"/>
              <a:gd name="connsiteY55" fmla="*/ 1051560 h 1254223"/>
              <a:gd name="connsiteX56" fmla="*/ 1872816 w 2369715"/>
              <a:gd name="connsiteY56" fmla="*/ 1051569 h 1254223"/>
              <a:gd name="connsiteX57" fmla="*/ 805088 w 2369715"/>
              <a:gd name="connsiteY57" fmla="*/ 1046592 h 1254223"/>
              <a:gd name="connsiteX58" fmla="*/ 805088 w 2369715"/>
              <a:gd name="connsiteY58" fmla="*/ 1073708 h 1254223"/>
              <a:gd name="connsiteX59" fmla="*/ 805088 w 2369715"/>
              <a:gd name="connsiteY59" fmla="*/ 1046592 h 1254223"/>
              <a:gd name="connsiteX60" fmla="*/ 1935560 w 2369715"/>
              <a:gd name="connsiteY60" fmla="*/ 1037171 h 1254223"/>
              <a:gd name="connsiteX61" fmla="*/ 1951072 w 2369715"/>
              <a:gd name="connsiteY61" fmla="*/ 1040175 h 1254223"/>
              <a:gd name="connsiteX62" fmla="*/ 1921258 w 2369715"/>
              <a:gd name="connsiteY62" fmla="*/ 1043901 h 1254223"/>
              <a:gd name="connsiteX63" fmla="*/ 1935560 w 2369715"/>
              <a:gd name="connsiteY63" fmla="*/ 1037171 h 1254223"/>
              <a:gd name="connsiteX64" fmla="*/ 857428 w 2369715"/>
              <a:gd name="connsiteY64" fmla="*/ 1031523 h 1254223"/>
              <a:gd name="connsiteX65" fmla="*/ 867615 w 2369715"/>
              <a:gd name="connsiteY65" fmla="*/ 1032309 h 1254223"/>
              <a:gd name="connsiteX66" fmla="*/ 870473 w 2369715"/>
              <a:gd name="connsiteY66" fmla="*/ 1039036 h 1254223"/>
              <a:gd name="connsiteX67" fmla="*/ 869685 w 2369715"/>
              <a:gd name="connsiteY67" fmla="*/ 1040382 h 1254223"/>
              <a:gd name="connsiteX68" fmla="*/ 839871 w 2369715"/>
              <a:gd name="connsiteY68" fmla="*/ 1049076 h 1254223"/>
              <a:gd name="connsiteX69" fmla="*/ 857428 w 2369715"/>
              <a:gd name="connsiteY69" fmla="*/ 1031523 h 1254223"/>
              <a:gd name="connsiteX70" fmla="*/ 994326 w 2369715"/>
              <a:gd name="connsiteY70" fmla="*/ 1002317 h 1254223"/>
              <a:gd name="connsiteX71" fmla="*/ 991724 w 2369715"/>
              <a:gd name="connsiteY71" fmla="*/ 1002371 h 1254223"/>
              <a:gd name="connsiteX72" fmla="*/ 993239 w 2369715"/>
              <a:gd name="connsiteY72" fmla="*/ 1004780 h 1254223"/>
              <a:gd name="connsiteX73" fmla="*/ 998228 w 2369715"/>
              <a:gd name="connsiteY73" fmla="*/ 1007402 h 1254223"/>
              <a:gd name="connsiteX74" fmla="*/ 998596 w 2369715"/>
              <a:gd name="connsiteY74" fmla="*/ 1006741 h 1254223"/>
              <a:gd name="connsiteX75" fmla="*/ 998259 w 2369715"/>
              <a:gd name="connsiteY75" fmla="*/ 1006643 h 1254223"/>
              <a:gd name="connsiteX76" fmla="*/ 1567422 w 2369715"/>
              <a:gd name="connsiteY76" fmla="*/ 999191 h 1254223"/>
              <a:gd name="connsiteX77" fmla="*/ 1548995 w 2369715"/>
              <a:gd name="connsiteY77" fmla="*/ 1010162 h 1254223"/>
              <a:gd name="connsiteX78" fmla="*/ 1537355 w 2369715"/>
              <a:gd name="connsiteY78" fmla="*/ 1013371 h 1254223"/>
              <a:gd name="connsiteX79" fmla="*/ 1531112 w 2369715"/>
              <a:gd name="connsiteY79" fmla="*/ 1014794 h 1254223"/>
              <a:gd name="connsiteX80" fmla="*/ 1530410 w 2369715"/>
              <a:gd name="connsiteY80" fmla="*/ 1015285 h 1254223"/>
              <a:gd name="connsiteX81" fmla="*/ 1515552 w 2369715"/>
              <a:gd name="connsiteY81" fmla="*/ 1019380 h 1254223"/>
              <a:gd name="connsiteX82" fmla="*/ 1527874 w 2369715"/>
              <a:gd name="connsiteY82" fmla="*/ 1017061 h 1254223"/>
              <a:gd name="connsiteX83" fmla="*/ 1530410 w 2369715"/>
              <a:gd name="connsiteY83" fmla="*/ 1015285 h 1254223"/>
              <a:gd name="connsiteX84" fmla="*/ 1537355 w 2369715"/>
              <a:gd name="connsiteY84" fmla="*/ 1013371 h 1254223"/>
              <a:gd name="connsiteX85" fmla="*/ 1549616 w 2369715"/>
              <a:gd name="connsiteY85" fmla="*/ 1010576 h 1254223"/>
              <a:gd name="connsiteX86" fmla="*/ 1567422 w 2369715"/>
              <a:gd name="connsiteY86" fmla="*/ 999191 h 1254223"/>
              <a:gd name="connsiteX87" fmla="*/ 2086273 w 2369715"/>
              <a:gd name="connsiteY87" fmla="*/ 997534 h 1254223"/>
              <a:gd name="connsiteX88" fmla="*/ 2126439 w 2369715"/>
              <a:gd name="connsiteY88" fmla="*/ 997534 h 1254223"/>
              <a:gd name="connsiteX89" fmla="*/ 2086273 w 2369715"/>
              <a:gd name="connsiteY89" fmla="*/ 1000225 h 1254223"/>
              <a:gd name="connsiteX90" fmla="*/ 2086273 w 2369715"/>
              <a:gd name="connsiteY90" fmla="*/ 997534 h 1254223"/>
              <a:gd name="connsiteX91" fmla="*/ 961309 w 2369715"/>
              <a:gd name="connsiteY91" fmla="*/ 993243 h 1254223"/>
              <a:gd name="connsiteX92" fmla="*/ 960570 w 2369715"/>
              <a:gd name="connsiteY92" fmla="*/ 993454 h 1254223"/>
              <a:gd name="connsiteX93" fmla="*/ 962919 w 2369715"/>
              <a:gd name="connsiteY93" fmla="*/ 995866 h 1254223"/>
              <a:gd name="connsiteX94" fmla="*/ 2032234 w 2369715"/>
              <a:gd name="connsiteY94" fmla="*/ 986356 h 1254223"/>
              <a:gd name="connsiteX95" fmla="*/ 2013134 w 2369715"/>
              <a:gd name="connsiteY95" fmla="*/ 990984 h 1254223"/>
              <a:gd name="connsiteX96" fmla="*/ 2007683 w 2369715"/>
              <a:gd name="connsiteY96" fmla="*/ 991781 h 1254223"/>
              <a:gd name="connsiteX97" fmla="*/ 2014531 w 2369715"/>
              <a:gd name="connsiteY97" fmla="*/ 998026 h 1254223"/>
              <a:gd name="connsiteX98" fmla="*/ 2020018 w 2369715"/>
              <a:gd name="connsiteY98" fmla="*/ 1005814 h 1254223"/>
              <a:gd name="connsiteX99" fmla="*/ 1999375 w 2369715"/>
              <a:gd name="connsiteY99" fmla="*/ 1011840 h 1254223"/>
              <a:gd name="connsiteX100" fmla="*/ 1992328 w 2369715"/>
              <a:gd name="connsiteY100" fmla="*/ 1010654 h 1254223"/>
              <a:gd name="connsiteX101" fmla="*/ 1979205 w 2369715"/>
              <a:gd name="connsiteY101" fmla="*/ 1017534 h 1254223"/>
              <a:gd name="connsiteX102" fmla="*/ 1962666 w 2369715"/>
              <a:gd name="connsiteY102" fmla="*/ 1017198 h 1254223"/>
              <a:gd name="connsiteX103" fmla="*/ 1962666 w 2369715"/>
              <a:gd name="connsiteY103" fmla="*/ 1012230 h 1254223"/>
              <a:gd name="connsiteX104" fmla="*/ 1962253 w 2369715"/>
              <a:gd name="connsiteY104" fmla="*/ 1012055 h 1254223"/>
              <a:gd name="connsiteX105" fmla="*/ 1962253 w 2369715"/>
              <a:gd name="connsiteY105" fmla="*/ 1017198 h 1254223"/>
              <a:gd name="connsiteX106" fmla="*/ 1904281 w 2369715"/>
              <a:gd name="connsiteY106" fmla="*/ 1031481 h 1254223"/>
              <a:gd name="connsiteX107" fmla="*/ 1897511 w 2369715"/>
              <a:gd name="connsiteY107" fmla="*/ 1041039 h 1254223"/>
              <a:gd name="connsiteX108" fmla="*/ 1897656 w 2369715"/>
              <a:gd name="connsiteY108" fmla="*/ 1041003 h 1254223"/>
              <a:gd name="connsiteX109" fmla="*/ 1897427 w 2369715"/>
              <a:gd name="connsiteY109" fmla="*/ 1041155 h 1254223"/>
              <a:gd name="connsiteX110" fmla="*/ 1897331 w 2369715"/>
              <a:gd name="connsiteY110" fmla="*/ 1041291 h 1254223"/>
              <a:gd name="connsiteX111" fmla="*/ 1898069 w 2369715"/>
              <a:gd name="connsiteY111" fmla="*/ 1041003 h 1254223"/>
              <a:gd name="connsiteX112" fmla="*/ 1897656 w 2369715"/>
              <a:gd name="connsiteY112" fmla="*/ 1041417 h 1254223"/>
              <a:gd name="connsiteX113" fmla="*/ 1895792 w 2369715"/>
              <a:gd name="connsiteY113" fmla="*/ 1056734 h 1254223"/>
              <a:gd name="connsiteX114" fmla="*/ 1877987 w 2369715"/>
              <a:gd name="connsiteY114" fmla="*/ 1061082 h 1254223"/>
              <a:gd name="connsiteX115" fmla="*/ 1863286 w 2369715"/>
              <a:gd name="connsiteY115" fmla="*/ 1048662 h 1254223"/>
              <a:gd name="connsiteX116" fmla="*/ 1833886 w 2369715"/>
              <a:gd name="connsiteY116" fmla="*/ 1044729 h 1254223"/>
              <a:gd name="connsiteX117" fmla="*/ 1813390 w 2369715"/>
              <a:gd name="connsiteY117" fmla="*/ 1046778 h 1254223"/>
              <a:gd name="connsiteX118" fmla="*/ 1813390 w 2369715"/>
              <a:gd name="connsiteY118" fmla="*/ 1046799 h 1254223"/>
              <a:gd name="connsiteX119" fmla="*/ 1798690 w 2369715"/>
              <a:gd name="connsiteY119" fmla="*/ 1053837 h 1254223"/>
              <a:gd name="connsiteX120" fmla="*/ 1794548 w 2369715"/>
              <a:gd name="connsiteY120" fmla="*/ 1048662 h 1254223"/>
              <a:gd name="connsiteX121" fmla="*/ 1813094 w 2369715"/>
              <a:gd name="connsiteY121" fmla="*/ 1042346 h 1254223"/>
              <a:gd name="connsiteX122" fmla="*/ 1813182 w 2369715"/>
              <a:gd name="connsiteY122" fmla="*/ 1042245 h 1254223"/>
              <a:gd name="connsiteX123" fmla="*/ 1941402 w 2369715"/>
              <a:gd name="connsiteY123" fmla="*/ 1006268 h 1254223"/>
              <a:gd name="connsiteX124" fmla="*/ 1941343 w 2369715"/>
              <a:gd name="connsiteY124" fmla="*/ 1006227 h 1254223"/>
              <a:gd name="connsiteX125" fmla="*/ 1952522 w 2369715"/>
              <a:gd name="connsiteY125" fmla="*/ 1002708 h 1254223"/>
              <a:gd name="connsiteX126" fmla="*/ 1953652 w 2369715"/>
              <a:gd name="connsiteY126" fmla="*/ 1003838 h 1254223"/>
              <a:gd name="connsiteX127" fmla="*/ 1953143 w 2369715"/>
              <a:gd name="connsiteY127" fmla="*/ 1002708 h 1254223"/>
              <a:gd name="connsiteX128" fmla="*/ 1967429 w 2369715"/>
              <a:gd name="connsiteY128" fmla="*/ 996317 h 1254223"/>
              <a:gd name="connsiteX129" fmla="*/ 1982415 w 2369715"/>
              <a:gd name="connsiteY129" fmla="*/ 997491 h 1254223"/>
              <a:gd name="connsiteX130" fmla="*/ 1993982 w 2369715"/>
              <a:gd name="connsiteY130" fmla="*/ 991091 h 1254223"/>
              <a:gd name="connsiteX131" fmla="*/ 2007182 w 2369715"/>
              <a:gd name="connsiteY131" fmla="*/ 991324 h 1254223"/>
              <a:gd name="connsiteX132" fmla="*/ 2007220 w 2369715"/>
              <a:gd name="connsiteY132" fmla="*/ 991360 h 1254223"/>
              <a:gd name="connsiteX133" fmla="*/ 2012232 w 2369715"/>
              <a:gd name="connsiteY133" fmla="*/ 986909 h 1254223"/>
              <a:gd name="connsiteX134" fmla="*/ 2032234 w 2369715"/>
              <a:gd name="connsiteY134" fmla="*/ 986356 h 1254223"/>
              <a:gd name="connsiteX135" fmla="*/ 2192279 w 2369715"/>
              <a:gd name="connsiteY135" fmla="*/ 983871 h 1254223"/>
              <a:gd name="connsiteX136" fmla="*/ 2168262 w 2369715"/>
              <a:gd name="connsiteY136" fmla="*/ 985527 h 1254223"/>
              <a:gd name="connsiteX137" fmla="*/ 2192279 w 2369715"/>
              <a:gd name="connsiteY137" fmla="*/ 983871 h 1254223"/>
              <a:gd name="connsiteX138" fmla="*/ 2345284 w 2369715"/>
              <a:gd name="connsiteY138" fmla="*/ 973108 h 1254223"/>
              <a:gd name="connsiteX139" fmla="*/ 2354807 w 2369715"/>
              <a:gd name="connsiteY139" fmla="*/ 998361 h 1254223"/>
              <a:gd name="connsiteX140" fmla="*/ 2347832 w 2369715"/>
              <a:gd name="connsiteY140" fmla="*/ 1000576 h 1254223"/>
              <a:gd name="connsiteX141" fmla="*/ 2346319 w 2369715"/>
              <a:gd name="connsiteY141" fmla="*/ 999396 h 1254223"/>
              <a:gd name="connsiteX142" fmla="*/ 2345284 w 2369715"/>
              <a:gd name="connsiteY142" fmla="*/ 973108 h 1254223"/>
              <a:gd name="connsiteX143" fmla="*/ 1041952 w 2369715"/>
              <a:gd name="connsiteY143" fmla="*/ 959445 h 1254223"/>
              <a:gd name="connsiteX144" fmla="*/ 1042720 w 2369715"/>
              <a:gd name="connsiteY144" fmla="*/ 960313 h 1254223"/>
              <a:gd name="connsiteX145" fmla="*/ 1042906 w 2369715"/>
              <a:gd name="connsiteY145" fmla="*/ 959445 h 1254223"/>
              <a:gd name="connsiteX146" fmla="*/ 1125339 w 2369715"/>
              <a:gd name="connsiteY146" fmla="*/ 948376 h 1254223"/>
              <a:gd name="connsiteX147" fmla="*/ 1125252 w 2369715"/>
              <a:gd name="connsiteY147" fmla="*/ 948593 h 1254223"/>
              <a:gd name="connsiteX148" fmla="*/ 1127596 w 2369715"/>
              <a:gd name="connsiteY148" fmla="*/ 950156 h 1254223"/>
              <a:gd name="connsiteX149" fmla="*/ 1127867 w 2369715"/>
              <a:gd name="connsiteY149" fmla="*/ 950061 h 1254223"/>
              <a:gd name="connsiteX150" fmla="*/ 2365366 w 2369715"/>
              <a:gd name="connsiteY150" fmla="*/ 942265 h 1254223"/>
              <a:gd name="connsiteX151" fmla="*/ 2369715 w 2369715"/>
              <a:gd name="connsiteY151" fmla="*/ 949510 h 1254223"/>
              <a:gd name="connsiteX152" fmla="*/ 2366608 w 2369715"/>
              <a:gd name="connsiteY152" fmla="*/ 956962 h 1254223"/>
              <a:gd name="connsiteX153" fmla="*/ 2359777 w 2369715"/>
              <a:gd name="connsiteY153" fmla="*/ 948268 h 1254223"/>
              <a:gd name="connsiteX154" fmla="*/ 2365366 w 2369715"/>
              <a:gd name="connsiteY154" fmla="*/ 942265 h 1254223"/>
              <a:gd name="connsiteX155" fmla="*/ 1112991 w 2369715"/>
              <a:gd name="connsiteY155" fmla="*/ 929703 h 1254223"/>
              <a:gd name="connsiteX156" fmla="*/ 1123106 w 2369715"/>
              <a:gd name="connsiteY156" fmla="*/ 936263 h 1254223"/>
              <a:gd name="connsiteX157" fmla="*/ 1119478 w 2369715"/>
              <a:gd name="connsiteY157" fmla="*/ 940150 h 1254223"/>
              <a:gd name="connsiteX158" fmla="*/ 1119763 w 2369715"/>
              <a:gd name="connsiteY158" fmla="*/ 940287 h 1254223"/>
              <a:gd name="connsiteX159" fmla="*/ 1123521 w 2369715"/>
              <a:gd name="connsiteY159" fmla="*/ 936262 h 1254223"/>
              <a:gd name="connsiteX160" fmla="*/ 1124090 w 2369715"/>
              <a:gd name="connsiteY160" fmla="*/ 935638 h 1254223"/>
              <a:gd name="connsiteX161" fmla="*/ 1108209 w 2369715"/>
              <a:gd name="connsiteY161" fmla="*/ 926553 h 1254223"/>
              <a:gd name="connsiteX162" fmla="*/ 1108211 w 2369715"/>
              <a:gd name="connsiteY162" fmla="*/ 926603 h 1254223"/>
              <a:gd name="connsiteX163" fmla="*/ 1108245 w 2369715"/>
              <a:gd name="connsiteY163" fmla="*/ 926625 h 1254223"/>
              <a:gd name="connsiteX164" fmla="*/ 2179985 w 2369715"/>
              <a:gd name="connsiteY164" fmla="*/ 925265 h 1254223"/>
              <a:gd name="connsiteX165" fmla="*/ 2190829 w 2369715"/>
              <a:gd name="connsiteY165" fmla="*/ 928603 h 1254223"/>
              <a:gd name="connsiteX166" fmla="*/ 2168675 w 2369715"/>
              <a:gd name="connsiteY166" fmla="*/ 931708 h 1254223"/>
              <a:gd name="connsiteX167" fmla="*/ 2179985 w 2369715"/>
              <a:gd name="connsiteY167" fmla="*/ 925265 h 1254223"/>
              <a:gd name="connsiteX168" fmla="*/ 735106 w 2369715"/>
              <a:gd name="connsiteY168" fmla="*/ 920945 h 1254223"/>
              <a:gd name="connsiteX169" fmla="*/ 711504 w 2369715"/>
              <a:gd name="connsiteY169" fmla="*/ 929846 h 1254223"/>
              <a:gd name="connsiteX170" fmla="*/ 1902625 w 2369715"/>
              <a:gd name="connsiteY170" fmla="*/ 918047 h 1254223"/>
              <a:gd name="connsiteX171" fmla="*/ 1913392 w 2369715"/>
              <a:gd name="connsiteY171" fmla="*/ 918047 h 1254223"/>
              <a:gd name="connsiteX172" fmla="*/ 1913392 w 2369715"/>
              <a:gd name="connsiteY172" fmla="*/ 928397 h 1254223"/>
              <a:gd name="connsiteX173" fmla="*/ 1912932 w 2369715"/>
              <a:gd name="connsiteY173" fmla="*/ 928763 h 1254223"/>
              <a:gd name="connsiteX174" fmla="*/ 1916834 w 2369715"/>
              <a:gd name="connsiteY174" fmla="*/ 934840 h 1254223"/>
              <a:gd name="connsiteX175" fmla="*/ 1912563 w 2369715"/>
              <a:gd name="connsiteY175" fmla="*/ 939782 h 1254223"/>
              <a:gd name="connsiteX176" fmla="*/ 1899726 w 2369715"/>
              <a:gd name="connsiteY176" fmla="*/ 940858 h 1254223"/>
              <a:gd name="connsiteX177" fmla="*/ 1897313 w 2369715"/>
              <a:gd name="connsiteY177" fmla="*/ 937601 h 1254223"/>
              <a:gd name="connsiteX178" fmla="*/ 1896619 w 2369715"/>
              <a:gd name="connsiteY178" fmla="*/ 937505 h 1254223"/>
              <a:gd name="connsiteX179" fmla="*/ 1878401 w 2369715"/>
              <a:gd name="connsiteY179" fmla="*/ 937505 h 1254223"/>
              <a:gd name="connsiteX180" fmla="*/ 1874986 w 2369715"/>
              <a:gd name="connsiteY180" fmla="*/ 938141 h 1254223"/>
              <a:gd name="connsiteX181" fmla="*/ 1842996 w 2369715"/>
              <a:gd name="connsiteY181" fmla="*/ 949924 h 1254223"/>
              <a:gd name="connsiteX182" fmla="*/ 1872603 w 2369715"/>
              <a:gd name="connsiteY182" fmla="*/ 936883 h 1254223"/>
              <a:gd name="connsiteX183" fmla="*/ 1874094 w 2369715"/>
              <a:gd name="connsiteY183" fmla="*/ 936883 h 1254223"/>
              <a:gd name="connsiteX184" fmla="*/ 1887303 w 2369715"/>
              <a:gd name="connsiteY184" fmla="*/ 931373 h 1254223"/>
              <a:gd name="connsiteX185" fmla="*/ 1902624 w 2369715"/>
              <a:gd name="connsiteY185" fmla="*/ 928190 h 1254223"/>
              <a:gd name="connsiteX186" fmla="*/ 1902624 w 2369715"/>
              <a:gd name="connsiteY186" fmla="*/ 936081 h 1254223"/>
              <a:gd name="connsiteX187" fmla="*/ 1904282 w 2369715"/>
              <a:gd name="connsiteY187" fmla="*/ 935642 h 1254223"/>
              <a:gd name="connsiteX188" fmla="*/ 1902625 w 2369715"/>
              <a:gd name="connsiteY188" fmla="*/ 927569 h 1254223"/>
              <a:gd name="connsiteX189" fmla="*/ 1137599 w 2369715"/>
              <a:gd name="connsiteY189" fmla="*/ 916390 h 1254223"/>
              <a:gd name="connsiteX190" fmla="*/ 1131803 w 2369715"/>
              <a:gd name="connsiteY190" fmla="*/ 916552 h 1254223"/>
              <a:gd name="connsiteX191" fmla="*/ 1131803 w 2369715"/>
              <a:gd name="connsiteY191" fmla="*/ 917219 h 1254223"/>
              <a:gd name="connsiteX192" fmla="*/ 1136895 w 2369715"/>
              <a:gd name="connsiteY192" fmla="*/ 917219 h 1254223"/>
              <a:gd name="connsiteX193" fmla="*/ 1137611 w 2369715"/>
              <a:gd name="connsiteY193" fmla="*/ 916390 h 1254223"/>
              <a:gd name="connsiteX194" fmla="*/ 847350 w 2369715"/>
              <a:gd name="connsiteY194" fmla="*/ 887359 h 1254223"/>
              <a:gd name="connsiteX195" fmla="*/ 859540 w 2369715"/>
              <a:gd name="connsiteY195" fmla="*/ 887825 h 1254223"/>
              <a:gd name="connsiteX196" fmla="*/ 837179 w 2369715"/>
              <a:gd name="connsiteY196" fmla="*/ 890930 h 1254223"/>
              <a:gd name="connsiteX197" fmla="*/ 847350 w 2369715"/>
              <a:gd name="connsiteY197" fmla="*/ 887359 h 1254223"/>
              <a:gd name="connsiteX198" fmla="*/ 770694 w 2369715"/>
              <a:gd name="connsiteY198" fmla="*/ 880318 h 1254223"/>
              <a:gd name="connsiteX199" fmla="*/ 774031 w 2369715"/>
              <a:gd name="connsiteY199" fmla="*/ 882236 h 1254223"/>
              <a:gd name="connsiteX200" fmla="*/ 774970 w 2369715"/>
              <a:gd name="connsiteY200" fmla="*/ 880738 h 1254223"/>
              <a:gd name="connsiteX201" fmla="*/ 856227 w 2369715"/>
              <a:gd name="connsiteY201" fmla="*/ 878510 h 1254223"/>
              <a:gd name="connsiteX202" fmla="*/ 881488 w 2369715"/>
              <a:gd name="connsiteY202" fmla="*/ 878510 h 1254223"/>
              <a:gd name="connsiteX203" fmla="*/ 881488 w 2369715"/>
              <a:gd name="connsiteY203" fmla="*/ 881201 h 1254223"/>
              <a:gd name="connsiteX204" fmla="*/ 856227 w 2369715"/>
              <a:gd name="connsiteY204" fmla="*/ 881201 h 1254223"/>
              <a:gd name="connsiteX205" fmla="*/ 730371 w 2369715"/>
              <a:gd name="connsiteY205" fmla="*/ 876285 h 1254223"/>
              <a:gd name="connsiteX206" fmla="*/ 740490 w 2369715"/>
              <a:gd name="connsiteY206" fmla="*/ 881201 h 1254223"/>
              <a:gd name="connsiteX207" fmla="*/ 730553 w 2369715"/>
              <a:gd name="connsiteY207" fmla="*/ 887825 h 1254223"/>
              <a:gd name="connsiteX208" fmla="*/ 730293 w 2369715"/>
              <a:gd name="connsiteY208" fmla="*/ 887553 h 1254223"/>
              <a:gd name="connsiteX209" fmla="*/ 730552 w 2369715"/>
              <a:gd name="connsiteY209" fmla="*/ 888239 h 1254223"/>
              <a:gd name="connsiteX210" fmla="*/ 711090 w 2369715"/>
              <a:gd name="connsiteY210" fmla="*/ 892586 h 1254223"/>
              <a:gd name="connsiteX211" fmla="*/ 705085 w 2369715"/>
              <a:gd name="connsiteY211" fmla="*/ 892586 h 1254223"/>
              <a:gd name="connsiteX212" fmla="*/ 719785 w 2369715"/>
              <a:gd name="connsiteY212" fmla="*/ 882650 h 1254223"/>
              <a:gd name="connsiteX213" fmla="*/ 721442 w 2369715"/>
              <a:gd name="connsiteY213" fmla="*/ 882480 h 1254223"/>
              <a:gd name="connsiteX214" fmla="*/ 719786 w 2369715"/>
              <a:gd name="connsiteY214" fmla="*/ 882236 h 1254223"/>
              <a:gd name="connsiteX215" fmla="*/ 730371 w 2369715"/>
              <a:gd name="connsiteY215" fmla="*/ 876285 h 1254223"/>
              <a:gd name="connsiteX216" fmla="*/ 2329883 w 2369715"/>
              <a:gd name="connsiteY216" fmla="*/ 870672 h 1254223"/>
              <a:gd name="connsiteX217" fmla="*/ 2329755 w 2369715"/>
              <a:gd name="connsiteY217" fmla="*/ 872507 h 1254223"/>
              <a:gd name="connsiteX218" fmla="*/ 2326669 w 2369715"/>
              <a:gd name="connsiteY218" fmla="*/ 872507 h 1254223"/>
              <a:gd name="connsiteX219" fmla="*/ 2322302 w 2369715"/>
              <a:gd name="connsiteY219" fmla="*/ 879188 h 1254223"/>
              <a:gd name="connsiteX220" fmla="*/ 2325822 w 2369715"/>
              <a:gd name="connsiteY220" fmla="*/ 883868 h 1254223"/>
              <a:gd name="connsiteX221" fmla="*/ 2327892 w 2369715"/>
              <a:gd name="connsiteY221" fmla="*/ 885628 h 1254223"/>
              <a:gd name="connsiteX222" fmla="*/ 2334129 w 2369715"/>
              <a:gd name="connsiteY222" fmla="*/ 877758 h 1254223"/>
              <a:gd name="connsiteX223" fmla="*/ 2333690 w 2369715"/>
              <a:gd name="connsiteY223" fmla="*/ 877683 h 1254223"/>
              <a:gd name="connsiteX224" fmla="*/ 2209049 w 2369715"/>
              <a:gd name="connsiteY224" fmla="*/ 866711 h 1254223"/>
              <a:gd name="connsiteX225" fmla="*/ 2215882 w 2369715"/>
              <a:gd name="connsiteY225" fmla="*/ 871886 h 1254223"/>
              <a:gd name="connsiteX226" fmla="*/ 2209256 w 2369715"/>
              <a:gd name="connsiteY226" fmla="*/ 876647 h 1254223"/>
              <a:gd name="connsiteX227" fmla="*/ 2203045 w 2369715"/>
              <a:gd name="connsiteY227" fmla="*/ 870644 h 1254223"/>
              <a:gd name="connsiteX228" fmla="*/ 1040600 w 2369715"/>
              <a:gd name="connsiteY228" fmla="*/ 833436 h 1254223"/>
              <a:gd name="connsiteX229" fmla="*/ 1043396 w 2369715"/>
              <a:gd name="connsiteY229" fmla="*/ 837731 h 1254223"/>
              <a:gd name="connsiteX230" fmla="*/ 1038427 w 2369715"/>
              <a:gd name="connsiteY230" fmla="*/ 844976 h 1254223"/>
              <a:gd name="connsiteX231" fmla="*/ 960785 w 2369715"/>
              <a:gd name="connsiteY231" fmla="*/ 848909 h 1254223"/>
              <a:gd name="connsiteX232" fmla="*/ 1034700 w 2369715"/>
              <a:gd name="connsiteY232" fmla="*/ 833798 h 1254223"/>
              <a:gd name="connsiteX233" fmla="*/ 1040600 w 2369715"/>
              <a:gd name="connsiteY233" fmla="*/ 833436 h 1254223"/>
              <a:gd name="connsiteX234" fmla="*/ 854984 w 2369715"/>
              <a:gd name="connsiteY234" fmla="*/ 828902 h 1254223"/>
              <a:gd name="connsiteX235" fmla="*/ 853451 w 2369715"/>
              <a:gd name="connsiteY235" fmla="*/ 829205 h 1254223"/>
              <a:gd name="connsiteX236" fmla="*/ 854984 w 2369715"/>
              <a:gd name="connsiteY236" fmla="*/ 830152 h 1254223"/>
              <a:gd name="connsiteX237" fmla="*/ 742289 w 2369715"/>
              <a:gd name="connsiteY237" fmla="*/ 825109 h 1254223"/>
              <a:gd name="connsiteX238" fmla="*/ 737177 w 2369715"/>
              <a:gd name="connsiteY238" fmla="*/ 826348 h 1254223"/>
              <a:gd name="connsiteX239" fmla="*/ 735385 w 2369715"/>
              <a:gd name="connsiteY239" fmla="*/ 825679 h 1254223"/>
              <a:gd name="connsiteX240" fmla="*/ 736349 w 2369715"/>
              <a:gd name="connsiteY240" fmla="*/ 828209 h 1254223"/>
              <a:gd name="connsiteX241" fmla="*/ 863329 w 2369715"/>
              <a:gd name="connsiteY241" fmla="*/ 824110 h 1254223"/>
              <a:gd name="connsiteX242" fmla="*/ 860993 w 2369715"/>
              <a:gd name="connsiteY242" fmla="*/ 826511 h 1254223"/>
              <a:gd name="connsiteX243" fmla="*/ 863473 w 2369715"/>
              <a:gd name="connsiteY243" fmla="*/ 825725 h 1254223"/>
              <a:gd name="connsiteX244" fmla="*/ 1089902 w 2369715"/>
              <a:gd name="connsiteY244" fmla="*/ 814005 h 1254223"/>
              <a:gd name="connsiteX245" fmla="*/ 1103436 w 2369715"/>
              <a:gd name="connsiteY245" fmla="*/ 814755 h 1254223"/>
              <a:gd name="connsiteX246" fmla="*/ 1082732 w 2369715"/>
              <a:gd name="connsiteY246" fmla="*/ 826554 h 1254223"/>
              <a:gd name="connsiteX247" fmla="*/ 1082732 w 2369715"/>
              <a:gd name="connsiteY247" fmla="*/ 826553 h 1254223"/>
              <a:gd name="connsiteX248" fmla="*/ 1072666 w 2369715"/>
              <a:gd name="connsiteY248" fmla="*/ 825570 h 1254223"/>
              <a:gd name="connsiteX249" fmla="*/ 1063686 w 2369715"/>
              <a:gd name="connsiteY249" fmla="*/ 820551 h 1254223"/>
              <a:gd name="connsiteX250" fmla="*/ 1074296 w 2369715"/>
              <a:gd name="connsiteY250" fmla="*/ 818377 h 1254223"/>
              <a:gd name="connsiteX251" fmla="*/ 1082733 w 2369715"/>
              <a:gd name="connsiteY251" fmla="*/ 824276 h 1254223"/>
              <a:gd name="connsiteX252" fmla="*/ 884570 w 2369715"/>
              <a:gd name="connsiteY252" fmla="*/ 811858 h 1254223"/>
              <a:gd name="connsiteX253" fmla="*/ 886071 w 2369715"/>
              <a:gd name="connsiteY253" fmla="*/ 822166 h 1254223"/>
              <a:gd name="connsiteX254" fmla="*/ 888268 w 2369715"/>
              <a:gd name="connsiteY254" fmla="*/ 821586 h 1254223"/>
              <a:gd name="connsiteX255" fmla="*/ 901761 w 2369715"/>
              <a:gd name="connsiteY255" fmla="*/ 817569 h 1254223"/>
              <a:gd name="connsiteX256" fmla="*/ 897844 w 2369715"/>
              <a:gd name="connsiteY256" fmla="*/ 812271 h 1254223"/>
              <a:gd name="connsiteX257" fmla="*/ 897971 w 2369715"/>
              <a:gd name="connsiteY257" fmla="*/ 811858 h 1254223"/>
              <a:gd name="connsiteX258" fmla="*/ 1257684 w 2369715"/>
              <a:gd name="connsiteY258" fmla="*/ 784947 h 1254223"/>
              <a:gd name="connsiteX259" fmla="*/ 1199505 w 2369715"/>
              <a:gd name="connsiteY259" fmla="*/ 790950 h 1254223"/>
              <a:gd name="connsiteX260" fmla="*/ 1257684 w 2369715"/>
              <a:gd name="connsiteY260" fmla="*/ 784947 h 1254223"/>
              <a:gd name="connsiteX261" fmla="*/ 1059743 w 2369715"/>
              <a:gd name="connsiteY261" fmla="*/ 775264 h 1254223"/>
              <a:gd name="connsiteX262" fmla="*/ 1055404 w 2369715"/>
              <a:gd name="connsiteY262" fmla="*/ 777083 h 1254223"/>
              <a:gd name="connsiteX263" fmla="*/ 1051704 w 2369715"/>
              <a:gd name="connsiteY263" fmla="*/ 777072 h 1254223"/>
              <a:gd name="connsiteX264" fmla="*/ 1053183 w 2369715"/>
              <a:gd name="connsiteY264" fmla="*/ 777913 h 1254223"/>
              <a:gd name="connsiteX265" fmla="*/ 1053540 w 2369715"/>
              <a:gd name="connsiteY265" fmla="*/ 777702 h 1254223"/>
              <a:gd name="connsiteX266" fmla="*/ 1057059 w 2369715"/>
              <a:gd name="connsiteY266" fmla="*/ 777702 h 1254223"/>
              <a:gd name="connsiteX267" fmla="*/ 1058259 w 2369715"/>
              <a:gd name="connsiteY267" fmla="*/ 777470 h 1254223"/>
              <a:gd name="connsiteX268" fmla="*/ 1083853 w 2369715"/>
              <a:gd name="connsiteY268" fmla="*/ 774781 h 1254223"/>
              <a:gd name="connsiteX269" fmla="*/ 1083578 w 2369715"/>
              <a:gd name="connsiteY269" fmla="*/ 774786 h 1254223"/>
              <a:gd name="connsiteX270" fmla="*/ 1083561 w 2369715"/>
              <a:gd name="connsiteY270" fmla="*/ 774804 h 1254223"/>
              <a:gd name="connsiteX271" fmla="*/ 1083861 w 2369715"/>
              <a:gd name="connsiteY271" fmla="*/ 775090 h 1254223"/>
              <a:gd name="connsiteX272" fmla="*/ 1017457 w 2369715"/>
              <a:gd name="connsiteY272" fmla="*/ 774291 h 1254223"/>
              <a:gd name="connsiteX273" fmla="*/ 1023546 w 2369715"/>
              <a:gd name="connsiteY273" fmla="*/ 780160 h 1254223"/>
              <a:gd name="connsiteX274" fmla="*/ 1032458 w 2369715"/>
              <a:gd name="connsiteY274" fmla="*/ 780746 h 1254223"/>
              <a:gd name="connsiteX275" fmla="*/ 1037055 w 2369715"/>
              <a:gd name="connsiteY275" fmla="*/ 777027 h 1254223"/>
              <a:gd name="connsiteX276" fmla="*/ 1022111 w 2369715"/>
              <a:gd name="connsiteY276" fmla="*/ 776982 h 1254223"/>
              <a:gd name="connsiteX277" fmla="*/ 1114502 w 2369715"/>
              <a:gd name="connsiteY277" fmla="*/ 769642 h 1254223"/>
              <a:gd name="connsiteX278" fmla="*/ 1114410 w 2369715"/>
              <a:gd name="connsiteY278" fmla="*/ 769668 h 1254223"/>
              <a:gd name="connsiteX279" fmla="*/ 1114368 w 2369715"/>
              <a:gd name="connsiteY279" fmla="*/ 769845 h 1254223"/>
              <a:gd name="connsiteX280" fmla="*/ 1133985 w 2369715"/>
              <a:gd name="connsiteY280" fmla="*/ 766960 h 1254223"/>
              <a:gd name="connsiteX281" fmla="*/ 1131767 w 2369715"/>
              <a:gd name="connsiteY281" fmla="*/ 768002 h 1254223"/>
              <a:gd name="connsiteX282" fmla="*/ 1132521 w 2369715"/>
              <a:gd name="connsiteY282" fmla="*/ 768881 h 1254223"/>
              <a:gd name="connsiteX283" fmla="*/ 1132101 w 2369715"/>
              <a:gd name="connsiteY283" fmla="*/ 766629 h 1254223"/>
              <a:gd name="connsiteX284" fmla="*/ 1130721 w 2369715"/>
              <a:gd name="connsiteY284" fmla="*/ 766781 h 1254223"/>
              <a:gd name="connsiteX285" fmla="*/ 1131388 w 2369715"/>
              <a:gd name="connsiteY285" fmla="*/ 767560 h 1254223"/>
              <a:gd name="connsiteX286" fmla="*/ 1131388 w 2369715"/>
              <a:gd name="connsiteY286" fmla="*/ 766731 h 1254223"/>
              <a:gd name="connsiteX287" fmla="*/ 1132630 w 2369715"/>
              <a:gd name="connsiteY287" fmla="*/ 766731 h 1254223"/>
              <a:gd name="connsiteX288" fmla="*/ 1063267 w 2369715"/>
              <a:gd name="connsiteY288" fmla="*/ 763213 h 1254223"/>
              <a:gd name="connsiteX289" fmla="*/ 1062668 w 2369715"/>
              <a:gd name="connsiteY289" fmla="*/ 768168 h 1254223"/>
              <a:gd name="connsiteX290" fmla="*/ 1063477 w 2369715"/>
              <a:gd name="connsiteY290" fmla="*/ 763627 h 1254223"/>
              <a:gd name="connsiteX291" fmla="*/ 1066936 w 2369715"/>
              <a:gd name="connsiteY291" fmla="*/ 763326 h 1254223"/>
              <a:gd name="connsiteX292" fmla="*/ 1066886 w 2369715"/>
              <a:gd name="connsiteY292" fmla="*/ 763213 h 1254223"/>
              <a:gd name="connsiteX293" fmla="*/ 995580 w 2369715"/>
              <a:gd name="connsiteY293" fmla="*/ 761639 h 1254223"/>
              <a:gd name="connsiteX294" fmla="*/ 994533 w 2369715"/>
              <a:gd name="connsiteY294" fmla="*/ 763005 h 1254223"/>
              <a:gd name="connsiteX295" fmla="*/ 997843 w 2369715"/>
              <a:gd name="connsiteY295" fmla="*/ 762948 h 1254223"/>
              <a:gd name="connsiteX296" fmla="*/ 1046707 w 2369715"/>
              <a:gd name="connsiteY296" fmla="*/ 757004 h 1254223"/>
              <a:gd name="connsiteX297" fmla="*/ 1046707 w 2369715"/>
              <a:gd name="connsiteY297" fmla="*/ 758039 h 1254223"/>
              <a:gd name="connsiteX298" fmla="*/ 1046374 w 2369715"/>
              <a:gd name="connsiteY298" fmla="*/ 758853 h 1254223"/>
              <a:gd name="connsiteX299" fmla="*/ 1046707 w 2369715"/>
              <a:gd name="connsiteY299" fmla="*/ 758762 h 1254223"/>
              <a:gd name="connsiteX300" fmla="*/ 1046707 w 2369715"/>
              <a:gd name="connsiteY300" fmla="*/ 758039 h 1254223"/>
              <a:gd name="connsiteX301" fmla="*/ 1051877 w 2369715"/>
              <a:gd name="connsiteY301" fmla="*/ 757315 h 1254223"/>
              <a:gd name="connsiteX302" fmla="*/ 1051962 w 2369715"/>
              <a:gd name="connsiteY302" fmla="*/ 757321 h 1254223"/>
              <a:gd name="connsiteX303" fmla="*/ 1052088 w 2369715"/>
              <a:gd name="connsiteY303" fmla="*/ 757286 h 1254223"/>
              <a:gd name="connsiteX304" fmla="*/ 1051877 w 2369715"/>
              <a:gd name="connsiteY304" fmla="*/ 757315 h 1254223"/>
              <a:gd name="connsiteX305" fmla="*/ 1182294 w 2369715"/>
              <a:gd name="connsiteY305" fmla="*/ 753147 h 1254223"/>
              <a:gd name="connsiteX306" fmla="*/ 1181594 w 2369715"/>
              <a:gd name="connsiteY306" fmla="*/ 753967 h 1254223"/>
              <a:gd name="connsiteX307" fmla="*/ 1182360 w 2369715"/>
              <a:gd name="connsiteY307" fmla="*/ 753155 h 1254223"/>
              <a:gd name="connsiteX308" fmla="*/ 959694 w 2369715"/>
              <a:gd name="connsiteY308" fmla="*/ 752107 h 1254223"/>
              <a:gd name="connsiteX309" fmla="*/ 956851 w 2369715"/>
              <a:gd name="connsiteY309" fmla="*/ 753278 h 1254223"/>
              <a:gd name="connsiteX310" fmla="*/ 958635 w 2369715"/>
              <a:gd name="connsiteY310" fmla="*/ 753278 h 1254223"/>
              <a:gd name="connsiteX311" fmla="*/ 1123759 w 2369715"/>
              <a:gd name="connsiteY311" fmla="*/ 751814 h 1254223"/>
              <a:gd name="connsiteX312" fmla="*/ 1119379 w 2369715"/>
              <a:gd name="connsiteY312" fmla="*/ 752657 h 1254223"/>
              <a:gd name="connsiteX313" fmla="*/ 1115970 w 2369715"/>
              <a:gd name="connsiteY313" fmla="*/ 752814 h 1254223"/>
              <a:gd name="connsiteX314" fmla="*/ 1116530 w 2369715"/>
              <a:gd name="connsiteY314" fmla="*/ 753095 h 1254223"/>
              <a:gd name="connsiteX315" fmla="*/ 1118137 w 2369715"/>
              <a:gd name="connsiteY315" fmla="*/ 753070 h 1254223"/>
              <a:gd name="connsiteX316" fmla="*/ 1118340 w 2369715"/>
              <a:gd name="connsiteY316" fmla="*/ 753564 h 1254223"/>
              <a:gd name="connsiteX317" fmla="*/ 1329736 w 2369715"/>
              <a:gd name="connsiteY317" fmla="*/ 749758 h 1254223"/>
              <a:gd name="connsiteX318" fmla="*/ 1309032 w 2369715"/>
              <a:gd name="connsiteY318" fmla="*/ 751414 h 1254223"/>
              <a:gd name="connsiteX319" fmla="*/ 1329736 w 2369715"/>
              <a:gd name="connsiteY319" fmla="*/ 749758 h 1254223"/>
              <a:gd name="connsiteX320" fmla="*/ 1216409 w 2369715"/>
              <a:gd name="connsiteY320" fmla="*/ 742794 h 1254223"/>
              <a:gd name="connsiteX321" fmla="*/ 1214771 w 2369715"/>
              <a:gd name="connsiteY321" fmla="*/ 743627 h 1254223"/>
              <a:gd name="connsiteX322" fmla="*/ 1216880 w 2369715"/>
              <a:gd name="connsiteY322" fmla="*/ 743188 h 1254223"/>
              <a:gd name="connsiteX323" fmla="*/ 1195091 w 2369715"/>
              <a:gd name="connsiteY323" fmla="*/ 741840 h 1254223"/>
              <a:gd name="connsiteX324" fmla="*/ 1193915 w 2369715"/>
              <a:gd name="connsiteY324" fmla="*/ 743547 h 1254223"/>
              <a:gd name="connsiteX325" fmla="*/ 1193966 w 2369715"/>
              <a:gd name="connsiteY325" fmla="*/ 743767 h 1254223"/>
              <a:gd name="connsiteX326" fmla="*/ 1195157 w 2369715"/>
              <a:gd name="connsiteY326" fmla="*/ 742926 h 1254223"/>
              <a:gd name="connsiteX327" fmla="*/ 1198908 w 2369715"/>
              <a:gd name="connsiteY327" fmla="*/ 743717 h 1254223"/>
              <a:gd name="connsiteX328" fmla="*/ 1317561 w 2369715"/>
              <a:gd name="connsiteY328" fmla="*/ 719293 h 1254223"/>
              <a:gd name="connsiteX329" fmla="*/ 1317105 w 2369715"/>
              <a:gd name="connsiteY329" fmla="*/ 719312 h 1254223"/>
              <a:gd name="connsiteX330" fmla="*/ 1317105 w 2369715"/>
              <a:gd name="connsiteY330" fmla="*/ 719536 h 1254223"/>
              <a:gd name="connsiteX331" fmla="*/ 1316364 w 2369715"/>
              <a:gd name="connsiteY331" fmla="*/ 721490 h 1254223"/>
              <a:gd name="connsiteX332" fmla="*/ 1317004 w 2369715"/>
              <a:gd name="connsiteY332" fmla="*/ 721760 h 1254223"/>
              <a:gd name="connsiteX333" fmla="*/ 1316898 w 2369715"/>
              <a:gd name="connsiteY333" fmla="*/ 722227 h 1254223"/>
              <a:gd name="connsiteX334" fmla="*/ 1319396 w 2369715"/>
              <a:gd name="connsiteY334" fmla="*/ 722770 h 1254223"/>
              <a:gd name="connsiteX335" fmla="*/ 1323995 w 2369715"/>
              <a:gd name="connsiteY335" fmla="*/ 724711 h 1254223"/>
              <a:gd name="connsiteX336" fmla="*/ 1328331 w 2369715"/>
              <a:gd name="connsiteY336" fmla="*/ 724711 h 1254223"/>
              <a:gd name="connsiteX337" fmla="*/ 1319396 w 2369715"/>
              <a:gd name="connsiteY337" fmla="*/ 722770 h 1254223"/>
              <a:gd name="connsiteX338" fmla="*/ 1317004 w 2369715"/>
              <a:gd name="connsiteY338" fmla="*/ 721760 h 1254223"/>
              <a:gd name="connsiteX339" fmla="*/ 1352725 w 2369715"/>
              <a:gd name="connsiteY339" fmla="*/ 713662 h 1254223"/>
              <a:gd name="connsiteX340" fmla="*/ 1351889 w 2369715"/>
              <a:gd name="connsiteY340" fmla="*/ 713740 h 1254223"/>
              <a:gd name="connsiteX341" fmla="*/ 1352543 w 2369715"/>
              <a:gd name="connsiteY341" fmla="*/ 714204 h 1254223"/>
              <a:gd name="connsiteX342" fmla="*/ 1399482 w 2369715"/>
              <a:gd name="connsiteY342" fmla="*/ 701568 h 1254223"/>
              <a:gd name="connsiteX343" fmla="*/ 1394672 w 2369715"/>
              <a:gd name="connsiteY343" fmla="*/ 703017 h 1254223"/>
              <a:gd name="connsiteX344" fmla="*/ 1395858 w 2369715"/>
              <a:gd name="connsiteY344" fmla="*/ 703458 h 1254223"/>
              <a:gd name="connsiteX345" fmla="*/ 757260 w 2369715"/>
              <a:gd name="connsiteY345" fmla="*/ 694489 h 1254223"/>
              <a:gd name="connsiteX346" fmla="*/ 764300 w 2369715"/>
              <a:gd name="connsiteY346" fmla="*/ 706288 h 1254223"/>
              <a:gd name="connsiteX347" fmla="*/ 757260 w 2369715"/>
              <a:gd name="connsiteY347" fmla="*/ 694489 h 1254223"/>
              <a:gd name="connsiteX348" fmla="*/ 865336 w 2369715"/>
              <a:gd name="connsiteY348" fmla="*/ 686832 h 1254223"/>
              <a:gd name="connsiteX349" fmla="*/ 865336 w 2369715"/>
              <a:gd name="connsiteY349" fmla="*/ 687038 h 1254223"/>
              <a:gd name="connsiteX350" fmla="*/ 865336 w 2369715"/>
              <a:gd name="connsiteY350" fmla="*/ 687835 h 1254223"/>
              <a:gd name="connsiteX351" fmla="*/ 865660 w 2369715"/>
              <a:gd name="connsiteY351" fmla="*/ 687052 h 1254223"/>
              <a:gd name="connsiteX352" fmla="*/ 865544 w 2369715"/>
              <a:gd name="connsiteY352" fmla="*/ 687037 h 1254223"/>
              <a:gd name="connsiteX353" fmla="*/ 865585 w 2369715"/>
              <a:gd name="connsiteY353" fmla="*/ 686832 h 1254223"/>
              <a:gd name="connsiteX354" fmla="*/ 844607 w 2369715"/>
              <a:gd name="connsiteY354" fmla="*/ 682727 h 1254223"/>
              <a:gd name="connsiteX355" fmla="*/ 844632 w 2369715"/>
              <a:gd name="connsiteY355" fmla="*/ 683312 h 1254223"/>
              <a:gd name="connsiteX356" fmla="*/ 843634 w 2369715"/>
              <a:gd name="connsiteY356" fmla="*/ 683933 h 1254223"/>
              <a:gd name="connsiteX357" fmla="*/ 843805 w 2369715"/>
              <a:gd name="connsiteY357" fmla="*/ 683932 h 1254223"/>
              <a:gd name="connsiteX358" fmla="*/ 844960 w 2369715"/>
              <a:gd name="connsiteY358" fmla="*/ 685683 h 1254223"/>
              <a:gd name="connsiteX359" fmla="*/ 844632 w 2369715"/>
              <a:gd name="connsiteY359" fmla="*/ 683933 h 1254223"/>
              <a:gd name="connsiteX360" fmla="*/ 845787 w 2369715"/>
              <a:gd name="connsiteY360" fmla="*/ 684092 h 1254223"/>
              <a:gd name="connsiteX361" fmla="*/ 844426 w 2369715"/>
              <a:gd name="connsiteY361" fmla="*/ 678494 h 1254223"/>
              <a:gd name="connsiteX362" fmla="*/ 844426 w 2369715"/>
              <a:gd name="connsiteY362" fmla="*/ 678551 h 1254223"/>
              <a:gd name="connsiteX363" fmla="*/ 844526 w 2369715"/>
              <a:gd name="connsiteY363" fmla="*/ 680848 h 1254223"/>
              <a:gd name="connsiteX364" fmla="*/ 844884 w 2369715"/>
              <a:gd name="connsiteY364" fmla="*/ 679175 h 1254223"/>
              <a:gd name="connsiteX365" fmla="*/ 844632 w 2369715"/>
              <a:gd name="connsiteY365" fmla="*/ 679171 h 1254223"/>
              <a:gd name="connsiteX366" fmla="*/ 511370 w 2369715"/>
              <a:gd name="connsiteY366" fmla="*/ 665225 h 1254223"/>
              <a:gd name="connsiteX367" fmla="*/ 512462 w 2369715"/>
              <a:gd name="connsiteY367" fmla="*/ 666399 h 1254223"/>
              <a:gd name="connsiteX368" fmla="*/ 511659 w 2369715"/>
              <a:gd name="connsiteY368" fmla="*/ 665292 h 1254223"/>
              <a:gd name="connsiteX369" fmla="*/ 588520 w 2369715"/>
              <a:gd name="connsiteY369" fmla="*/ 648122 h 1254223"/>
              <a:gd name="connsiteX370" fmla="*/ 602186 w 2369715"/>
              <a:gd name="connsiteY370" fmla="*/ 658678 h 1254223"/>
              <a:gd name="connsiteX371" fmla="*/ 587071 w 2369715"/>
              <a:gd name="connsiteY371" fmla="*/ 669857 h 1254223"/>
              <a:gd name="connsiteX372" fmla="*/ 581894 w 2369715"/>
              <a:gd name="connsiteY372" fmla="*/ 655574 h 1254223"/>
              <a:gd name="connsiteX373" fmla="*/ 588520 w 2369715"/>
              <a:gd name="connsiteY373" fmla="*/ 648122 h 1254223"/>
              <a:gd name="connsiteX374" fmla="*/ 1009827 w 2369715"/>
              <a:gd name="connsiteY374" fmla="*/ 637400 h 1254223"/>
              <a:gd name="connsiteX375" fmla="*/ 1023249 w 2369715"/>
              <a:gd name="connsiteY375" fmla="*/ 639759 h 1254223"/>
              <a:gd name="connsiteX376" fmla="*/ 1026624 w 2369715"/>
              <a:gd name="connsiteY376" fmla="*/ 642533 h 1254223"/>
              <a:gd name="connsiteX377" fmla="*/ 998673 w 2369715"/>
              <a:gd name="connsiteY377" fmla="*/ 648122 h 1254223"/>
              <a:gd name="connsiteX378" fmla="*/ 966374 w 2369715"/>
              <a:gd name="connsiteY378" fmla="*/ 653090 h 1254223"/>
              <a:gd name="connsiteX379" fmla="*/ 981134 w 2369715"/>
              <a:gd name="connsiteY379" fmla="*/ 643459 h 1254223"/>
              <a:gd name="connsiteX380" fmla="*/ 998672 w 2369715"/>
              <a:gd name="connsiteY380" fmla="*/ 645224 h 1254223"/>
              <a:gd name="connsiteX381" fmla="*/ 496592 w 2369715"/>
              <a:gd name="connsiteY381" fmla="*/ 629906 h 1254223"/>
              <a:gd name="connsiteX382" fmla="*/ 496592 w 2369715"/>
              <a:gd name="connsiteY382" fmla="*/ 630113 h 1254223"/>
              <a:gd name="connsiteX383" fmla="*/ 496646 w 2369715"/>
              <a:gd name="connsiteY383" fmla="*/ 630445 h 1254223"/>
              <a:gd name="connsiteX384" fmla="*/ 496800 w 2369715"/>
              <a:gd name="connsiteY384" fmla="*/ 629906 h 1254223"/>
              <a:gd name="connsiteX385" fmla="*/ 1038219 w 2369715"/>
              <a:gd name="connsiteY385" fmla="*/ 619350 h 1254223"/>
              <a:gd name="connsiteX386" fmla="*/ 1064307 w 2369715"/>
              <a:gd name="connsiteY386" fmla="*/ 622662 h 1254223"/>
              <a:gd name="connsiteX387" fmla="*/ 1051600 w 2369715"/>
              <a:gd name="connsiteY387" fmla="*/ 628665 h 1254223"/>
              <a:gd name="connsiteX388" fmla="*/ 1041306 w 2369715"/>
              <a:gd name="connsiteY388" fmla="*/ 625084 h 1254223"/>
              <a:gd name="connsiteX389" fmla="*/ 1044456 w 2369715"/>
              <a:gd name="connsiteY389" fmla="*/ 631045 h 1254223"/>
              <a:gd name="connsiteX390" fmla="*/ 1041118 w 2369715"/>
              <a:gd name="connsiteY390" fmla="*/ 636737 h 1254223"/>
              <a:gd name="connsiteX391" fmla="*/ 1030351 w 2369715"/>
              <a:gd name="connsiteY391" fmla="*/ 632183 h 1254223"/>
              <a:gd name="connsiteX392" fmla="*/ 1040842 w 2369715"/>
              <a:gd name="connsiteY392" fmla="*/ 624923 h 1254223"/>
              <a:gd name="connsiteX393" fmla="*/ 1040289 w 2369715"/>
              <a:gd name="connsiteY393" fmla="*/ 624731 h 1254223"/>
              <a:gd name="connsiteX394" fmla="*/ 1041118 w 2369715"/>
              <a:gd name="connsiteY394" fmla="*/ 624731 h 1254223"/>
              <a:gd name="connsiteX395" fmla="*/ 1038219 w 2369715"/>
              <a:gd name="connsiteY395" fmla="*/ 619350 h 1254223"/>
              <a:gd name="connsiteX396" fmla="*/ 1088116 w 2369715"/>
              <a:gd name="connsiteY396" fmla="*/ 616658 h 1254223"/>
              <a:gd name="connsiteX397" fmla="*/ 1092464 w 2369715"/>
              <a:gd name="connsiteY397" fmla="*/ 626180 h 1254223"/>
              <a:gd name="connsiteX398" fmla="*/ 1087702 w 2369715"/>
              <a:gd name="connsiteY398" fmla="*/ 629285 h 1254223"/>
              <a:gd name="connsiteX399" fmla="*/ 1083768 w 2369715"/>
              <a:gd name="connsiteY399" fmla="*/ 620798 h 1254223"/>
              <a:gd name="connsiteX400" fmla="*/ 1088116 w 2369715"/>
              <a:gd name="connsiteY400" fmla="*/ 616658 h 1254223"/>
              <a:gd name="connsiteX401" fmla="*/ 1159422 w 2369715"/>
              <a:gd name="connsiteY401" fmla="*/ 595939 h 1254223"/>
              <a:gd name="connsiteX402" fmla="*/ 1179629 w 2369715"/>
              <a:gd name="connsiteY402" fmla="*/ 601961 h 1254223"/>
              <a:gd name="connsiteX403" fmla="*/ 1182793 w 2369715"/>
              <a:gd name="connsiteY403" fmla="*/ 604125 h 1254223"/>
              <a:gd name="connsiteX404" fmla="*/ 1183529 w 2369715"/>
              <a:gd name="connsiteY404" fmla="*/ 603948 h 1254223"/>
              <a:gd name="connsiteX405" fmla="*/ 1183563 w 2369715"/>
              <a:gd name="connsiteY405" fmla="*/ 604652 h 1254223"/>
              <a:gd name="connsiteX406" fmla="*/ 1182597 w 2369715"/>
              <a:gd name="connsiteY406" fmla="*/ 604330 h 1254223"/>
              <a:gd name="connsiteX407" fmla="*/ 1113168 w 2369715"/>
              <a:gd name="connsiteY407" fmla="*/ 622868 h 1254223"/>
              <a:gd name="connsiteX408" fmla="*/ 1100746 w 2369715"/>
              <a:gd name="connsiteY408" fmla="*/ 618935 h 1254223"/>
              <a:gd name="connsiteX409" fmla="*/ 1101180 w 2369715"/>
              <a:gd name="connsiteY409" fmla="*/ 612518 h 1254223"/>
              <a:gd name="connsiteX410" fmla="*/ 1103231 w 2369715"/>
              <a:gd name="connsiteY410" fmla="*/ 611483 h 1254223"/>
              <a:gd name="connsiteX411" fmla="*/ 1159422 w 2369715"/>
              <a:gd name="connsiteY411" fmla="*/ 595939 h 1254223"/>
              <a:gd name="connsiteX412" fmla="*/ 524893 w 2369715"/>
              <a:gd name="connsiteY412" fmla="*/ 594728 h 1254223"/>
              <a:gd name="connsiteX413" fmla="*/ 524505 w 2369715"/>
              <a:gd name="connsiteY413" fmla="*/ 595138 h 1254223"/>
              <a:gd name="connsiteX414" fmla="*/ 527300 w 2369715"/>
              <a:gd name="connsiteY414" fmla="*/ 594788 h 1254223"/>
              <a:gd name="connsiteX415" fmla="*/ 1186773 w 2369715"/>
              <a:gd name="connsiteY415" fmla="*/ 590343 h 1254223"/>
              <a:gd name="connsiteX416" fmla="*/ 1203024 w 2369715"/>
              <a:gd name="connsiteY416" fmla="*/ 595130 h 1254223"/>
              <a:gd name="connsiteX417" fmla="*/ 1192905 w 2369715"/>
              <a:gd name="connsiteY417" fmla="*/ 601702 h 1254223"/>
              <a:gd name="connsiteX418" fmla="*/ 1183529 w 2369715"/>
              <a:gd name="connsiteY418" fmla="*/ 603948 h 1254223"/>
              <a:gd name="connsiteX419" fmla="*/ 1183052 w 2369715"/>
              <a:gd name="connsiteY419" fmla="*/ 594053 h 1254223"/>
              <a:gd name="connsiteX420" fmla="*/ 1186773 w 2369715"/>
              <a:gd name="connsiteY420" fmla="*/ 590343 h 1254223"/>
              <a:gd name="connsiteX421" fmla="*/ 607521 w 2369715"/>
              <a:gd name="connsiteY421" fmla="*/ 580611 h 1254223"/>
              <a:gd name="connsiteX422" fmla="*/ 607546 w 2369715"/>
              <a:gd name="connsiteY422" fmla="*/ 580832 h 1254223"/>
              <a:gd name="connsiteX423" fmla="*/ 607619 w 2369715"/>
              <a:gd name="connsiteY423" fmla="*/ 580646 h 1254223"/>
              <a:gd name="connsiteX424" fmla="*/ 972586 w 2369715"/>
              <a:gd name="connsiteY424" fmla="*/ 574845 h 1254223"/>
              <a:gd name="connsiteX425" fmla="*/ 969065 w 2369715"/>
              <a:gd name="connsiteY425" fmla="*/ 600513 h 1254223"/>
              <a:gd name="connsiteX426" fmla="*/ 963268 w 2369715"/>
              <a:gd name="connsiteY426" fmla="*/ 610449 h 1254223"/>
              <a:gd name="connsiteX427" fmla="*/ 957263 w 2369715"/>
              <a:gd name="connsiteY427" fmla="*/ 608379 h 1254223"/>
              <a:gd name="connsiteX428" fmla="*/ 963682 w 2369715"/>
              <a:gd name="connsiteY428" fmla="*/ 600513 h 1254223"/>
              <a:gd name="connsiteX429" fmla="*/ 972586 w 2369715"/>
              <a:gd name="connsiteY429" fmla="*/ 574845 h 1254223"/>
              <a:gd name="connsiteX430" fmla="*/ 635946 w 2369715"/>
              <a:gd name="connsiteY430" fmla="*/ 572584 h 1254223"/>
              <a:gd name="connsiteX431" fmla="*/ 635706 w 2369715"/>
              <a:gd name="connsiteY431" fmla="*/ 573406 h 1254223"/>
              <a:gd name="connsiteX432" fmla="*/ 635735 w 2369715"/>
              <a:gd name="connsiteY432" fmla="*/ 573427 h 1254223"/>
              <a:gd name="connsiteX433" fmla="*/ 635967 w 2369715"/>
              <a:gd name="connsiteY433" fmla="*/ 572595 h 1254223"/>
              <a:gd name="connsiteX434" fmla="*/ 1137517 w 2369715"/>
              <a:gd name="connsiteY434" fmla="*/ 569660 h 1254223"/>
              <a:gd name="connsiteX435" fmla="*/ 1150021 w 2369715"/>
              <a:gd name="connsiteY435" fmla="*/ 575466 h 1254223"/>
              <a:gd name="connsiteX436" fmla="*/ 1124141 w 2369715"/>
              <a:gd name="connsiteY436" fmla="*/ 572982 h 1254223"/>
              <a:gd name="connsiteX437" fmla="*/ 1137517 w 2369715"/>
              <a:gd name="connsiteY437" fmla="*/ 569660 h 1254223"/>
              <a:gd name="connsiteX438" fmla="*/ 687255 w 2369715"/>
              <a:gd name="connsiteY438" fmla="*/ 565996 h 1254223"/>
              <a:gd name="connsiteX439" fmla="*/ 692456 w 2369715"/>
              <a:gd name="connsiteY439" fmla="*/ 569670 h 1254223"/>
              <a:gd name="connsiteX440" fmla="*/ 705500 w 2369715"/>
              <a:gd name="connsiteY440" fmla="*/ 579813 h 1254223"/>
              <a:gd name="connsiteX441" fmla="*/ 703636 w 2369715"/>
              <a:gd name="connsiteY441" fmla="*/ 596787 h 1254223"/>
              <a:gd name="connsiteX442" fmla="*/ 696391 w 2369715"/>
              <a:gd name="connsiteY442" fmla="*/ 582711 h 1254223"/>
              <a:gd name="connsiteX443" fmla="*/ 687487 w 2369715"/>
              <a:gd name="connsiteY443" fmla="*/ 590370 h 1254223"/>
              <a:gd name="connsiteX444" fmla="*/ 682518 w 2369715"/>
              <a:gd name="connsiteY444" fmla="*/ 568221 h 1254223"/>
              <a:gd name="connsiteX445" fmla="*/ 687255 w 2369715"/>
              <a:gd name="connsiteY445" fmla="*/ 565996 h 1254223"/>
              <a:gd name="connsiteX446" fmla="*/ 630449 w 2369715"/>
              <a:gd name="connsiteY446" fmla="*/ 564221 h 1254223"/>
              <a:gd name="connsiteX447" fmla="*/ 630550 w 2369715"/>
              <a:gd name="connsiteY447" fmla="*/ 564495 h 1254223"/>
              <a:gd name="connsiteX448" fmla="*/ 630579 w 2369715"/>
              <a:gd name="connsiteY448" fmla="*/ 564523 h 1254223"/>
              <a:gd name="connsiteX449" fmla="*/ 630796 w 2369715"/>
              <a:gd name="connsiteY449" fmla="*/ 564284 h 1254223"/>
              <a:gd name="connsiteX450" fmla="*/ 630550 w 2369715"/>
              <a:gd name="connsiteY450" fmla="*/ 564287 h 1254223"/>
              <a:gd name="connsiteX451" fmla="*/ 623410 w 2369715"/>
              <a:gd name="connsiteY451" fmla="*/ 550783 h 1254223"/>
              <a:gd name="connsiteX452" fmla="*/ 622991 w 2369715"/>
              <a:gd name="connsiteY452" fmla="*/ 551127 h 1254223"/>
              <a:gd name="connsiteX453" fmla="*/ 625272 w 2369715"/>
              <a:gd name="connsiteY453" fmla="*/ 552779 h 1254223"/>
              <a:gd name="connsiteX454" fmla="*/ 625936 w 2369715"/>
              <a:gd name="connsiteY454" fmla="*/ 552323 h 1254223"/>
              <a:gd name="connsiteX455" fmla="*/ 625994 w 2369715"/>
              <a:gd name="connsiteY455" fmla="*/ 552075 h 1254223"/>
              <a:gd name="connsiteX456" fmla="*/ 1138427 w 2369715"/>
              <a:gd name="connsiteY456" fmla="*/ 548064 h 1254223"/>
              <a:gd name="connsiteX457" fmla="*/ 1151677 w 2369715"/>
              <a:gd name="connsiteY457" fmla="*/ 556422 h 1254223"/>
              <a:gd name="connsiteX458" fmla="*/ 1133250 w 2369715"/>
              <a:gd name="connsiteY458" fmla="*/ 559113 h 1254223"/>
              <a:gd name="connsiteX459" fmla="*/ 1121035 w 2369715"/>
              <a:gd name="connsiteY459" fmla="*/ 564081 h 1254223"/>
              <a:gd name="connsiteX460" fmla="*/ 1104266 w 2369715"/>
              <a:gd name="connsiteY460" fmla="*/ 557871 h 1254223"/>
              <a:gd name="connsiteX461" fmla="*/ 1108819 w 2369715"/>
              <a:gd name="connsiteY461" fmla="*/ 553731 h 1254223"/>
              <a:gd name="connsiteX462" fmla="*/ 1113756 w 2369715"/>
              <a:gd name="connsiteY462" fmla="*/ 550484 h 1254223"/>
              <a:gd name="connsiteX463" fmla="*/ 1122898 w 2369715"/>
              <a:gd name="connsiteY463" fmla="*/ 558285 h 1254223"/>
              <a:gd name="connsiteX464" fmla="*/ 1127661 w 2369715"/>
              <a:gd name="connsiteY464" fmla="*/ 558285 h 1254223"/>
              <a:gd name="connsiteX465" fmla="*/ 1128073 w 2369715"/>
              <a:gd name="connsiteY465" fmla="*/ 558314 h 1254223"/>
              <a:gd name="connsiteX466" fmla="*/ 1132578 w 2369715"/>
              <a:gd name="connsiteY466" fmla="*/ 549581 h 1254223"/>
              <a:gd name="connsiteX467" fmla="*/ 1138427 w 2369715"/>
              <a:gd name="connsiteY467" fmla="*/ 548064 h 1254223"/>
              <a:gd name="connsiteX468" fmla="*/ 1416147 w 2369715"/>
              <a:gd name="connsiteY468" fmla="*/ 544118 h 1254223"/>
              <a:gd name="connsiteX469" fmla="*/ 1445058 w 2369715"/>
              <a:gd name="connsiteY469" fmla="*/ 549591 h 1254223"/>
              <a:gd name="connsiteX470" fmla="*/ 1450442 w 2369715"/>
              <a:gd name="connsiteY470" fmla="*/ 553317 h 1254223"/>
              <a:gd name="connsiteX471" fmla="*/ 1367624 w 2369715"/>
              <a:gd name="connsiteY471" fmla="*/ 569876 h 1254223"/>
              <a:gd name="connsiteX472" fmla="*/ 1367147 w 2369715"/>
              <a:gd name="connsiteY472" fmla="*/ 570012 h 1254223"/>
              <a:gd name="connsiteX473" fmla="*/ 1380255 w 2369715"/>
              <a:gd name="connsiteY473" fmla="*/ 582297 h 1254223"/>
              <a:gd name="connsiteX474" fmla="*/ 1358359 w 2369715"/>
              <a:gd name="connsiteY474" fmla="*/ 575544 h 1254223"/>
              <a:gd name="connsiteX475" fmla="*/ 1351478 w 2369715"/>
              <a:gd name="connsiteY475" fmla="*/ 573259 h 1254223"/>
              <a:gd name="connsiteX476" fmla="*/ 1338639 w 2369715"/>
              <a:gd name="connsiteY476" fmla="*/ 575465 h 1254223"/>
              <a:gd name="connsiteX477" fmla="*/ 1338243 w 2369715"/>
              <a:gd name="connsiteY477" fmla="*/ 575801 h 1254223"/>
              <a:gd name="connsiteX478" fmla="*/ 1342779 w 2369715"/>
              <a:gd name="connsiteY478" fmla="*/ 582530 h 1254223"/>
              <a:gd name="connsiteX479" fmla="*/ 1343814 w 2369715"/>
              <a:gd name="connsiteY479" fmla="*/ 588507 h 1254223"/>
              <a:gd name="connsiteX480" fmla="*/ 1326215 w 2369715"/>
              <a:gd name="connsiteY480" fmla="*/ 579813 h 1254223"/>
              <a:gd name="connsiteX481" fmla="*/ 1326403 w 2369715"/>
              <a:gd name="connsiteY481" fmla="*/ 579744 h 1254223"/>
              <a:gd name="connsiteX482" fmla="*/ 1300544 w 2369715"/>
              <a:gd name="connsiteY482" fmla="*/ 575672 h 1254223"/>
              <a:gd name="connsiteX483" fmla="*/ 1308618 w 2369715"/>
              <a:gd name="connsiteY483" fmla="*/ 590783 h 1254223"/>
              <a:gd name="connsiteX484" fmla="*/ 1264517 w 2369715"/>
              <a:gd name="connsiteY484" fmla="*/ 580226 h 1254223"/>
              <a:gd name="connsiteX485" fmla="*/ 1273213 w 2369715"/>
              <a:gd name="connsiteY485" fmla="*/ 594509 h 1254223"/>
              <a:gd name="connsiteX486" fmla="*/ 1231804 w 2369715"/>
              <a:gd name="connsiteY486" fmla="*/ 580226 h 1254223"/>
              <a:gd name="connsiteX487" fmla="*/ 1243606 w 2369715"/>
              <a:gd name="connsiteY487" fmla="*/ 600926 h 1254223"/>
              <a:gd name="connsiteX488" fmla="*/ 1202197 w 2369715"/>
              <a:gd name="connsiteY488" fmla="*/ 586229 h 1254223"/>
              <a:gd name="connsiteX489" fmla="*/ 1326423 w 2369715"/>
              <a:gd name="connsiteY489" fmla="*/ 559113 h 1254223"/>
              <a:gd name="connsiteX490" fmla="*/ 1326960 w 2369715"/>
              <a:gd name="connsiteY490" fmla="*/ 558768 h 1254223"/>
              <a:gd name="connsiteX491" fmla="*/ 1326423 w 2369715"/>
              <a:gd name="connsiteY491" fmla="*/ 558078 h 1254223"/>
              <a:gd name="connsiteX492" fmla="*/ 1346506 w 2369715"/>
              <a:gd name="connsiteY492" fmla="*/ 549798 h 1254223"/>
              <a:gd name="connsiteX493" fmla="*/ 1346501 w 2369715"/>
              <a:gd name="connsiteY493" fmla="*/ 549800 h 1254223"/>
              <a:gd name="connsiteX494" fmla="*/ 1346507 w 2369715"/>
              <a:gd name="connsiteY494" fmla="*/ 549798 h 1254223"/>
              <a:gd name="connsiteX495" fmla="*/ 1365969 w 2369715"/>
              <a:gd name="connsiteY495" fmla="*/ 559527 h 1254223"/>
              <a:gd name="connsiteX496" fmla="*/ 1410483 w 2369715"/>
              <a:gd name="connsiteY496" fmla="*/ 546072 h 1254223"/>
              <a:gd name="connsiteX497" fmla="*/ 1416147 w 2369715"/>
              <a:gd name="connsiteY497" fmla="*/ 544118 h 1254223"/>
              <a:gd name="connsiteX498" fmla="*/ 1507275 w 2369715"/>
              <a:gd name="connsiteY498" fmla="*/ 540225 h 1254223"/>
              <a:gd name="connsiteX499" fmla="*/ 1512347 w 2369715"/>
              <a:gd name="connsiteY499" fmla="*/ 550626 h 1254223"/>
              <a:gd name="connsiteX500" fmla="*/ 1495991 w 2369715"/>
              <a:gd name="connsiteY500" fmla="*/ 541933 h 1254223"/>
              <a:gd name="connsiteX501" fmla="*/ 1507275 w 2369715"/>
              <a:gd name="connsiteY501" fmla="*/ 540225 h 1254223"/>
              <a:gd name="connsiteX502" fmla="*/ 1445059 w 2369715"/>
              <a:gd name="connsiteY502" fmla="*/ 540069 h 1254223"/>
              <a:gd name="connsiteX503" fmla="*/ 1449821 w 2369715"/>
              <a:gd name="connsiteY503" fmla="*/ 540069 h 1254223"/>
              <a:gd name="connsiteX504" fmla="*/ 1479636 w 2369715"/>
              <a:gd name="connsiteY504" fmla="*/ 550419 h 1254223"/>
              <a:gd name="connsiteX505" fmla="*/ 1450442 w 2369715"/>
              <a:gd name="connsiteY505" fmla="*/ 553317 h 1254223"/>
              <a:gd name="connsiteX506" fmla="*/ 1445059 w 2369715"/>
              <a:gd name="connsiteY506" fmla="*/ 549591 h 1254223"/>
              <a:gd name="connsiteX507" fmla="*/ 1445059 w 2369715"/>
              <a:gd name="connsiteY507" fmla="*/ 540069 h 1254223"/>
              <a:gd name="connsiteX508" fmla="*/ 1241742 w 2369715"/>
              <a:gd name="connsiteY508" fmla="*/ 539449 h 1254223"/>
              <a:gd name="connsiteX509" fmla="*/ 1177765 w 2369715"/>
              <a:gd name="connsiteY509" fmla="*/ 553732 h 1254223"/>
              <a:gd name="connsiteX510" fmla="*/ 1177765 w 2369715"/>
              <a:gd name="connsiteY510" fmla="*/ 553731 h 1254223"/>
              <a:gd name="connsiteX511" fmla="*/ 1158511 w 2369715"/>
              <a:gd name="connsiteY511" fmla="*/ 555387 h 1254223"/>
              <a:gd name="connsiteX512" fmla="*/ 1177766 w 2369715"/>
              <a:gd name="connsiteY512" fmla="*/ 546279 h 1254223"/>
              <a:gd name="connsiteX513" fmla="*/ 1177766 w 2369715"/>
              <a:gd name="connsiteY513" fmla="*/ 546280 h 1254223"/>
              <a:gd name="connsiteX514" fmla="*/ 700823 w 2369715"/>
              <a:gd name="connsiteY514" fmla="*/ 535997 h 1254223"/>
              <a:gd name="connsiteX515" fmla="*/ 712953 w 2369715"/>
              <a:gd name="connsiteY515" fmla="*/ 537171 h 1254223"/>
              <a:gd name="connsiteX516" fmla="*/ 702187 w 2369715"/>
              <a:gd name="connsiteY516" fmla="*/ 547107 h 1254223"/>
              <a:gd name="connsiteX517" fmla="*/ 700738 w 2369715"/>
              <a:gd name="connsiteY517" fmla="*/ 535308 h 1254223"/>
              <a:gd name="connsiteX518" fmla="*/ 700823 w 2369715"/>
              <a:gd name="connsiteY518" fmla="*/ 535997 h 1254223"/>
              <a:gd name="connsiteX519" fmla="*/ 700116 w 2369715"/>
              <a:gd name="connsiteY519" fmla="*/ 535929 h 1254223"/>
              <a:gd name="connsiteX520" fmla="*/ 1524744 w 2369715"/>
              <a:gd name="connsiteY520" fmla="*/ 529539 h 1254223"/>
              <a:gd name="connsiteX521" fmla="*/ 1534915 w 2369715"/>
              <a:gd name="connsiteY521" fmla="*/ 536964 h 1254223"/>
              <a:gd name="connsiteX522" fmla="*/ 1511934 w 2369715"/>
              <a:gd name="connsiteY522" fmla="*/ 532825 h 1254223"/>
              <a:gd name="connsiteX523" fmla="*/ 1524744 w 2369715"/>
              <a:gd name="connsiteY523" fmla="*/ 529539 h 1254223"/>
              <a:gd name="connsiteX524" fmla="*/ 1543146 w 2369715"/>
              <a:gd name="connsiteY524" fmla="*/ 528915 h 1254223"/>
              <a:gd name="connsiteX525" fmla="*/ 1558519 w 2369715"/>
              <a:gd name="connsiteY525" fmla="*/ 541518 h 1254223"/>
              <a:gd name="connsiteX526" fmla="*/ 1535123 w 2369715"/>
              <a:gd name="connsiteY526" fmla="*/ 537379 h 1254223"/>
              <a:gd name="connsiteX527" fmla="*/ 1534916 w 2369715"/>
              <a:gd name="connsiteY527" fmla="*/ 536965 h 1254223"/>
              <a:gd name="connsiteX528" fmla="*/ 1543146 w 2369715"/>
              <a:gd name="connsiteY528" fmla="*/ 528915 h 1254223"/>
              <a:gd name="connsiteX529" fmla="*/ 1552514 w 2369715"/>
              <a:gd name="connsiteY529" fmla="*/ 525373 h 1254223"/>
              <a:gd name="connsiteX530" fmla="*/ 1585227 w 2369715"/>
              <a:gd name="connsiteY530" fmla="*/ 525373 h 1254223"/>
              <a:gd name="connsiteX531" fmla="*/ 1552514 w 2369715"/>
              <a:gd name="connsiteY531" fmla="*/ 525373 h 1254223"/>
              <a:gd name="connsiteX532" fmla="*/ 1501995 w 2369715"/>
              <a:gd name="connsiteY532" fmla="*/ 519991 h 1254223"/>
              <a:gd name="connsiteX533" fmla="*/ 1478600 w 2369715"/>
              <a:gd name="connsiteY533" fmla="*/ 529513 h 1254223"/>
              <a:gd name="connsiteX534" fmla="*/ 1501995 w 2369715"/>
              <a:gd name="connsiteY534" fmla="*/ 519991 h 1254223"/>
              <a:gd name="connsiteX535" fmla="*/ 1551893 w 2369715"/>
              <a:gd name="connsiteY535" fmla="*/ 510261 h 1254223"/>
              <a:gd name="connsiteX536" fmla="*/ 1559554 w 2369715"/>
              <a:gd name="connsiteY536" fmla="*/ 513987 h 1254223"/>
              <a:gd name="connsiteX537" fmla="*/ 1553756 w 2369715"/>
              <a:gd name="connsiteY537" fmla="*/ 518955 h 1254223"/>
              <a:gd name="connsiteX538" fmla="*/ 1546095 w 2369715"/>
              <a:gd name="connsiteY538" fmla="*/ 515229 h 1254223"/>
              <a:gd name="connsiteX539" fmla="*/ 1551893 w 2369715"/>
              <a:gd name="connsiteY539" fmla="*/ 510261 h 1254223"/>
              <a:gd name="connsiteX540" fmla="*/ 1587945 w 2369715"/>
              <a:gd name="connsiteY540" fmla="*/ 504750 h 1254223"/>
              <a:gd name="connsiteX541" fmla="*/ 1599307 w 2369715"/>
              <a:gd name="connsiteY541" fmla="*/ 508398 h 1254223"/>
              <a:gd name="connsiteX542" fmla="*/ 1596407 w 2369715"/>
              <a:gd name="connsiteY542" fmla="*/ 514194 h 1254223"/>
              <a:gd name="connsiteX543" fmla="*/ 1573013 w 2369715"/>
              <a:gd name="connsiteY543" fmla="*/ 506536 h 1254223"/>
              <a:gd name="connsiteX544" fmla="*/ 1587945 w 2369715"/>
              <a:gd name="connsiteY544" fmla="*/ 504750 h 1254223"/>
              <a:gd name="connsiteX545" fmla="*/ 1361724 w 2369715"/>
              <a:gd name="connsiteY545" fmla="*/ 502628 h 1254223"/>
              <a:gd name="connsiteX546" fmla="*/ 1373214 w 2369715"/>
              <a:gd name="connsiteY546" fmla="*/ 513988 h 1254223"/>
              <a:gd name="connsiteX547" fmla="*/ 1351475 w 2369715"/>
              <a:gd name="connsiteY547" fmla="*/ 513988 h 1254223"/>
              <a:gd name="connsiteX548" fmla="*/ 1351401 w 2369715"/>
              <a:gd name="connsiteY548" fmla="*/ 513862 h 1254223"/>
              <a:gd name="connsiteX549" fmla="*/ 1346412 w 2369715"/>
              <a:gd name="connsiteY549" fmla="*/ 519218 h 1254223"/>
              <a:gd name="connsiteX550" fmla="*/ 1346507 w 2369715"/>
              <a:gd name="connsiteY550" fmla="*/ 519576 h 1254223"/>
              <a:gd name="connsiteX551" fmla="*/ 1346093 w 2369715"/>
              <a:gd name="connsiteY551" fmla="*/ 519576 h 1254223"/>
              <a:gd name="connsiteX552" fmla="*/ 1334083 w 2369715"/>
              <a:gd name="connsiteY552" fmla="*/ 528477 h 1254223"/>
              <a:gd name="connsiteX553" fmla="*/ 1306754 w 2369715"/>
              <a:gd name="connsiteY553" fmla="*/ 530547 h 1254223"/>
              <a:gd name="connsiteX554" fmla="*/ 1306754 w 2369715"/>
              <a:gd name="connsiteY554" fmla="*/ 530544 h 1254223"/>
              <a:gd name="connsiteX555" fmla="*/ 1306754 w 2369715"/>
              <a:gd name="connsiteY555" fmla="*/ 530547 h 1254223"/>
              <a:gd name="connsiteX556" fmla="*/ 1305871 w 2369715"/>
              <a:gd name="connsiteY556" fmla="*/ 530749 h 1254223"/>
              <a:gd name="connsiteX557" fmla="*/ 1291407 w 2369715"/>
              <a:gd name="connsiteY557" fmla="*/ 536163 h 1254223"/>
              <a:gd name="connsiteX558" fmla="*/ 1273834 w 2369715"/>
              <a:gd name="connsiteY558" fmla="*/ 537172 h 1254223"/>
              <a:gd name="connsiteX559" fmla="*/ 1286052 w 2369715"/>
              <a:gd name="connsiteY559" fmla="*/ 525567 h 1254223"/>
              <a:gd name="connsiteX560" fmla="*/ 1287499 w 2369715"/>
              <a:gd name="connsiteY560" fmla="*/ 518542 h 1254223"/>
              <a:gd name="connsiteX561" fmla="*/ 1293296 w 2369715"/>
              <a:gd name="connsiteY561" fmla="*/ 512125 h 1254223"/>
              <a:gd name="connsiteX562" fmla="*/ 1306754 w 2369715"/>
              <a:gd name="connsiteY562" fmla="*/ 525786 h 1254223"/>
              <a:gd name="connsiteX563" fmla="*/ 1306754 w 2369715"/>
              <a:gd name="connsiteY563" fmla="*/ 525788 h 1254223"/>
              <a:gd name="connsiteX564" fmla="*/ 1306754 w 2369715"/>
              <a:gd name="connsiteY564" fmla="*/ 525786 h 1254223"/>
              <a:gd name="connsiteX565" fmla="*/ 1322075 w 2369715"/>
              <a:gd name="connsiteY565" fmla="*/ 519783 h 1254223"/>
              <a:gd name="connsiteX566" fmla="*/ 1322711 w 2369715"/>
              <a:gd name="connsiteY566" fmla="*/ 519518 h 1254223"/>
              <a:gd name="connsiteX567" fmla="*/ 1325571 w 2369715"/>
              <a:gd name="connsiteY567" fmla="*/ 508192 h 1254223"/>
              <a:gd name="connsiteX568" fmla="*/ 1336637 w 2369715"/>
              <a:gd name="connsiteY568" fmla="*/ 504980 h 1254223"/>
              <a:gd name="connsiteX569" fmla="*/ 1341590 w 2369715"/>
              <a:gd name="connsiteY569" fmla="*/ 503069 h 1254223"/>
              <a:gd name="connsiteX570" fmla="*/ 1346506 w 2369715"/>
              <a:gd name="connsiteY570" fmla="*/ 505087 h 1254223"/>
              <a:gd name="connsiteX571" fmla="*/ 1346824 w 2369715"/>
              <a:gd name="connsiteY571" fmla="*/ 505643 h 1254223"/>
              <a:gd name="connsiteX572" fmla="*/ 706742 w 2369715"/>
              <a:gd name="connsiteY572" fmla="*/ 496393 h 1254223"/>
              <a:gd name="connsiteX573" fmla="*/ 709226 w 2369715"/>
              <a:gd name="connsiteY573" fmla="*/ 513366 h 1254223"/>
              <a:gd name="connsiteX574" fmla="*/ 701151 w 2369715"/>
              <a:gd name="connsiteY574" fmla="*/ 498049 h 1254223"/>
              <a:gd name="connsiteX575" fmla="*/ 706742 w 2369715"/>
              <a:gd name="connsiteY575" fmla="*/ 496393 h 1254223"/>
              <a:gd name="connsiteX576" fmla="*/ 1001364 w 2369715"/>
              <a:gd name="connsiteY576" fmla="*/ 485836 h 1254223"/>
              <a:gd name="connsiteX577" fmla="*/ 998259 w 2369715"/>
              <a:gd name="connsiteY577" fmla="*/ 501567 h 1254223"/>
              <a:gd name="connsiteX578" fmla="*/ 992048 w 2369715"/>
              <a:gd name="connsiteY578" fmla="*/ 499705 h 1254223"/>
              <a:gd name="connsiteX579" fmla="*/ 1001364 w 2369715"/>
              <a:gd name="connsiteY579" fmla="*/ 485836 h 1254223"/>
              <a:gd name="connsiteX580" fmla="*/ 1740434 w 2369715"/>
              <a:gd name="connsiteY580" fmla="*/ 485214 h 1254223"/>
              <a:gd name="connsiteX581" fmla="*/ 1740434 w 2369715"/>
              <a:gd name="connsiteY581" fmla="*/ 485215 h 1254223"/>
              <a:gd name="connsiteX582" fmla="*/ 1763285 w 2369715"/>
              <a:gd name="connsiteY582" fmla="*/ 485215 h 1254223"/>
              <a:gd name="connsiteX583" fmla="*/ 1763285 w 2369715"/>
              <a:gd name="connsiteY583" fmla="*/ 485214 h 1254223"/>
              <a:gd name="connsiteX584" fmla="*/ 1556034 w 2369715"/>
              <a:gd name="connsiteY584" fmla="*/ 482938 h 1254223"/>
              <a:gd name="connsiteX585" fmla="*/ 1529740 w 2369715"/>
              <a:gd name="connsiteY585" fmla="*/ 495047 h 1254223"/>
              <a:gd name="connsiteX586" fmla="*/ 1501564 w 2369715"/>
              <a:gd name="connsiteY586" fmla="*/ 495351 h 1254223"/>
              <a:gd name="connsiteX587" fmla="*/ 1501581 w 2369715"/>
              <a:gd name="connsiteY587" fmla="*/ 495357 h 1254223"/>
              <a:gd name="connsiteX588" fmla="*/ 1497348 w 2369715"/>
              <a:gd name="connsiteY588" fmla="*/ 496385 h 1254223"/>
              <a:gd name="connsiteX589" fmla="*/ 1494232 w 2369715"/>
              <a:gd name="connsiteY589" fmla="*/ 497272 h 1254223"/>
              <a:gd name="connsiteX590" fmla="*/ 1494163 w 2369715"/>
              <a:gd name="connsiteY590" fmla="*/ 497159 h 1254223"/>
              <a:gd name="connsiteX591" fmla="*/ 1478884 w 2369715"/>
              <a:gd name="connsiteY591" fmla="*/ 500868 h 1254223"/>
              <a:gd name="connsiteX592" fmla="*/ 1456032 w 2369715"/>
              <a:gd name="connsiteY592" fmla="*/ 500946 h 1254223"/>
              <a:gd name="connsiteX593" fmla="*/ 1436104 w 2369715"/>
              <a:gd name="connsiteY593" fmla="*/ 505526 h 1254223"/>
              <a:gd name="connsiteX594" fmla="*/ 1416074 w 2369715"/>
              <a:gd name="connsiteY594" fmla="*/ 508369 h 1254223"/>
              <a:gd name="connsiteX595" fmla="*/ 1416074 w 2369715"/>
              <a:gd name="connsiteY595" fmla="*/ 508399 h 1254223"/>
              <a:gd name="connsiteX596" fmla="*/ 1415910 w 2369715"/>
              <a:gd name="connsiteY596" fmla="*/ 508392 h 1254223"/>
              <a:gd name="connsiteX597" fmla="*/ 1415866 w 2369715"/>
              <a:gd name="connsiteY597" fmla="*/ 508398 h 1254223"/>
              <a:gd name="connsiteX598" fmla="*/ 1415867 w 2369715"/>
              <a:gd name="connsiteY598" fmla="*/ 508390 h 1254223"/>
              <a:gd name="connsiteX599" fmla="*/ 1383360 w 2369715"/>
              <a:gd name="connsiteY599" fmla="*/ 506950 h 1254223"/>
              <a:gd name="connsiteX600" fmla="*/ 1400571 w 2369715"/>
              <a:gd name="connsiteY600" fmla="*/ 500611 h 1254223"/>
              <a:gd name="connsiteX601" fmla="*/ 1416074 w 2369715"/>
              <a:gd name="connsiteY601" fmla="*/ 505294 h 1254223"/>
              <a:gd name="connsiteX602" fmla="*/ 1416074 w 2369715"/>
              <a:gd name="connsiteY602" fmla="*/ 505293 h 1254223"/>
              <a:gd name="connsiteX603" fmla="*/ 1434423 w 2369715"/>
              <a:gd name="connsiteY603" fmla="*/ 495021 h 1254223"/>
              <a:gd name="connsiteX604" fmla="*/ 1455411 w 2369715"/>
              <a:gd name="connsiteY604" fmla="*/ 496392 h 1254223"/>
              <a:gd name="connsiteX605" fmla="*/ 1456032 w 2369715"/>
              <a:gd name="connsiteY605" fmla="*/ 497199 h 1254223"/>
              <a:gd name="connsiteX606" fmla="*/ 1456032 w 2369715"/>
              <a:gd name="connsiteY606" fmla="*/ 496392 h 1254223"/>
              <a:gd name="connsiteX607" fmla="*/ 1490658 w 2369715"/>
              <a:gd name="connsiteY607" fmla="*/ 491505 h 1254223"/>
              <a:gd name="connsiteX608" fmla="*/ 1490608 w 2369715"/>
              <a:gd name="connsiteY608" fmla="*/ 491424 h 1254223"/>
              <a:gd name="connsiteX609" fmla="*/ 1556034 w 2369715"/>
              <a:gd name="connsiteY609" fmla="*/ 482938 h 1254223"/>
              <a:gd name="connsiteX610" fmla="*/ 2041344 w 2369715"/>
              <a:gd name="connsiteY610" fmla="*/ 440711 h 1254223"/>
              <a:gd name="connsiteX611" fmla="*/ 2041344 w 2369715"/>
              <a:gd name="connsiteY611" fmla="*/ 441249 h 1254223"/>
              <a:gd name="connsiteX612" fmla="*/ 2041921 w 2369715"/>
              <a:gd name="connsiteY612" fmla="*/ 440711 h 1254223"/>
              <a:gd name="connsiteX613" fmla="*/ 814818 w 2369715"/>
              <a:gd name="connsiteY613" fmla="*/ 421046 h 1254223"/>
              <a:gd name="connsiteX614" fmla="*/ 785044 w 2369715"/>
              <a:gd name="connsiteY614" fmla="*/ 439069 h 1254223"/>
              <a:gd name="connsiteX615" fmla="*/ 785045 w 2369715"/>
              <a:gd name="connsiteY615" fmla="*/ 439427 h 1254223"/>
              <a:gd name="connsiteX616" fmla="*/ 785005 w 2369715"/>
              <a:gd name="connsiteY616" fmla="*/ 439469 h 1254223"/>
              <a:gd name="connsiteX617" fmla="*/ 756001 w 2369715"/>
              <a:gd name="connsiteY617" fmla="*/ 454375 h 1254223"/>
              <a:gd name="connsiteX618" fmla="*/ 756081 w 2369715"/>
              <a:gd name="connsiteY618" fmla="*/ 455077 h 1254223"/>
              <a:gd name="connsiteX619" fmla="*/ 755604 w 2369715"/>
              <a:gd name="connsiteY619" fmla="*/ 455615 h 1254223"/>
              <a:gd name="connsiteX620" fmla="*/ 740905 w 2369715"/>
              <a:gd name="connsiteY620" fmla="*/ 457271 h 1254223"/>
              <a:gd name="connsiteX621" fmla="*/ 740879 w 2369715"/>
              <a:gd name="connsiteY621" fmla="*/ 456992 h 1254223"/>
              <a:gd name="connsiteX622" fmla="*/ 727991 w 2369715"/>
              <a:gd name="connsiteY622" fmla="*/ 473418 h 1254223"/>
              <a:gd name="connsiteX623" fmla="*/ 703636 w 2369715"/>
              <a:gd name="connsiteY623" fmla="*/ 485838 h 1254223"/>
              <a:gd name="connsiteX624" fmla="*/ 639453 w 2369715"/>
              <a:gd name="connsiteY624" fmla="*/ 520613 h 1254223"/>
              <a:gd name="connsiteX625" fmla="*/ 637940 w 2369715"/>
              <a:gd name="connsiteY625" fmla="*/ 521482 h 1254223"/>
              <a:gd name="connsiteX626" fmla="*/ 646286 w 2369715"/>
              <a:gd name="connsiteY626" fmla="*/ 524959 h 1254223"/>
              <a:gd name="connsiteX627" fmla="*/ 647941 w 2369715"/>
              <a:gd name="connsiteY627" fmla="*/ 528685 h 1254223"/>
              <a:gd name="connsiteX628" fmla="*/ 647941 w 2369715"/>
              <a:gd name="connsiteY628" fmla="*/ 530962 h 1254223"/>
              <a:gd name="connsiteX629" fmla="*/ 645578 w 2369715"/>
              <a:gd name="connsiteY629" fmla="*/ 533073 h 1254223"/>
              <a:gd name="connsiteX630" fmla="*/ 645096 w 2369715"/>
              <a:gd name="connsiteY630" fmla="*/ 537922 h 1254223"/>
              <a:gd name="connsiteX631" fmla="*/ 640902 w 2369715"/>
              <a:gd name="connsiteY631" fmla="*/ 544623 h 1254223"/>
              <a:gd name="connsiteX632" fmla="*/ 640902 w 2369715"/>
              <a:gd name="connsiteY632" fmla="*/ 548067 h 1254223"/>
              <a:gd name="connsiteX633" fmla="*/ 641523 w 2369715"/>
              <a:gd name="connsiteY633" fmla="*/ 548970 h 1254223"/>
              <a:gd name="connsiteX634" fmla="*/ 642146 w 2369715"/>
              <a:gd name="connsiteY634" fmla="*/ 549817 h 1254223"/>
              <a:gd name="connsiteX635" fmla="*/ 642144 w 2369715"/>
              <a:gd name="connsiteY635" fmla="*/ 549385 h 1254223"/>
              <a:gd name="connsiteX636" fmla="*/ 646078 w 2369715"/>
              <a:gd name="connsiteY636" fmla="*/ 549385 h 1254223"/>
              <a:gd name="connsiteX637" fmla="*/ 646078 w 2369715"/>
              <a:gd name="connsiteY637" fmla="*/ 549384 h 1254223"/>
              <a:gd name="connsiteX638" fmla="*/ 646407 w 2369715"/>
              <a:gd name="connsiteY638" fmla="*/ 549384 h 1254223"/>
              <a:gd name="connsiteX639" fmla="*/ 649753 w 2369715"/>
              <a:gd name="connsiteY639" fmla="*/ 545166 h 1254223"/>
              <a:gd name="connsiteX640" fmla="*/ 654359 w 2369715"/>
              <a:gd name="connsiteY640" fmla="*/ 544632 h 1254223"/>
              <a:gd name="connsiteX641" fmla="*/ 654359 w 2369715"/>
              <a:gd name="connsiteY641" fmla="*/ 542761 h 1254223"/>
              <a:gd name="connsiteX642" fmla="*/ 654958 w 2369715"/>
              <a:gd name="connsiteY642" fmla="*/ 542351 h 1254223"/>
              <a:gd name="connsiteX643" fmla="*/ 650634 w 2369715"/>
              <a:gd name="connsiteY643" fmla="*/ 524337 h 1254223"/>
              <a:gd name="connsiteX644" fmla="*/ 665541 w 2369715"/>
              <a:gd name="connsiteY644" fmla="*/ 534480 h 1254223"/>
              <a:gd name="connsiteX645" fmla="*/ 663895 w 2369715"/>
              <a:gd name="connsiteY645" fmla="*/ 536229 h 1254223"/>
              <a:gd name="connsiteX646" fmla="*/ 665540 w 2369715"/>
              <a:gd name="connsiteY646" fmla="*/ 535102 h 1254223"/>
              <a:gd name="connsiteX647" fmla="*/ 676720 w 2369715"/>
              <a:gd name="connsiteY647" fmla="*/ 524338 h 1254223"/>
              <a:gd name="connsiteX648" fmla="*/ 676720 w 2369715"/>
              <a:gd name="connsiteY648" fmla="*/ 523717 h 1254223"/>
              <a:gd name="connsiteX649" fmla="*/ 676722 w 2369715"/>
              <a:gd name="connsiteY649" fmla="*/ 523718 h 1254223"/>
              <a:gd name="connsiteX650" fmla="*/ 676720 w 2369715"/>
              <a:gd name="connsiteY650" fmla="*/ 523716 h 1254223"/>
              <a:gd name="connsiteX651" fmla="*/ 692067 w 2369715"/>
              <a:gd name="connsiteY651" fmla="*/ 522992 h 1254223"/>
              <a:gd name="connsiteX652" fmla="*/ 700116 w 2369715"/>
              <a:gd name="connsiteY652" fmla="*/ 535929 h 1254223"/>
              <a:gd name="connsiteX653" fmla="*/ 695768 w 2369715"/>
              <a:gd name="connsiteY653" fmla="*/ 539862 h 1254223"/>
              <a:gd name="connsiteX654" fmla="*/ 695768 w 2369715"/>
              <a:gd name="connsiteY654" fmla="*/ 539863 h 1254223"/>
              <a:gd name="connsiteX655" fmla="*/ 670924 w 2369715"/>
              <a:gd name="connsiteY655" fmla="*/ 564701 h 1254223"/>
              <a:gd name="connsiteX656" fmla="*/ 670924 w 2369715"/>
              <a:gd name="connsiteY656" fmla="*/ 564702 h 1254223"/>
              <a:gd name="connsiteX657" fmla="*/ 665748 w 2369715"/>
              <a:gd name="connsiteY657" fmla="*/ 569049 h 1254223"/>
              <a:gd name="connsiteX658" fmla="*/ 664630 w 2369715"/>
              <a:gd name="connsiteY658" fmla="*/ 569922 h 1254223"/>
              <a:gd name="connsiteX659" fmla="*/ 665747 w 2369715"/>
              <a:gd name="connsiteY659" fmla="*/ 569877 h 1254223"/>
              <a:gd name="connsiteX660" fmla="*/ 670492 w 2369715"/>
              <a:gd name="connsiteY660" fmla="*/ 578985 h 1254223"/>
              <a:gd name="connsiteX661" fmla="*/ 670924 w 2369715"/>
              <a:gd name="connsiteY661" fmla="*/ 578985 h 1254223"/>
              <a:gd name="connsiteX662" fmla="*/ 670583 w 2369715"/>
              <a:gd name="connsiteY662" fmla="*/ 579159 h 1254223"/>
              <a:gd name="connsiteX663" fmla="*/ 670924 w 2369715"/>
              <a:gd name="connsiteY663" fmla="*/ 579812 h 1254223"/>
              <a:gd name="connsiteX664" fmla="*/ 669304 w 2369715"/>
              <a:gd name="connsiteY664" fmla="*/ 579812 h 1254223"/>
              <a:gd name="connsiteX665" fmla="*/ 661192 w 2369715"/>
              <a:gd name="connsiteY665" fmla="*/ 583952 h 1254223"/>
              <a:gd name="connsiteX666" fmla="*/ 660427 w 2369715"/>
              <a:gd name="connsiteY666" fmla="*/ 584367 h 1254223"/>
              <a:gd name="connsiteX667" fmla="*/ 661192 w 2369715"/>
              <a:gd name="connsiteY667" fmla="*/ 584367 h 1254223"/>
              <a:gd name="connsiteX668" fmla="*/ 653170 w 2369715"/>
              <a:gd name="connsiteY668" fmla="*/ 593630 h 1254223"/>
              <a:gd name="connsiteX669" fmla="*/ 640955 w 2369715"/>
              <a:gd name="connsiteY669" fmla="*/ 592683 h 1254223"/>
              <a:gd name="connsiteX670" fmla="*/ 640902 w 2369715"/>
              <a:gd name="connsiteY670" fmla="*/ 592854 h 1254223"/>
              <a:gd name="connsiteX671" fmla="*/ 605497 w 2369715"/>
              <a:gd name="connsiteY671" fmla="*/ 599892 h 1254223"/>
              <a:gd name="connsiteX672" fmla="*/ 604048 w 2369715"/>
              <a:gd name="connsiteY672" fmla="*/ 593475 h 1254223"/>
              <a:gd name="connsiteX673" fmla="*/ 604048 w 2369715"/>
              <a:gd name="connsiteY673" fmla="*/ 593474 h 1254223"/>
              <a:gd name="connsiteX674" fmla="*/ 604048 w 2369715"/>
              <a:gd name="connsiteY674" fmla="*/ 589749 h 1254223"/>
              <a:gd name="connsiteX675" fmla="*/ 604460 w 2369715"/>
              <a:gd name="connsiteY675" fmla="*/ 588700 h 1254223"/>
              <a:gd name="connsiteX676" fmla="*/ 603689 w 2369715"/>
              <a:gd name="connsiteY676" fmla="*/ 589353 h 1254223"/>
              <a:gd name="connsiteX677" fmla="*/ 603842 w 2369715"/>
              <a:gd name="connsiteY677" fmla="*/ 590369 h 1254223"/>
              <a:gd name="connsiteX678" fmla="*/ 603842 w 2369715"/>
              <a:gd name="connsiteY678" fmla="*/ 590370 h 1254223"/>
              <a:gd name="connsiteX679" fmla="*/ 596180 w 2369715"/>
              <a:gd name="connsiteY679" fmla="*/ 603825 h 1254223"/>
              <a:gd name="connsiteX680" fmla="*/ 595777 w 2369715"/>
              <a:gd name="connsiteY680" fmla="*/ 603496 h 1254223"/>
              <a:gd name="connsiteX681" fmla="*/ 591289 w 2369715"/>
              <a:gd name="connsiteY681" fmla="*/ 611354 h 1254223"/>
              <a:gd name="connsiteX682" fmla="*/ 581894 w 2369715"/>
              <a:gd name="connsiteY682" fmla="*/ 614174 h 1254223"/>
              <a:gd name="connsiteX683" fmla="*/ 581688 w 2369715"/>
              <a:gd name="connsiteY683" fmla="*/ 613979 h 1254223"/>
              <a:gd name="connsiteX684" fmla="*/ 581688 w 2369715"/>
              <a:gd name="connsiteY684" fmla="*/ 615210 h 1254223"/>
              <a:gd name="connsiteX685" fmla="*/ 572163 w 2369715"/>
              <a:gd name="connsiteY685" fmla="*/ 608793 h 1254223"/>
              <a:gd name="connsiteX686" fmla="*/ 572164 w 2369715"/>
              <a:gd name="connsiteY686" fmla="*/ 608792 h 1254223"/>
              <a:gd name="connsiteX687" fmla="*/ 568230 w 2369715"/>
              <a:gd name="connsiteY687" fmla="*/ 608792 h 1254223"/>
              <a:gd name="connsiteX688" fmla="*/ 565581 w 2369715"/>
              <a:gd name="connsiteY688" fmla="*/ 608792 h 1254223"/>
              <a:gd name="connsiteX689" fmla="*/ 565953 w 2369715"/>
              <a:gd name="connsiteY689" fmla="*/ 609206 h 1254223"/>
              <a:gd name="connsiteX690" fmla="*/ 567195 w 2369715"/>
              <a:gd name="connsiteY690" fmla="*/ 609206 h 1254223"/>
              <a:gd name="connsiteX691" fmla="*/ 561812 w 2369715"/>
              <a:gd name="connsiteY691" fmla="*/ 615623 h 1254223"/>
              <a:gd name="connsiteX692" fmla="*/ 556637 w 2369715"/>
              <a:gd name="connsiteY692" fmla="*/ 624317 h 1254223"/>
              <a:gd name="connsiteX693" fmla="*/ 556637 w 2369715"/>
              <a:gd name="connsiteY693" fmla="*/ 639014 h 1254223"/>
              <a:gd name="connsiteX694" fmla="*/ 550217 w 2369715"/>
              <a:gd name="connsiteY694" fmla="*/ 648122 h 1254223"/>
              <a:gd name="connsiteX695" fmla="*/ 541729 w 2369715"/>
              <a:gd name="connsiteY695" fmla="*/ 638807 h 1254223"/>
              <a:gd name="connsiteX696" fmla="*/ 528271 w 2369715"/>
              <a:gd name="connsiteY696" fmla="*/ 634253 h 1254223"/>
              <a:gd name="connsiteX697" fmla="*/ 526614 w 2369715"/>
              <a:gd name="connsiteY697" fmla="*/ 649157 h 1254223"/>
              <a:gd name="connsiteX698" fmla="*/ 526614 w 2369715"/>
              <a:gd name="connsiteY698" fmla="*/ 654125 h 1254223"/>
              <a:gd name="connsiteX699" fmla="*/ 526598 w 2369715"/>
              <a:gd name="connsiteY699" fmla="*/ 654137 h 1254223"/>
              <a:gd name="connsiteX700" fmla="*/ 526821 w 2369715"/>
              <a:gd name="connsiteY700" fmla="*/ 654125 h 1254223"/>
              <a:gd name="connsiteX701" fmla="*/ 526201 w 2369715"/>
              <a:gd name="connsiteY701" fmla="*/ 665794 h 1254223"/>
              <a:gd name="connsiteX702" fmla="*/ 518528 w 2369715"/>
              <a:gd name="connsiteY702" fmla="*/ 673785 h 1254223"/>
              <a:gd name="connsiteX703" fmla="*/ 518333 w 2369715"/>
              <a:gd name="connsiteY703" fmla="*/ 675032 h 1254223"/>
              <a:gd name="connsiteX704" fmla="*/ 516331 w 2369715"/>
              <a:gd name="connsiteY704" fmla="*/ 683035 h 1254223"/>
              <a:gd name="connsiteX705" fmla="*/ 520308 w 2369715"/>
              <a:gd name="connsiteY705" fmla="*/ 690986 h 1254223"/>
              <a:gd name="connsiteX706" fmla="*/ 522473 w 2369715"/>
              <a:gd name="connsiteY706" fmla="*/ 691179 h 1254223"/>
              <a:gd name="connsiteX707" fmla="*/ 528891 w 2369715"/>
              <a:gd name="connsiteY707" fmla="*/ 691179 h 1254223"/>
              <a:gd name="connsiteX708" fmla="*/ 534171 w 2369715"/>
              <a:gd name="connsiteY708" fmla="*/ 693396 h 1254223"/>
              <a:gd name="connsiteX709" fmla="*/ 541289 w 2369715"/>
              <a:gd name="connsiteY709" fmla="*/ 692393 h 1254223"/>
              <a:gd name="connsiteX710" fmla="*/ 545968 w 2369715"/>
              <a:gd name="connsiteY710" fmla="*/ 698164 h 1254223"/>
              <a:gd name="connsiteX711" fmla="*/ 553116 w 2369715"/>
              <a:gd name="connsiteY711" fmla="*/ 700908 h 1254223"/>
              <a:gd name="connsiteX712" fmla="*/ 594525 w 2369715"/>
              <a:gd name="connsiteY712" fmla="*/ 737546 h 1254223"/>
              <a:gd name="connsiteX713" fmla="*/ 613780 w 2369715"/>
              <a:gd name="connsiteY713" fmla="*/ 765491 h 1254223"/>
              <a:gd name="connsiteX714" fmla="*/ 615436 w 2369715"/>
              <a:gd name="connsiteY714" fmla="*/ 771701 h 1254223"/>
              <a:gd name="connsiteX715" fmla="*/ 617714 w 2369715"/>
              <a:gd name="connsiteY715" fmla="*/ 780809 h 1254223"/>
              <a:gd name="connsiteX716" fmla="*/ 620579 w 2369715"/>
              <a:gd name="connsiteY716" fmla="*/ 784709 h 1254223"/>
              <a:gd name="connsiteX717" fmla="*/ 621338 w 2369715"/>
              <a:gd name="connsiteY717" fmla="*/ 784844 h 1254223"/>
              <a:gd name="connsiteX718" fmla="*/ 622185 w 2369715"/>
              <a:gd name="connsiteY718" fmla="*/ 786686 h 1254223"/>
              <a:gd name="connsiteX719" fmla="*/ 629101 w 2369715"/>
              <a:gd name="connsiteY719" fmla="*/ 787847 h 1254223"/>
              <a:gd name="connsiteX720" fmla="*/ 711918 w 2369715"/>
              <a:gd name="connsiteY720" fmla="*/ 767147 h 1254223"/>
              <a:gd name="connsiteX721" fmla="*/ 719384 w 2369715"/>
              <a:gd name="connsiteY721" fmla="*/ 765239 h 1254223"/>
              <a:gd name="connsiteX722" fmla="*/ 727628 w 2369715"/>
              <a:gd name="connsiteY722" fmla="*/ 758141 h 1254223"/>
              <a:gd name="connsiteX723" fmla="*/ 743182 w 2369715"/>
              <a:gd name="connsiteY723" fmla="*/ 739822 h 1254223"/>
              <a:gd name="connsiteX724" fmla="*/ 748673 w 2369715"/>
              <a:gd name="connsiteY724" fmla="*/ 757663 h 1254223"/>
              <a:gd name="connsiteX725" fmla="*/ 785807 w 2369715"/>
              <a:gd name="connsiteY725" fmla="*/ 737650 h 1254223"/>
              <a:gd name="connsiteX726" fmla="*/ 797634 w 2369715"/>
              <a:gd name="connsiteY726" fmla="*/ 695733 h 1254223"/>
              <a:gd name="connsiteX727" fmla="*/ 805372 w 2369715"/>
              <a:gd name="connsiteY727" fmla="*/ 672032 h 1254223"/>
              <a:gd name="connsiteX728" fmla="*/ 811417 w 2369715"/>
              <a:gd name="connsiteY728" fmla="*/ 648253 h 1254223"/>
              <a:gd name="connsiteX729" fmla="*/ 795012 w 2369715"/>
              <a:gd name="connsiteY729" fmla="*/ 649566 h 1254223"/>
              <a:gd name="connsiteX730" fmla="*/ 793285 w 2369715"/>
              <a:gd name="connsiteY730" fmla="*/ 650192 h 1254223"/>
              <a:gd name="connsiteX731" fmla="*/ 782933 w 2369715"/>
              <a:gd name="connsiteY731" fmla="*/ 650192 h 1254223"/>
              <a:gd name="connsiteX732" fmla="*/ 782904 w 2369715"/>
              <a:gd name="connsiteY732" fmla="*/ 650154 h 1254223"/>
              <a:gd name="connsiteX733" fmla="*/ 776024 w 2369715"/>
              <a:gd name="connsiteY733" fmla="*/ 655909 h 1254223"/>
              <a:gd name="connsiteX734" fmla="*/ 768234 w 2369715"/>
              <a:gd name="connsiteY734" fmla="*/ 652675 h 1254223"/>
              <a:gd name="connsiteX735" fmla="*/ 774880 w 2369715"/>
              <a:gd name="connsiteY735" fmla="*/ 629926 h 1254223"/>
              <a:gd name="connsiteX736" fmla="*/ 780449 w 2369715"/>
              <a:gd name="connsiteY736" fmla="*/ 628043 h 1254223"/>
              <a:gd name="connsiteX737" fmla="*/ 780449 w 2369715"/>
              <a:gd name="connsiteY737" fmla="*/ 625145 h 1254223"/>
              <a:gd name="connsiteX738" fmla="*/ 781093 w 2369715"/>
              <a:gd name="connsiteY738" fmla="*/ 622607 h 1254223"/>
              <a:gd name="connsiteX739" fmla="*/ 780034 w 2369715"/>
              <a:gd name="connsiteY739" fmla="*/ 625145 h 1254223"/>
              <a:gd name="connsiteX740" fmla="*/ 783121 w 2369715"/>
              <a:gd name="connsiteY740" fmla="*/ 596042 h 1254223"/>
              <a:gd name="connsiteX741" fmla="*/ 785625 w 2369715"/>
              <a:gd name="connsiteY741" fmla="*/ 594303 h 1254223"/>
              <a:gd name="connsiteX742" fmla="*/ 788256 w 2369715"/>
              <a:gd name="connsiteY742" fmla="*/ 594303 h 1254223"/>
              <a:gd name="connsiteX743" fmla="*/ 788256 w 2369715"/>
              <a:gd name="connsiteY743" fmla="*/ 594302 h 1254223"/>
              <a:gd name="connsiteX744" fmla="*/ 785625 w 2369715"/>
              <a:gd name="connsiteY744" fmla="*/ 594302 h 1254223"/>
              <a:gd name="connsiteX745" fmla="*/ 799497 w 2369715"/>
              <a:gd name="connsiteY745" fmla="*/ 546486 h 1254223"/>
              <a:gd name="connsiteX746" fmla="*/ 799493 w 2369715"/>
              <a:gd name="connsiteY746" fmla="*/ 548204 h 1254223"/>
              <a:gd name="connsiteX747" fmla="*/ 799911 w 2369715"/>
              <a:gd name="connsiteY747" fmla="*/ 546486 h 1254223"/>
              <a:gd name="connsiteX748" fmla="*/ 799911 w 2369715"/>
              <a:gd name="connsiteY748" fmla="*/ 535101 h 1254223"/>
              <a:gd name="connsiteX749" fmla="*/ 800664 w 2369715"/>
              <a:gd name="connsiteY749" fmla="*/ 533759 h 1254223"/>
              <a:gd name="connsiteX750" fmla="*/ 800118 w 2369715"/>
              <a:gd name="connsiteY750" fmla="*/ 524053 h 1254223"/>
              <a:gd name="connsiteX751" fmla="*/ 804216 w 2369715"/>
              <a:gd name="connsiteY751" fmla="*/ 515583 h 1254223"/>
              <a:gd name="connsiteX752" fmla="*/ 804260 w 2369715"/>
              <a:gd name="connsiteY752" fmla="*/ 513781 h 1254223"/>
              <a:gd name="connsiteX753" fmla="*/ 818752 w 2369715"/>
              <a:gd name="connsiteY753" fmla="*/ 465137 h 1254223"/>
              <a:gd name="connsiteX754" fmla="*/ 821958 w 2369715"/>
              <a:gd name="connsiteY754" fmla="*/ 465205 h 1254223"/>
              <a:gd name="connsiteX755" fmla="*/ 819581 w 2369715"/>
              <a:gd name="connsiteY755" fmla="*/ 464931 h 1254223"/>
              <a:gd name="connsiteX756" fmla="*/ 816605 w 2369715"/>
              <a:gd name="connsiteY756" fmla="*/ 442653 h 1254223"/>
              <a:gd name="connsiteX757" fmla="*/ 822258 w 2369715"/>
              <a:gd name="connsiteY757" fmla="*/ 421667 h 1254223"/>
              <a:gd name="connsiteX758" fmla="*/ 815439 w 2369715"/>
              <a:gd name="connsiteY758" fmla="*/ 421667 h 1254223"/>
              <a:gd name="connsiteX759" fmla="*/ 812477 w 2369715"/>
              <a:gd name="connsiteY759" fmla="*/ 418705 h 1254223"/>
              <a:gd name="connsiteX760" fmla="*/ 812216 w 2369715"/>
              <a:gd name="connsiteY760" fmla="*/ 418756 h 1254223"/>
              <a:gd name="connsiteX761" fmla="*/ 814818 w 2369715"/>
              <a:gd name="connsiteY761" fmla="*/ 421045 h 1254223"/>
              <a:gd name="connsiteX762" fmla="*/ 1038427 w 2369715"/>
              <a:gd name="connsiteY762" fmla="*/ 380682 h 1254223"/>
              <a:gd name="connsiteX763" fmla="*/ 1048778 w 2369715"/>
              <a:gd name="connsiteY763" fmla="*/ 411938 h 1254223"/>
              <a:gd name="connsiteX764" fmla="*/ 1038427 w 2369715"/>
              <a:gd name="connsiteY764" fmla="*/ 396620 h 1254223"/>
              <a:gd name="connsiteX765" fmla="*/ 1064539 w 2369715"/>
              <a:gd name="connsiteY765" fmla="*/ 315789 h 1254223"/>
              <a:gd name="connsiteX766" fmla="*/ 1063635 w 2369715"/>
              <a:gd name="connsiteY766" fmla="*/ 316305 h 1254223"/>
              <a:gd name="connsiteX767" fmla="*/ 1064099 w 2369715"/>
              <a:gd name="connsiteY767" fmla="*/ 316305 h 1254223"/>
              <a:gd name="connsiteX768" fmla="*/ 1078109 w 2369715"/>
              <a:gd name="connsiteY768" fmla="*/ 312060 h 1254223"/>
              <a:gd name="connsiteX769" fmla="*/ 1078034 w 2369715"/>
              <a:gd name="connsiteY769" fmla="*/ 312080 h 1254223"/>
              <a:gd name="connsiteX770" fmla="*/ 1078083 w 2369715"/>
              <a:gd name="connsiteY770" fmla="*/ 312169 h 1254223"/>
              <a:gd name="connsiteX771" fmla="*/ 873334 w 2369715"/>
              <a:gd name="connsiteY771" fmla="*/ 236406 h 1254223"/>
              <a:gd name="connsiteX772" fmla="*/ 873216 w 2369715"/>
              <a:gd name="connsiteY772" fmla="*/ 237021 h 1254223"/>
              <a:gd name="connsiteX773" fmla="*/ 873628 w 2369715"/>
              <a:gd name="connsiteY773" fmla="*/ 236611 h 1254223"/>
              <a:gd name="connsiteX774" fmla="*/ 1137807 w 2369715"/>
              <a:gd name="connsiteY774" fmla="*/ 206328 h 1254223"/>
              <a:gd name="connsiteX775" fmla="*/ 1132423 w 2369715"/>
              <a:gd name="connsiteY775" fmla="*/ 209714 h 1254223"/>
              <a:gd name="connsiteX776" fmla="*/ 1131936 w 2369715"/>
              <a:gd name="connsiteY776" fmla="*/ 210636 h 1254223"/>
              <a:gd name="connsiteX777" fmla="*/ 1137806 w 2369715"/>
              <a:gd name="connsiteY777" fmla="*/ 207224 h 1254223"/>
              <a:gd name="connsiteX778" fmla="*/ 1137807 w 2369715"/>
              <a:gd name="connsiteY778" fmla="*/ 207226 h 1254223"/>
              <a:gd name="connsiteX779" fmla="*/ 911688 w 2369715"/>
              <a:gd name="connsiteY779" fmla="*/ 155070 h 1254223"/>
              <a:gd name="connsiteX780" fmla="*/ 911686 w 2369715"/>
              <a:gd name="connsiteY780" fmla="*/ 155072 h 1254223"/>
              <a:gd name="connsiteX781" fmla="*/ 911768 w 2369715"/>
              <a:gd name="connsiteY781" fmla="*/ 155145 h 1254223"/>
              <a:gd name="connsiteX782" fmla="*/ 911769 w 2369715"/>
              <a:gd name="connsiteY782" fmla="*/ 155143 h 1254223"/>
              <a:gd name="connsiteX783" fmla="*/ 978421 w 2369715"/>
              <a:gd name="connsiteY783" fmla="*/ 88340 h 1254223"/>
              <a:gd name="connsiteX784" fmla="*/ 977961 w 2369715"/>
              <a:gd name="connsiteY784" fmla="*/ 88615 h 1254223"/>
              <a:gd name="connsiteX785" fmla="*/ 978283 w 2369715"/>
              <a:gd name="connsiteY785" fmla="*/ 88615 h 1254223"/>
              <a:gd name="connsiteX786" fmla="*/ 780035 w 2369715"/>
              <a:gd name="connsiteY786" fmla="*/ 16161 h 1254223"/>
              <a:gd name="connsiteX787" fmla="*/ 781277 w 2369715"/>
              <a:gd name="connsiteY787" fmla="*/ 20714 h 1254223"/>
              <a:gd name="connsiteX788" fmla="*/ 774782 w 2369715"/>
              <a:gd name="connsiteY788" fmla="*/ 28088 h 1254223"/>
              <a:gd name="connsiteX789" fmla="*/ 765337 w 2369715"/>
              <a:gd name="connsiteY789" fmla="*/ 30028 h 1254223"/>
              <a:gd name="connsiteX790" fmla="*/ 765336 w 2369715"/>
              <a:gd name="connsiteY790" fmla="*/ 30030 h 1254223"/>
              <a:gd name="connsiteX791" fmla="*/ 751670 w 2369715"/>
              <a:gd name="connsiteY791" fmla="*/ 33342 h 1254223"/>
              <a:gd name="connsiteX792" fmla="*/ 751670 w 2369715"/>
              <a:gd name="connsiteY792" fmla="*/ 24441 h 1254223"/>
              <a:gd name="connsiteX793" fmla="*/ 757934 w 2369715"/>
              <a:gd name="connsiteY793" fmla="*/ 21155 h 1254223"/>
              <a:gd name="connsiteX794" fmla="*/ 765129 w 2369715"/>
              <a:gd name="connsiteY794" fmla="*/ 22992 h 1254223"/>
              <a:gd name="connsiteX795" fmla="*/ 765336 w 2369715"/>
              <a:gd name="connsiteY795" fmla="*/ 24095 h 1254223"/>
              <a:gd name="connsiteX796" fmla="*/ 765336 w 2369715"/>
              <a:gd name="connsiteY796" fmla="*/ 22991 h 1254223"/>
              <a:gd name="connsiteX797" fmla="*/ 780035 w 2369715"/>
              <a:gd name="connsiteY797" fmla="*/ 16161 h 1254223"/>
              <a:gd name="connsiteX798" fmla="*/ 923719 w 2369715"/>
              <a:gd name="connsiteY798" fmla="*/ 0 h 1254223"/>
              <a:gd name="connsiteX799" fmla="*/ 1260249 w 2369715"/>
              <a:gd name="connsiteY799" fmla="*/ 0 h 1254223"/>
              <a:gd name="connsiteX800" fmla="*/ 1222487 w 2369715"/>
              <a:gd name="connsiteY800" fmla="*/ 72684 h 1254223"/>
              <a:gd name="connsiteX801" fmla="*/ 1211100 w 2369715"/>
              <a:gd name="connsiteY801" fmla="*/ 98559 h 1254223"/>
              <a:gd name="connsiteX802" fmla="*/ 1199712 w 2369715"/>
              <a:gd name="connsiteY802" fmla="*/ 102699 h 1254223"/>
              <a:gd name="connsiteX803" fmla="*/ 1197310 w 2369715"/>
              <a:gd name="connsiteY803" fmla="*/ 95164 h 1254223"/>
              <a:gd name="connsiteX804" fmla="*/ 1199712 w 2369715"/>
              <a:gd name="connsiteY804" fmla="*/ 92763 h 1254223"/>
              <a:gd name="connsiteX805" fmla="*/ 1202963 w 2369715"/>
              <a:gd name="connsiteY805" fmla="*/ 76989 h 1254223"/>
              <a:gd name="connsiteX806" fmla="*/ 1195571 w 2369715"/>
              <a:gd name="connsiteY806" fmla="*/ 72063 h 1254223"/>
              <a:gd name="connsiteX807" fmla="*/ 1187083 w 2369715"/>
              <a:gd name="connsiteY807" fmla="*/ 88416 h 1254223"/>
              <a:gd name="connsiteX808" fmla="*/ 1179836 w 2369715"/>
              <a:gd name="connsiteY808" fmla="*/ 101664 h 1254223"/>
              <a:gd name="connsiteX809" fmla="*/ 1184806 w 2369715"/>
              <a:gd name="connsiteY809" fmla="*/ 126297 h 1254223"/>
              <a:gd name="connsiteX810" fmla="*/ 1191224 w 2369715"/>
              <a:gd name="connsiteY810" fmla="*/ 143064 h 1254223"/>
              <a:gd name="connsiteX811" fmla="*/ 1166586 w 2369715"/>
              <a:gd name="connsiteY811" fmla="*/ 200195 h 1254223"/>
              <a:gd name="connsiteX812" fmla="*/ 1164724 w 2369715"/>
              <a:gd name="connsiteY812" fmla="*/ 199632 h 1254223"/>
              <a:gd name="connsiteX813" fmla="*/ 1166586 w 2369715"/>
              <a:gd name="connsiteY813" fmla="*/ 202264 h 1254223"/>
              <a:gd name="connsiteX814" fmla="*/ 1152093 w 2369715"/>
              <a:gd name="connsiteY814" fmla="*/ 228965 h 1254223"/>
              <a:gd name="connsiteX815" fmla="*/ 1150796 w 2369715"/>
              <a:gd name="connsiteY815" fmla="*/ 228052 h 1254223"/>
              <a:gd name="connsiteX816" fmla="*/ 1142714 w 2369715"/>
              <a:gd name="connsiteY816" fmla="*/ 228826 h 1254223"/>
              <a:gd name="connsiteX817" fmla="*/ 1138246 w 2369715"/>
              <a:gd name="connsiteY817" fmla="*/ 223944 h 1254223"/>
              <a:gd name="connsiteX818" fmla="*/ 1131577 w 2369715"/>
              <a:gd name="connsiteY818" fmla="*/ 211310 h 1254223"/>
              <a:gd name="connsiteX819" fmla="*/ 1119587 w 2369715"/>
              <a:gd name="connsiteY819" fmla="*/ 233935 h 1254223"/>
              <a:gd name="connsiteX820" fmla="*/ 1103231 w 2369715"/>
              <a:gd name="connsiteY820" fmla="*/ 235797 h 1254223"/>
              <a:gd name="connsiteX821" fmla="*/ 1100925 w 2369715"/>
              <a:gd name="connsiteY821" fmla="*/ 237806 h 1254223"/>
              <a:gd name="connsiteX822" fmla="*/ 1103437 w 2369715"/>
              <a:gd name="connsiteY822" fmla="*/ 237451 h 1254223"/>
              <a:gd name="connsiteX823" fmla="*/ 1094122 w 2369715"/>
              <a:gd name="connsiteY823" fmla="*/ 272228 h 1254223"/>
              <a:gd name="connsiteX824" fmla="*/ 1093995 w 2369715"/>
              <a:gd name="connsiteY824" fmla="*/ 272228 h 1254223"/>
              <a:gd name="connsiteX825" fmla="*/ 1095415 w 2369715"/>
              <a:gd name="connsiteY825" fmla="*/ 286658 h 1254223"/>
              <a:gd name="connsiteX826" fmla="*/ 1089772 w 2369715"/>
              <a:gd name="connsiteY826" fmla="*/ 300987 h 1254223"/>
              <a:gd name="connsiteX827" fmla="*/ 1086219 w 2369715"/>
              <a:gd name="connsiteY827" fmla="*/ 301816 h 1254223"/>
              <a:gd name="connsiteX828" fmla="*/ 1089772 w 2369715"/>
              <a:gd name="connsiteY828" fmla="*/ 301816 h 1254223"/>
              <a:gd name="connsiteX829" fmla="*/ 1082526 w 2369715"/>
              <a:gd name="connsiteY829" fmla="*/ 326241 h 1254223"/>
              <a:gd name="connsiteX830" fmla="*/ 1082406 w 2369715"/>
              <a:gd name="connsiteY830" fmla="*/ 326126 h 1254223"/>
              <a:gd name="connsiteX831" fmla="*/ 1082526 w 2369715"/>
              <a:gd name="connsiteY831" fmla="*/ 326861 h 1254223"/>
              <a:gd name="connsiteX832" fmla="*/ 1080042 w 2369715"/>
              <a:gd name="connsiteY832" fmla="*/ 338039 h 1254223"/>
              <a:gd name="connsiteX833" fmla="*/ 1068861 w 2369715"/>
              <a:gd name="connsiteY833" fmla="*/ 351287 h 1254223"/>
              <a:gd name="connsiteX834" fmla="*/ 1063477 w 2369715"/>
              <a:gd name="connsiteY834" fmla="*/ 335762 h 1254223"/>
              <a:gd name="connsiteX835" fmla="*/ 1058301 w 2369715"/>
              <a:gd name="connsiteY835" fmla="*/ 331415 h 1254223"/>
              <a:gd name="connsiteX836" fmla="*/ 1058765 w 2369715"/>
              <a:gd name="connsiteY836" fmla="*/ 330360 h 1254223"/>
              <a:gd name="connsiteX837" fmla="*/ 1058301 w 2369715"/>
              <a:gd name="connsiteY837" fmla="*/ 330795 h 1254223"/>
              <a:gd name="connsiteX838" fmla="*/ 1037596 w 2369715"/>
              <a:gd name="connsiteY838" fmla="*/ 380061 h 1254223"/>
              <a:gd name="connsiteX839" fmla="*/ 1037596 w 2369715"/>
              <a:gd name="connsiteY839" fmla="*/ 395999 h 1254223"/>
              <a:gd name="connsiteX840" fmla="*/ 1029885 w 2369715"/>
              <a:gd name="connsiteY840" fmla="*/ 409997 h 1254223"/>
              <a:gd name="connsiteX841" fmla="*/ 1022624 w 2369715"/>
              <a:gd name="connsiteY841" fmla="*/ 424491 h 1254223"/>
              <a:gd name="connsiteX842" fmla="*/ 1023312 w 2369715"/>
              <a:gd name="connsiteY842" fmla="*/ 425393 h 1254223"/>
              <a:gd name="connsiteX843" fmla="*/ 1007577 w 2369715"/>
              <a:gd name="connsiteY843" fmla="*/ 474037 h 1254223"/>
              <a:gd name="connsiteX844" fmla="*/ 1007359 w 2369715"/>
              <a:gd name="connsiteY844" fmla="*/ 446036 h 1254223"/>
              <a:gd name="connsiteX845" fmla="*/ 1019858 w 2369715"/>
              <a:gd name="connsiteY845" fmla="*/ 421326 h 1254223"/>
              <a:gd name="connsiteX846" fmla="*/ 1019172 w 2369715"/>
              <a:gd name="connsiteY846" fmla="*/ 420425 h 1254223"/>
              <a:gd name="connsiteX847" fmla="*/ 1017774 w 2369715"/>
              <a:gd name="connsiteY847" fmla="*/ 397966 h 1254223"/>
              <a:gd name="connsiteX848" fmla="*/ 1019162 w 2369715"/>
              <a:gd name="connsiteY848" fmla="*/ 375651 h 1254223"/>
              <a:gd name="connsiteX849" fmla="*/ 1018964 w 2369715"/>
              <a:gd name="connsiteY849" fmla="*/ 375714 h 1254223"/>
              <a:gd name="connsiteX850" fmla="*/ 1007653 w 2369715"/>
              <a:gd name="connsiteY850" fmla="*/ 366191 h 1254223"/>
              <a:gd name="connsiteX851" fmla="*/ 1007162 w 2369715"/>
              <a:gd name="connsiteY851" fmla="*/ 366191 h 1254223"/>
              <a:gd name="connsiteX852" fmla="*/ 1004885 w 2369715"/>
              <a:gd name="connsiteY852" fmla="*/ 366191 h 1254223"/>
              <a:gd name="connsiteX853" fmla="*/ 1004885 w 2369715"/>
              <a:gd name="connsiteY853" fmla="*/ 365572 h 1254223"/>
              <a:gd name="connsiteX854" fmla="*/ 1003918 w 2369715"/>
              <a:gd name="connsiteY854" fmla="*/ 367077 h 1254223"/>
              <a:gd name="connsiteX855" fmla="*/ 1004937 w 2369715"/>
              <a:gd name="connsiteY855" fmla="*/ 377214 h 1254223"/>
              <a:gd name="connsiteX856" fmla="*/ 995234 w 2369715"/>
              <a:gd name="connsiteY856" fmla="*/ 380641 h 1254223"/>
              <a:gd name="connsiteX857" fmla="*/ 988406 w 2369715"/>
              <a:gd name="connsiteY857" fmla="*/ 392449 h 1254223"/>
              <a:gd name="connsiteX858" fmla="*/ 971344 w 2369715"/>
              <a:gd name="connsiteY858" fmla="*/ 431397 h 1254223"/>
              <a:gd name="connsiteX859" fmla="*/ 963682 w 2369715"/>
              <a:gd name="connsiteY859" fmla="*/ 466793 h 1254223"/>
              <a:gd name="connsiteX860" fmla="*/ 923516 w 2369715"/>
              <a:gd name="connsiteY860" fmla="*/ 583540 h 1254223"/>
              <a:gd name="connsiteX861" fmla="*/ 914200 w 2369715"/>
              <a:gd name="connsiteY861" fmla="*/ 583540 h 1254223"/>
              <a:gd name="connsiteX862" fmla="*/ 913740 w 2369715"/>
              <a:gd name="connsiteY862" fmla="*/ 579039 h 1254223"/>
              <a:gd name="connsiteX863" fmla="*/ 912336 w 2369715"/>
              <a:gd name="connsiteY863" fmla="*/ 583952 h 1254223"/>
              <a:gd name="connsiteX864" fmla="*/ 912314 w 2369715"/>
              <a:gd name="connsiteY864" fmla="*/ 583968 h 1254223"/>
              <a:gd name="connsiteX865" fmla="*/ 912336 w 2369715"/>
              <a:gd name="connsiteY865" fmla="*/ 583953 h 1254223"/>
              <a:gd name="connsiteX866" fmla="*/ 922480 w 2369715"/>
              <a:gd name="connsiteY866" fmla="*/ 583953 h 1254223"/>
              <a:gd name="connsiteX867" fmla="*/ 911498 w 2369715"/>
              <a:gd name="connsiteY867" fmla="*/ 612189 h 1254223"/>
              <a:gd name="connsiteX868" fmla="*/ 911922 w 2369715"/>
              <a:gd name="connsiteY868" fmla="*/ 612313 h 1254223"/>
              <a:gd name="connsiteX869" fmla="*/ 890182 w 2369715"/>
              <a:gd name="connsiteY869" fmla="*/ 697182 h 1254223"/>
              <a:gd name="connsiteX870" fmla="*/ 887110 w 2369715"/>
              <a:gd name="connsiteY870" fmla="*/ 696549 h 1254223"/>
              <a:gd name="connsiteX871" fmla="*/ 889147 w 2369715"/>
              <a:gd name="connsiteY871" fmla="*/ 698630 h 1254223"/>
              <a:gd name="connsiteX872" fmla="*/ 889147 w 2369715"/>
              <a:gd name="connsiteY872" fmla="*/ 713378 h 1254223"/>
              <a:gd name="connsiteX873" fmla="*/ 891632 w 2369715"/>
              <a:gd name="connsiteY873" fmla="*/ 713948 h 1254223"/>
              <a:gd name="connsiteX874" fmla="*/ 903434 w 2369715"/>
              <a:gd name="connsiteY874" fmla="*/ 709498 h 1254223"/>
              <a:gd name="connsiteX875" fmla="*/ 913853 w 2369715"/>
              <a:gd name="connsiteY875" fmla="*/ 710974 h 1254223"/>
              <a:gd name="connsiteX876" fmla="*/ 918755 w 2369715"/>
              <a:gd name="connsiteY876" fmla="*/ 703080 h 1254223"/>
              <a:gd name="connsiteX877" fmla="*/ 929314 w 2369715"/>
              <a:gd name="connsiteY877" fmla="*/ 704011 h 1254223"/>
              <a:gd name="connsiteX878" fmla="*/ 929230 w 2369715"/>
              <a:gd name="connsiteY878" fmla="*/ 705339 h 1254223"/>
              <a:gd name="connsiteX879" fmla="*/ 932005 w 2369715"/>
              <a:gd name="connsiteY879" fmla="*/ 703185 h 1254223"/>
              <a:gd name="connsiteX880" fmla="*/ 952710 w 2369715"/>
              <a:gd name="connsiteY880" fmla="*/ 706497 h 1254223"/>
              <a:gd name="connsiteX881" fmla="*/ 997018 w 2369715"/>
              <a:gd name="connsiteY881" fmla="*/ 681657 h 1254223"/>
              <a:gd name="connsiteX882" fmla="*/ 1003849 w 2369715"/>
              <a:gd name="connsiteY882" fmla="*/ 679794 h 1254223"/>
              <a:gd name="connsiteX883" fmla="*/ 1011096 w 2369715"/>
              <a:gd name="connsiteY883" fmla="*/ 685797 h 1254223"/>
              <a:gd name="connsiteX884" fmla="*/ 1064053 w 2369715"/>
              <a:gd name="connsiteY884" fmla="*/ 673375 h 1254223"/>
              <a:gd name="connsiteX885" fmla="*/ 1062442 w 2369715"/>
              <a:gd name="connsiteY885" fmla="*/ 673375 h 1254223"/>
              <a:gd name="connsiteX886" fmla="*/ 1052505 w 2369715"/>
              <a:gd name="connsiteY886" fmla="*/ 669235 h 1254223"/>
              <a:gd name="connsiteX887" fmla="*/ 1067826 w 2369715"/>
              <a:gd name="connsiteY887" fmla="*/ 669235 h 1254223"/>
              <a:gd name="connsiteX888" fmla="*/ 1067826 w 2369715"/>
              <a:gd name="connsiteY888" fmla="*/ 669236 h 1254223"/>
              <a:gd name="connsiteX889" fmla="*/ 1093672 w 2369715"/>
              <a:gd name="connsiteY889" fmla="*/ 664666 h 1254223"/>
              <a:gd name="connsiteX890" fmla="*/ 1099917 w 2369715"/>
              <a:gd name="connsiteY890" fmla="*/ 663027 h 1254223"/>
              <a:gd name="connsiteX891" fmla="*/ 1198707 w 2369715"/>
              <a:gd name="connsiteY891" fmla="*/ 630716 h 1254223"/>
              <a:gd name="connsiteX892" fmla="*/ 1232218 w 2369715"/>
              <a:gd name="connsiteY892" fmla="*/ 627759 h 1254223"/>
              <a:gd name="connsiteX893" fmla="*/ 1237084 w 2369715"/>
              <a:gd name="connsiteY893" fmla="*/ 611302 h 1254223"/>
              <a:gd name="connsiteX894" fmla="*/ 1257065 w 2369715"/>
              <a:gd name="connsiteY894" fmla="*/ 614795 h 1254223"/>
              <a:gd name="connsiteX895" fmla="*/ 1257075 w 2369715"/>
              <a:gd name="connsiteY895" fmla="*/ 614800 h 1254223"/>
              <a:gd name="connsiteX896" fmla="*/ 1273857 w 2369715"/>
              <a:gd name="connsiteY896" fmla="*/ 622016 h 1254223"/>
              <a:gd name="connsiteX897" fmla="*/ 1278596 w 2369715"/>
              <a:gd name="connsiteY897" fmla="*/ 622870 h 1254223"/>
              <a:gd name="connsiteX898" fmla="*/ 1300542 w 2369715"/>
              <a:gd name="connsiteY898" fmla="*/ 622870 h 1254223"/>
              <a:gd name="connsiteX899" fmla="*/ 1294952 w 2369715"/>
              <a:gd name="connsiteY899" fmla="*/ 610657 h 1254223"/>
              <a:gd name="connsiteX900" fmla="*/ 1307168 w 2369715"/>
              <a:gd name="connsiteY900" fmla="*/ 610657 h 1254223"/>
              <a:gd name="connsiteX901" fmla="*/ 1347085 w 2369715"/>
              <a:gd name="connsiteY901" fmla="*/ 603787 h 1254223"/>
              <a:gd name="connsiteX902" fmla="*/ 1355900 w 2369715"/>
              <a:gd name="connsiteY902" fmla="*/ 595044 h 1254223"/>
              <a:gd name="connsiteX903" fmla="*/ 1355409 w 2369715"/>
              <a:gd name="connsiteY903" fmla="*/ 594717 h 1254223"/>
              <a:gd name="connsiteX904" fmla="*/ 1356444 w 2369715"/>
              <a:gd name="connsiteY904" fmla="*/ 594503 h 1254223"/>
              <a:gd name="connsiteX905" fmla="*/ 1357479 w 2369715"/>
              <a:gd name="connsiteY905" fmla="*/ 593476 h 1254223"/>
              <a:gd name="connsiteX906" fmla="*/ 1359568 w 2369715"/>
              <a:gd name="connsiteY906" fmla="*/ 593858 h 1254223"/>
              <a:gd name="connsiteX907" fmla="*/ 1370317 w 2369715"/>
              <a:gd name="connsiteY907" fmla="*/ 591638 h 1254223"/>
              <a:gd name="connsiteX908" fmla="*/ 1384809 w 2369715"/>
              <a:gd name="connsiteY908" fmla="*/ 590068 h 1254223"/>
              <a:gd name="connsiteX909" fmla="*/ 1384809 w 2369715"/>
              <a:gd name="connsiteY909" fmla="*/ 589956 h 1254223"/>
              <a:gd name="connsiteX910" fmla="*/ 1400726 w 2369715"/>
              <a:gd name="connsiteY910" fmla="*/ 585427 h 1254223"/>
              <a:gd name="connsiteX911" fmla="*/ 1414121 w 2369715"/>
              <a:gd name="connsiteY911" fmla="*/ 589099 h 1254223"/>
              <a:gd name="connsiteX912" fmla="*/ 1418143 w 2369715"/>
              <a:gd name="connsiteY912" fmla="*/ 588094 h 1254223"/>
              <a:gd name="connsiteX913" fmla="*/ 1511312 w 2369715"/>
              <a:gd name="connsiteY913" fmla="*/ 582919 h 1254223"/>
              <a:gd name="connsiteX914" fmla="*/ 1561418 w 2369715"/>
              <a:gd name="connsiteY914" fmla="*/ 568843 h 1254223"/>
              <a:gd name="connsiteX915" fmla="*/ 1572805 w 2369715"/>
              <a:gd name="connsiteY915" fmla="*/ 570085 h 1254223"/>
              <a:gd name="connsiteX916" fmla="*/ 1620632 w 2369715"/>
              <a:gd name="connsiteY916" fmla="*/ 559114 h 1254223"/>
              <a:gd name="connsiteX917" fmla="*/ 1645244 w 2369715"/>
              <a:gd name="connsiteY917" fmla="*/ 553060 h 1254223"/>
              <a:gd name="connsiteX918" fmla="*/ 1670129 w 2369715"/>
              <a:gd name="connsiteY918" fmla="*/ 551707 h 1254223"/>
              <a:gd name="connsiteX919" fmla="*/ 1674049 w 2369715"/>
              <a:gd name="connsiteY919" fmla="*/ 544209 h 1254223"/>
              <a:gd name="connsiteX920" fmla="*/ 1674051 w 2369715"/>
              <a:gd name="connsiteY920" fmla="*/ 544208 h 1254223"/>
              <a:gd name="connsiteX921" fmla="*/ 1674049 w 2369715"/>
              <a:gd name="connsiteY921" fmla="*/ 544209 h 1254223"/>
              <a:gd name="connsiteX922" fmla="*/ 1647755 w 2369715"/>
              <a:gd name="connsiteY922" fmla="*/ 529719 h 1254223"/>
              <a:gd name="connsiteX923" fmla="*/ 1659348 w 2369715"/>
              <a:gd name="connsiteY923" fmla="*/ 529719 h 1254223"/>
              <a:gd name="connsiteX924" fmla="*/ 1660587 w 2369715"/>
              <a:gd name="connsiteY924" fmla="*/ 530755 h 1254223"/>
              <a:gd name="connsiteX925" fmla="*/ 1660979 w 2369715"/>
              <a:gd name="connsiteY925" fmla="*/ 528971 h 1254223"/>
              <a:gd name="connsiteX926" fmla="*/ 1659142 w 2369715"/>
              <a:gd name="connsiteY926" fmla="*/ 526409 h 1254223"/>
              <a:gd name="connsiteX927" fmla="*/ 1636160 w 2369715"/>
              <a:gd name="connsiteY927" fmla="*/ 524132 h 1254223"/>
              <a:gd name="connsiteX928" fmla="*/ 1607795 w 2369715"/>
              <a:gd name="connsiteY928" fmla="*/ 522062 h 1254223"/>
              <a:gd name="connsiteX929" fmla="*/ 1636833 w 2369715"/>
              <a:gd name="connsiteY929" fmla="*/ 508555 h 1254223"/>
              <a:gd name="connsiteX930" fmla="*/ 1665614 w 2369715"/>
              <a:gd name="connsiteY930" fmla="*/ 507854 h 1254223"/>
              <a:gd name="connsiteX931" fmla="*/ 1660721 w 2369715"/>
              <a:gd name="connsiteY931" fmla="*/ 502318 h 1254223"/>
              <a:gd name="connsiteX932" fmla="*/ 1667010 w 2369715"/>
              <a:gd name="connsiteY932" fmla="*/ 498463 h 1254223"/>
              <a:gd name="connsiteX933" fmla="*/ 1696068 w 2369715"/>
              <a:gd name="connsiteY933" fmla="*/ 502453 h 1254223"/>
              <a:gd name="connsiteX934" fmla="*/ 1706348 w 2369715"/>
              <a:gd name="connsiteY934" fmla="*/ 501983 h 1254223"/>
              <a:gd name="connsiteX935" fmla="*/ 1709357 w 2369715"/>
              <a:gd name="connsiteY935" fmla="*/ 499291 h 1254223"/>
              <a:gd name="connsiteX936" fmla="*/ 1708625 w 2369715"/>
              <a:gd name="connsiteY936" fmla="*/ 499291 h 1254223"/>
              <a:gd name="connsiteX937" fmla="*/ 1685850 w 2369715"/>
              <a:gd name="connsiteY937" fmla="*/ 492874 h 1254223"/>
              <a:gd name="connsiteX938" fmla="*/ 1711676 w 2369715"/>
              <a:gd name="connsiteY938" fmla="*/ 489235 h 1254223"/>
              <a:gd name="connsiteX939" fmla="*/ 1717209 w 2369715"/>
              <a:gd name="connsiteY939" fmla="*/ 485663 h 1254223"/>
              <a:gd name="connsiteX940" fmla="*/ 1696332 w 2369715"/>
              <a:gd name="connsiteY940" fmla="*/ 485914 h 1254223"/>
              <a:gd name="connsiteX941" fmla="*/ 1674670 w 2369715"/>
              <a:gd name="connsiteY941" fmla="*/ 480454 h 1254223"/>
              <a:gd name="connsiteX942" fmla="*/ 1674699 w 2369715"/>
              <a:gd name="connsiteY942" fmla="*/ 480440 h 1254223"/>
              <a:gd name="connsiteX943" fmla="*/ 1673635 w 2369715"/>
              <a:gd name="connsiteY943" fmla="*/ 480247 h 1254223"/>
              <a:gd name="connsiteX944" fmla="*/ 1609658 w 2369715"/>
              <a:gd name="connsiteY944" fmla="*/ 480247 h 1254223"/>
              <a:gd name="connsiteX945" fmla="*/ 1646512 w 2369715"/>
              <a:gd name="connsiteY945" fmla="*/ 463894 h 1254223"/>
              <a:gd name="connsiteX946" fmla="*/ 1683780 w 2369715"/>
              <a:gd name="connsiteY946" fmla="*/ 454993 h 1254223"/>
              <a:gd name="connsiteX947" fmla="*/ 1684502 w 2369715"/>
              <a:gd name="connsiteY947" fmla="*/ 454971 h 1254223"/>
              <a:gd name="connsiteX948" fmla="*/ 1693796 w 2369715"/>
              <a:gd name="connsiteY948" fmla="*/ 449715 h 1254223"/>
              <a:gd name="connsiteX949" fmla="*/ 1702906 w 2369715"/>
              <a:gd name="connsiteY949" fmla="*/ 454946 h 1254223"/>
              <a:gd name="connsiteX950" fmla="*/ 1704485 w 2369715"/>
              <a:gd name="connsiteY950" fmla="*/ 454993 h 1254223"/>
              <a:gd name="connsiteX951" fmla="*/ 1727181 w 2369715"/>
              <a:gd name="connsiteY951" fmla="*/ 454191 h 1254223"/>
              <a:gd name="connsiteX952" fmla="*/ 1748792 w 2369715"/>
              <a:gd name="connsiteY952" fmla="*/ 461617 h 1254223"/>
              <a:gd name="connsiteX953" fmla="*/ 1748792 w 2369715"/>
              <a:gd name="connsiteY953" fmla="*/ 468864 h 1254223"/>
              <a:gd name="connsiteX954" fmla="*/ 1748792 w 2369715"/>
              <a:gd name="connsiteY954" fmla="*/ 469483 h 1254223"/>
              <a:gd name="connsiteX955" fmla="*/ 1749647 w 2369715"/>
              <a:gd name="connsiteY955" fmla="*/ 469785 h 1254223"/>
              <a:gd name="connsiteX956" fmla="*/ 1748792 w 2369715"/>
              <a:gd name="connsiteY956" fmla="*/ 468864 h 1254223"/>
              <a:gd name="connsiteX957" fmla="*/ 1750447 w 2369715"/>
              <a:gd name="connsiteY957" fmla="*/ 459963 h 1254223"/>
              <a:gd name="connsiteX958" fmla="*/ 1768328 w 2369715"/>
              <a:gd name="connsiteY958" fmla="*/ 453745 h 1254223"/>
              <a:gd name="connsiteX959" fmla="*/ 1770175 w 2369715"/>
              <a:gd name="connsiteY959" fmla="*/ 445550 h 1254223"/>
              <a:gd name="connsiteX960" fmla="*/ 1775603 w 2369715"/>
              <a:gd name="connsiteY960" fmla="*/ 444178 h 1254223"/>
              <a:gd name="connsiteX961" fmla="*/ 1787180 w 2369715"/>
              <a:gd name="connsiteY961" fmla="*/ 446411 h 1254223"/>
              <a:gd name="connsiteX962" fmla="*/ 1790201 w 2369715"/>
              <a:gd name="connsiteY962" fmla="*/ 445059 h 1254223"/>
              <a:gd name="connsiteX963" fmla="*/ 1953351 w 2369715"/>
              <a:gd name="connsiteY963" fmla="*/ 447957 h 1254223"/>
              <a:gd name="connsiteX964" fmla="*/ 2003455 w 2369715"/>
              <a:gd name="connsiteY964" fmla="*/ 443196 h 1254223"/>
              <a:gd name="connsiteX965" fmla="*/ 2004791 w 2369715"/>
              <a:gd name="connsiteY965" fmla="*/ 443108 h 1254223"/>
              <a:gd name="connsiteX966" fmla="*/ 2011229 w 2369715"/>
              <a:gd name="connsiteY966" fmla="*/ 439083 h 1254223"/>
              <a:gd name="connsiteX967" fmla="*/ 2040722 w 2369715"/>
              <a:gd name="connsiteY967" fmla="*/ 440917 h 1254223"/>
              <a:gd name="connsiteX968" fmla="*/ 2040989 w 2369715"/>
              <a:gd name="connsiteY968" fmla="*/ 441243 h 1254223"/>
              <a:gd name="connsiteX969" fmla="*/ 2038755 w 2369715"/>
              <a:gd name="connsiteY969" fmla="*/ 436778 h 1254223"/>
              <a:gd name="connsiteX970" fmla="*/ 2038030 w 2369715"/>
              <a:gd name="connsiteY970" fmla="*/ 432224 h 1254223"/>
              <a:gd name="connsiteX971" fmla="*/ 2051218 w 2369715"/>
              <a:gd name="connsiteY971" fmla="*/ 434782 h 1254223"/>
              <a:gd name="connsiteX972" fmla="*/ 2051489 w 2369715"/>
              <a:gd name="connsiteY972" fmla="*/ 434294 h 1254223"/>
              <a:gd name="connsiteX973" fmla="*/ 2069011 w 2369715"/>
              <a:gd name="connsiteY973" fmla="*/ 439495 h 1254223"/>
              <a:gd name="connsiteX974" fmla="*/ 2085945 w 2369715"/>
              <a:gd name="connsiteY974" fmla="*/ 445429 h 1254223"/>
              <a:gd name="connsiteX975" fmla="*/ 2096417 w 2369715"/>
              <a:gd name="connsiteY975" fmla="*/ 440296 h 1254223"/>
              <a:gd name="connsiteX976" fmla="*/ 2097799 w 2369715"/>
              <a:gd name="connsiteY976" fmla="*/ 441254 h 1254223"/>
              <a:gd name="connsiteX977" fmla="*/ 2099317 w 2369715"/>
              <a:gd name="connsiteY977" fmla="*/ 437814 h 1254223"/>
              <a:gd name="connsiteX978" fmla="*/ 2085237 w 2369715"/>
              <a:gd name="connsiteY978" fmla="*/ 418770 h 1254223"/>
              <a:gd name="connsiteX979" fmla="*/ 2211948 w 2369715"/>
              <a:gd name="connsiteY979" fmla="*/ 508193 h 1254223"/>
              <a:gd name="connsiteX980" fmla="*/ 2222921 w 2369715"/>
              <a:gd name="connsiteY980" fmla="*/ 517508 h 1254223"/>
              <a:gd name="connsiteX981" fmla="*/ 2277580 w 2369715"/>
              <a:gd name="connsiteY981" fmla="*/ 612106 h 1254223"/>
              <a:gd name="connsiteX982" fmla="*/ 2279030 w 2369715"/>
              <a:gd name="connsiteY982" fmla="*/ 619144 h 1254223"/>
              <a:gd name="connsiteX983" fmla="*/ 2300976 w 2369715"/>
              <a:gd name="connsiteY983" fmla="*/ 672756 h 1254223"/>
              <a:gd name="connsiteX984" fmla="*/ 2338037 w 2369715"/>
              <a:gd name="connsiteY984" fmla="*/ 750380 h 1254223"/>
              <a:gd name="connsiteX985" fmla="*/ 2341350 w 2369715"/>
              <a:gd name="connsiteY985" fmla="*/ 754520 h 1254223"/>
              <a:gd name="connsiteX986" fmla="*/ 2355222 w 2369715"/>
              <a:gd name="connsiteY986" fmla="*/ 786812 h 1254223"/>
              <a:gd name="connsiteX987" fmla="*/ 2361640 w 2369715"/>
              <a:gd name="connsiteY987" fmla="*/ 836491 h 1254223"/>
              <a:gd name="connsiteX988" fmla="*/ 2357292 w 2369715"/>
              <a:gd name="connsiteY988" fmla="*/ 854500 h 1254223"/>
              <a:gd name="connsiteX989" fmla="*/ 2345905 w 2369715"/>
              <a:gd name="connsiteY989" fmla="*/ 879754 h 1254223"/>
              <a:gd name="connsiteX990" fmla="*/ 2336198 w 2369715"/>
              <a:gd name="connsiteY990" fmla="*/ 878108 h 1254223"/>
              <a:gd name="connsiteX991" fmla="*/ 2343627 w 2369715"/>
              <a:gd name="connsiteY991" fmla="*/ 881822 h 1254223"/>
              <a:gd name="connsiteX992" fmla="*/ 2344662 w 2369715"/>
              <a:gd name="connsiteY992" fmla="*/ 902521 h 1254223"/>
              <a:gd name="connsiteX993" fmla="*/ 2342592 w 2369715"/>
              <a:gd name="connsiteY993" fmla="*/ 910930 h 1254223"/>
              <a:gd name="connsiteX994" fmla="*/ 2336877 w 2369715"/>
              <a:gd name="connsiteY994" fmla="*/ 908517 h 1254223"/>
              <a:gd name="connsiteX995" fmla="*/ 2332240 w 2369715"/>
              <a:gd name="connsiteY995" fmla="*/ 963173 h 1254223"/>
              <a:gd name="connsiteX996" fmla="*/ 2317332 w 2369715"/>
              <a:gd name="connsiteY996" fmla="*/ 999398 h 1254223"/>
              <a:gd name="connsiteX997" fmla="*/ 2307809 w 2369715"/>
              <a:gd name="connsiteY997" fmla="*/ 1001054 h 1254223"/>
              <a:gd name="connsiteX998" fmla="*/ 2300976 w 2369715"/>
              <a:gd name="connsiteY998" fmla="*/ 987185 h 1254223"/>
              <a:gd name="connsiteX999" fmla="*/ 2267436 w 2369715"/>
              <a:gd name="connsiteY999" fmla="*/ 973937 h 1254223"/>
              <a:gd name="connsiteX1000" fmla="*/ 2206565 w 2369715"/>
              <a:gd name="connsiteY1000" fmla="*/ 977663 h 1254223"/>
              <a:gd name="connsiteX1001" fmla="*/ 2189794 w 2369715"/>
              <a:gd name="connsiteY1001" fmla="*/ 968969 h 1254223"/>
              <a:gd name="connsiteX1002" fmla="*/ 2153769 w 2369715"/>
              <a:gd name="connsiteY1002" fmla="*/ 973937 h 1254223"/>
              <a:gd name="connsiteX1003" fmla="*/ 2140270 w 2369715"/>
              <a:gd name="connsiteY1003" fmla="*/ 974633 h 1254223"/>
              <a:gd name="connsiteX1004" fmla="*/ 2151491 w 2369715"/>
              <a:gd name="connsiteY1004" fmla="*/ 977041 h 1254223"/>
              <a:gd name="connsiteX1005" fmla="*/ 2121055 w 2369715"/>
              <a:gd name="connsiteY1005" fmla="*/ 981181 h 1254223"/>
              <a:gd name="connsiteX1006" fmla="*/ 2129880 w 2369715"/>
              <a:gd name="connsiteY1006" fmla="*/ 976568 h 1254223"/>
              <a:gd name="connsiteX1007" fmla="*/ 2123333 w 2369715"/>
              <a:gd name="connsiteY1007" fmla="*/ 978077 h 1254223"/>
              <a:gd name="connsiteX1008" fmla="*/ 2088342 w 2369715"/>
              <a:gd name="connsiteY1008" fmla="*/ 994430 h 1254223"/>
              <a:gd name="connsiteX1009" fmla="*/ 2088342 w 2369715"/>
              <a:gd name="connsiteY1009" fmla="*/ 997121 h 1254223"/>
              <a:gd name="connsiteX1010" fmla="*/ 2086272 w 2369715"/>
              <a:gd name="connsiteY1010" fmla="*/ 997121 h 1254223"/>
              <a:gd name="connsiteX1011" fmla="*/ 2084204 w 2369715"/>
              <a:gd name="connsiteY1011" fmla="*/ 997121 h 1254223"/>
              <a:gd name="connsiteX1012" fmla="*/ 2033478 w 2369715"/>
              <a:gd name="connsiteY1012" fmla="*/ 983666 h 1254223"/>
              <a:gd name="connsiteX1013" fmla="*/ 2156461 w 2369715"/>
              <a:gd name="connsiteY1013" fmla="*/ 954272 h 1254223"/>
              <a:gd name="connsiteX1014" fmla="*/ 2248388 w 2369715"/>
              <a:gd name="connsiteY1014" fmla="*/ 943302 h 1254223"/>
              <a:gd name="connsiteX1015" fmla="*/ 2279237 w 2369715"/>
              <a:gd name="connsiteY1015" fmla="*/ 922602 h 1254223"/>
              <a:gd name="connsiteX1016" fmla="*/ 2247766 w 2369715"/>
              <a:gd name="connsiteY1016" fmla="*/ 915564 h 1254223"/>
              <a:gd name="connsiteX1017" fmla="*/ 2262260 w 2369715"/>
              <a:gd name="connsiteY1017" fmla="*/ 891138 h 1254223"/>
              <a:gd name="connsiteX1018" fmla="*/ 2243625 w 2369715"/>
              <a:gd name="connsiteY1018" fmla="*/ 879339 h 1254223"/>
              <a:gd name="connsiteX1019" fmla="*/ 2226027 w 2369715"/>
              <a:gd name="connsiteY1019" fmla="*/ 860089 h 1254223"/>
              <a:gd name="connsiteX1020" fmla="*/ 2214225 w 2369715"/>
              <a:gd name="connsiteY1020" fmla="*/ 854707 h 1254223"/>
              <a:gd name="connsiteX1021" fmla="*/ 2069295 w 2369715"/>
              <a:gd name="connsiteY1021" fmla="*/ 875406 h 1254223"/>
              <a:gd name="connsiteX1022" fmla="*/ 2018363 w 2369715"/>
              <a:gd name="connsiteY1022" fmla="*/ 893208 h 1254223"/>
              <a:gd name="connsiteX1023" fmla="*/ 2012968 w 2369715"/>
              <a:gd name="connsiteY1023" fmla="*/ 897837 h 1254223"/>
              <a:gd name="connsiteX1024" fmla="*/ 2016499 w 2369715"/>
              <a:gd name="connsiteY1024" fmla="*/ 897347 h 1254223"/>
              <a:gd name="connsiteX1025" fmla="*/ 1982129 w 2369715"/>
              <a:gd name="connsiteY1025" fmla="*/ 906662 h 1254223"/>
              <a:gd name="connsiteX1026" fmla="*/ 1998616 w 2369715"/>
              <a:gd name="connsiteY1026" fmla="*/ 899831 h 1254223"/>
              <a:gd name="connsiteX1027" fmla="*/ 1999124 w 2369715"/>
              <a:gd name="connsiteY1027" fmla="*/ 899761 h 1254223"/>
              <a:gd name="connsiteX1028" fmla="*/ 1992305 w 2369715"/>
              <a:gd name="connsiteY1028" fmla="*/ 899234 h 1254223"/>
              <a:gd name="connsiteX1029" fmla="*/ 1983993 w 2369715"/>
              <a:gd name="connsiteY1029" fmla="*/ 902523 h 1254223"/>
              <a:gd name="connsiteX1030" fmla="*/ 1963289 w 2369715"/>
              <a:gd name="connsiteY1030" fmla="*/ 908733 h 1254223"/>
              <a:gd name="connsiteX1031" fmla="*/ 1954205 w 2369715"/>
              <a:gd name="connsiteY1031" fmla="*/ 905769 h 1254223"/>
              <a:gd name="connsiteX1032" fmla="*/ 1962460 w 2369715"/>
              <a:gd name="connsiteY1032" fmla="*/ 913700 h 1254223"/>
              <a:gd name="connsiteX1033" fmla="*/ 1938028 w 2369715"/>
              <a:gd name="connsiteY1033" fmla="*/ 913700 h 1254223"/>
              <a:gd name="connsiteX1034" fmla="*/ 1942481 w 2369715"/>
              <a:gd name="connsiteY1034" fmla="*/ 905702 h 1254223"/>
              <a:gd name="connsiteX1035" fmla="*/ 1938858 w 2369715"/>
              <a:gd name="connsiteY1035" fmla="*/ 908733 h 1254223"/>
              <a:gd name="connsiteX1036" fmla="*/ 1913805 w 2369715"/>
              <a:gd name="connsiteY1036" fmla="*/ 912873 h 1254223"/>
              <a:gd name="connsiteX1037" fmla="*/ 1903040 w 2369715"/>
              <a:gd name="connsiteY1037" fmla="*/ 912873 h 1254223"/>
              <a:gd name="connsiteX1038" fmla="*/ 1883991 w 2369715"/>
              <a:gd name="connsiteY1038" fmla="*/ 914322 h 1254223"/>
              <a:gd name="connsiteX1039" fmla="*/ 1774051 w 2369715"/>
              <a:gd name="connsiteY1039" fmla="*/ 945993 h 1254223"/>
              <a:gd name="connsiteX1040" fmla="*/ 1703863 w 2369715"/>
              <a:gd name="connsiteY1040" fmla="*/ 968969 h 1254223"/>
              <a:gd name="connsiteX1041" fmla="*/ 1570527 w 2369715"/>
              <a:gd name="connsiteY1041" fmla="*/ 1015958 h 1254223"/>
              <a:gd name="connsiteX1042" fmla="*/ 1525386 w 2369715"/>
              <a:gd name="connsiteY1042" fmla="*/ 1029873 h 1254223"/>
              <a:gd name="connsiteX1043" fmla="*/ 1521457 w 2369715"/>
              <a:gd name="connsiteY1043" fmla="*/ 1036448 h 1254223"/>
              <a:gd name="connsiteX1044" fmla="*/ 1516281 w 2369715"/>
              <a:gd name="connsiteY1044" fmla="*/ 1041416 h 1254223"/>
              <a:gd name="connsiteX1045" fmla="*/ 1514349 w 2369715"/>
              <a:gd name="connsiteY1045" fmla="*/ 1041760 h 1254223"/>
              <a:gd name="connsiteX1046" fmla="*/ 1505459 w 2369715"/>
              <a:gd name="connsiteY1046" fmla="*/ 1048051 h 1254223"/>
              <a:gd name="connsiteX1047" fmla="*/ 1494129 w 2369715"/>
              <a:gd name="connsiteY1047" fmla="*/ 1046177 h 1254223"/>
              <a:gd name="connsiteX1048" fmla="*/ 1500753 w 2369715"/>
              <a:gd name="connsiteY1048" fmla="*/ 1036656 h 1254223"/>
              <a:gd name="connsiteX1049" fmla="*/ 1500753 w 2369715"/>
              <a:gd name="connsiteY1049" fmla="*/ 1022864 h 1254223"/>
              <a:gd name="connsiteX1050" fmla="*/ 1467395 w 2369715"/>
              <a:gd name="connsiteY1050" fmla="*/ 1027007 h 1254223"/>
              <a:gd name="connsiteX1051" fmla="*/ 1432429 w 2369715"/>
              <a:gd name="connsiteY1051" fmla="*/ 1040798 h 1254223"/>
              <a:gd name="connsiteX1052" fmla="*/ 1430873 w 2369715"/>
              <a:gd name="connsiteY1052" fmla="*/ 1042328 h 1254223"/>
              <a:gd name="connsiteX1053" fmla="*/ 1434500 w 2369715"/>
              <a:gd name="connsiteY1053" fmla="*/ 1044005 h 1254223"/>
              <a:gd name="connsiteX1054" fmla="*/ 1439676 w 2369715"/>
              <a:gd name="connsiteY1054" fmla="*/ 1051560 h 1254223"/>
              <a:gd name="connsiteX1055" fmla="*/ 1425497 w 2369715"/>
              <a:gd name="connsiteY1055" fmla="*/ 1060816 h 1254223"/>
              <a:gd name="connsiteX1056" fmla="*/ 1420032 w 2369715"/>
              <a:gd name="connsiteY1056" fmla="*/ 1052838 h 1254223"/>
              <a:gd name="connsiteX1057" fmla="*/ 1376321 w 2369715"/>
              <a:gd name="connsiteY1057" fmla="*/ 1061083 h 1254223"/>
              <a:gd name="connsiteX1058" fmla="*/ 1376321 w 2369715"/>
              <a:gd name="connsiteY1058" fmla="*/ 1071019 h 1254223"/>
              <a:gd name="connsiteX1059" fmla="*/ 1371501 w 2369715"/>
              <a:gd name="connsiteY1059" fmla="*/ 1073077 h 1254223"/>
              <a:gd name="connsiteX1060" fmla="*/ 1376527 w 2369715"/>
              <a:gd name="connsiteY1060" fmla="*/ 1072053 h 1254223"/>
              <a:gd name="connsiteX1061" fmla="*/ 1380669 w 2369715"/>
              <a:gd name="connsiteY1061" fmla="*/ 1080954 h 1254223"/>
              <a:gd name="connsiteX1062" fmla="*/ 1341951 w 2369715"/>
              <a:gd name="connsiteY1062" fmla="*/ 1098134 h 1254223"/>
              <a:gd name="connsiteX1063" fmla="*/ 1341837 w 2369715"/>
              <a:gd name="connsiteY1063" fmla="*/ 1098227 h 1254223"/>
              <a:gd name="connsiteX1064" fmla="*/ 1340864 w 2369715"/>
              <a:gd name="connsiteY1064" fmla="*/ 1107786 h 1254223"/>
              <a:gd name="connsiteX1065" fmla="*/ 1331391 w 2369715"/>
              <a:gd name="connsiteY1065" fmla="*/ 1113038 h 1254223"/>
              <a:gd name="connsiteX1066" fmla="*/ 1318401 w 2369715"/>
              <a:gd name="connsiteY1066" fmla="*/ 1118264 h 1254223"/>
              <a:gd name="connsiteX1067" fmla="*/ 1306340 w 2369715"/>
              <a:gd name="connsiteY1067" fmla="*/ 1125664 h 1254223"/>
              <a:gd name="connsiteX1068" fmla="*/ 1304823 w 2369715"/>
              <a:gd name="connsiteY1068" fmla="*/ 1124938 h 1254223"/>
              <a:gd name="connsiteX1069" fmla="*/ 1306340 w 2369715"/>
              <a:gd name="connsiteY1069" fmla="*/ 1126286 h 1254223"/>
              <a:gd name="connsiteX1070" fmla="*/ 1281702 w 2369715"/>
              <a:gd name="connsiteY1070" fmla="*/ 1116764 h 1254223"/>
              <a:gd name="connsiteX1071" fmla="*/ 1287913 w 2369715"/>
              <a:gd name="connsiteY1071" fmla="*/ 1106621 h 1254223"/>
              <a:gd name="connsiteX1072" fmla="*/ 1289357 w 2369715"/>
              <a:gd name="connsiteY1072" fmla="*/ 1106621 h 1254223"/>
              <a:gd name="connsiteX1073" fmla="*/ 1287706 w 2369715"/>
              <a:gd name="connsiteY1073" fmla="*/ 1106000 h 1254223"/>
              <a:gd name="connsiteX1074" fmla="*/ 1276526 w 2369715"/>
              <a:gd name="connsiteY1074" fmla="*/ 1106000 h 1254223"/>
              <a:gd name="connsiteX1075" fmla="*/ 1277415 w 2369715"/>
              <a:gd name="connsiteY1075" fmla="*/ 1105399 h 1254223"/>
              <a:gd name="connsiteX1076" fmla="*/ 1276320 w 2369715"/>
              <a:gd name="connsiteY1076" fmla="*/ 1105587 h 1254223"/>
              <a:gd name="connsiteX1077" fmla="*/ 1241743 w 2369715"/>
              <a:gd name="connsiteY1077" fmla="*/ 1119992 h 1254223"/>
              <a:gd name="connsiteX1078" fmla="*/ 1241743 w 2369715"/>
              <a:gd name="connsiteY1078" fmla="*/ 1126700 h 1254223"/>
              <a:gd name="connsiteX1079" fmla="*/ 1241743 w 2369715"/>
              <a:gd name="connsiteY1079" fmla="*/ 1126907 h 1254223"/>
              <a:gd name="connsiteX1080" fmla="*/ 1262240 w 2369715"/>
              <a:gd name="connsiteY1080" fmla="*/ 1126907 h 1254223"/>
              <a:gd name="connsiteX1081" fmla="*/ 1256313 w 2369715"/>
              <a:gd name="connsiteY1081" fmla="*/ 1134074 h 1254223"/>
              <a:gd name="connsiteX1082" fmla="*/ 1247124 w 2369715"/>
              <a:gd name="connsiteY1082" fmla="*/ 1135808 h 1254223"/>
              <a:gd name="connsiteX1083" fmla="*/ 1241898 w 2369715"/>
              <a:gd name="connsiteY1083" fmla="*/ 1142328 h 1254223"/>
              <a:gd name="connsiteX1084" fmla="*/ 1233253 w 2369715"/>
              <a:gd name="connsiteY1084" fmla="*/ 1140154 h 1254223"/>
              <a:gd name="connsiteX1085" fmla="*/ 1235431 w 2369715"/>
              <a:gd name="connsiteY1085" fmla="*/ 1137596 h 1254223"/>
              <a:gd name="connsiteX1086" fmla="*/ 1232633 w 2369715"/>
              <a:gd name="connsiteY1086" fmla="*/ 1139948 h 1254223"/>
              <a:gd name="connsiteX1087" fmla="*/ 1216211 w 2369715"/>
              <a:gd name="connsiteY1087" fmla="*/ 1150004 h 1254223"/>
              <a:gd name="connsiteX1088" fmla="*/ 1216691 w 2369715"/>
              <a:gd name="connsiteY1088" fmla="*/ 1150298 h 1254223"/>
              <a:gd name="connsiteX1089" fmla="*/ 1201989 w 2369715"/>
              <a:gd name="connsiteY1089" fmla="*/ 1157956 h 1254223"/>
              <a:gd name="connsiteX1090" fmla="*/ 1192466 w 2369715"/>
              <a:gd name="connsiteY1090" fmla="*/ 1150505 h 1254223"/>
              <a:gd name="connsiteX1091" fmla="*/ 1192472 w 2369715"/>
              <a:gd name="connsiteY1091" fmla="*/ 1150479 h 1254223"/>
              <a:gd name="connsiteX1092" fmla="*/ 1192259 w 2369715"/>
              <a:gd name="connsiteY1092" fmla="*/ 1150506 h 1254223"/>
              <a:gd name="connsiteX1093" fmla="*/ 1157683 w 2369715"/>
              <a:gd name="connsiteY1093" fmla="*/ 1156923 h 1254223"/>
              <a:gd name="connsiteX1094" fmla="*/ 1157456 w 2369715"/>
              <a:gd name="connsiteY1094" fmla="*/ 1157137 h 1254223"/>
              <a:gd name="connsiteX1095" fmla="*/ 1157889 w 2369715"/>
              <a:gd name="connsiteY1095" fmla="*/ 1156922 h 1254223"/>
              <a:gd name="connsiteX1096" fmla="*/ 1127869 w 2369715"/>
              <a:gd name="connsiteY1096" fmla="*/ 1171826 h 1254223"/>
              <a:gd name="connsiteX1097" fmla="*/ 1127971 w 2369715"/>
              <a:gd name="connsiteY1097" fmla="*/ 1171776 h 1254223"/>
              <a:gd name="connsiteX1098" fmla="*/ 1127662 w 2369715"/>
              <a:gd name="connsiteY1098" fmla="*/ 1171827 h 1254223"/>
              <a:gd name="connsiteX1099" fmla="*/ 1121864 w 2369715"/>
              <a:gd name="connsiteY1099" fmla="*/ 1174932 h 1254223"/>
              <a:gd name="connsiteX1100" fmla="*/ 1114644 w 2369715"/>
              <a:gd name="connsiteY1100" fmla="*/ 1185098 h 1254223"/>
              <a:gd name="connsiteX1101" fmla="*/ 1114956 w 2369715"/>
              <a:gd name="connsiteY1101" fmla="*/ 1185026 h 1254223"/>
              <a:gd name="connsiteX1102" fmla="*/ 1114825 w 2369715"/>
              <a:gd name="connsiteY1102" fmla="*/ 1184866 h 1254223"/>
              <a:gd name="connsiteX1103" fmla="*/ 1122071 w 2369715"/>
              <a:gd name="connsiteY1103" fmla="*/ 1174930 h 1254223"/>
              <a:gd name="connsiteX1104" fmla="*/ 1130748 w 2369715"/>
              <a:gd name="connsiteY1104" fmla="*/ 1190183 h 1254223"/>
              <a:gd name="connsiteX1105" fmla="*/ 1124422 w 2369715"/>
              <a:gd name="connsiteY1105" fmla="*/ 1195625 h 1254223"/>
              <a:gd name="connsiteX1106" fmla="*/ 1124763 w 2369715"/>
              <a:gd name="connsiteY1106" fmla="*/ 1196044 h 1254223"/>
              <a:gd name="connsiteX1107" fmla="*/ 1077556 w 2369715"/>
              <a:gd name="connsiteY1107" fmla="*/ 1216744 h 1254223"/>
              <a:gd name="connsiteX1108" fmla="*/ 1084389 w 2369715"/>
              <a:gd name="connsiteY1108" fmla="*/ 1209292 h 1254223"/>
              <a:gd name="connsiteX1109" fmla="*/ 1089980 w 2369715"/>
              <a:gd name="connsiteY1109" fmla="*/ 1198321 h 1254223"/>
              <a:gd name="connsiteX1110" fmla="*/ 1082112 w 2369715"/>
              <a:gd name="connsiteY1110" fmla="*/ 1204117 h 1254223"/>
              <a:gd name="connsiteX1111" fmla="*/ 1074244 w 2369715"/>
              <a:gd name="connsiteY1111" fmla="*/ 1194388 h 1254223"/>
              <a:gd name="connsiteX1112" fmla="*/ 1074471 w 2369715"/>
              <a:gd name="connsiteY1112" fmla="*/ 1194336 h 1254223"/>
              <a:gd name="connsiteX1113" fmla="*/ 1073002 w 2369715"/>
              <a:gd name="connsiteY1113" fmla="*/ 1194390 h 1254223"/>
              <a:gd name="connsiteX1114" fmla="*/ 1063953 w 2369715"/>
              <a:gd name="connsiteY1114" fmla="*/ 1193042 h 1254223"/>
              <a:gd name="connsiteX1115" fmla="*/ 1053747 w 2369715"/>
              <a:gd name="connsiteY1115" fmla="*/ 1200184 h 1254223"/>
              <a:gd name="connsiteX1116" fmla="*/ 1049666 w 2369715"/>
              <a:gd name="connsiteY1116" fmla="*/ 1200805 h 1254223"/>
              <a:gd name="connsiteX1117" fmla="*/ 1053540 w 2369715"/>
              <a:gd name="connsiteY1117" fmla="*/ 1200805 h 1254223"/>
              <a:gd name="connsiteX1118" fmla="*/ 1039046 w 2369715"/>
              <a:gd name="connsiteY1118" fmla="*/ 1215088 h 1254223"/>
              <a:gd name="connsiteX1119" fmla="*/ 1037804 w 2369715"/>
              <a:gd name="connsiteY1119" fmla="*/ 1212871 h 1254223"/>
              <a:gd name="connsiteX1120" fmla="*/ 1037804 w 2369715"/>
              <a:gd name="connsiteY1120" fmla="*/ 1214467 h 1254223"/>
              <a:gd name="connsiteX1121" fmla="*/ 1023932 w 2369715"/>
              <a:gd name="connsiteY1121" fmla="*/ 1219817 h 1254223"/>
              <a:gd name="connsiteX1122" fmla="*/ 1023932 w 2369715"/>
              <a:gd name="connsiteY1122" fmla="*/ 1220056 h 1254223"/>
              <a:gd name="connsiteX1123" fmla="*/ 1003228 w 2369715"/>
              <a:gd name="connsiteY1123" fmla="*/ 1225024 h 1254223"/>
              <a:gd name="connsiteX1124" fmla="*/ 1003300 w 2369715"/>
              <a:gd name="connsiteY1124" fmla="*/ 1224869 h 1254223"/>
              <a:gd name="connsiteX1125" fmla="*/ 1003022 w 2369715"/>
              <a:gd name="connsiteY1125" fmla="*/ 1225025 h 1254223"/>
              <a:gd name="connsiteX1126" fmla="*/ 963890 w 2369715"/>
              <a:gd name="connsiteY1126" fmla="*/ 1234547 h 1254223"/>
              <a:gd name="connsiteX1127" fmla="*/ 963500 w 2369715"/>
              <a:gd name="connsiteY1127" fmla="*/ 1234123 h 1254223"/>
              <a:gd name="connsiteX1128" fmla="*/ 963682 w 2369715"/>
              <a:gd name="connsiteY1128" fmla="*/ 1234546 h 1254223"/>
              <a:gd name="connsiteX1129" fmla="*/ 958516 w 2369715"/>
              <a:gd name="connsiteY1129" fmla="*/ 1239712 h 1254223"/>
              <a:gd name="connsiteX1130" fmla="*/ 958713 w 2369715"/>
              <a:gd name="connsiteY1130" fmla="*/ 1239928 h 1254223"/>
              <a:gd name="connsiteX1131" fmla="*/ 941943 w 2369715"/>
              <a:gd name="connsiteY1131" fmla="*/ 1240963 h 1254223"/>
              <a:gd name="connsiteX1132" fmla="*/ 945463 w 2369715"/>
              <a:gd name="connsiteY1132" fmla="*/ 1236616 h 1254223"/>
              <a:gd name="connsiteX1133" fmla="*/ 953608 w 2369715"/>
              <a:gd name="connsiteY1133" fmla="*/ 1234829 h 1254223"/>
              <a:gd name="connsiteX1134" fmla="*/ 953537 w 2369715"/>
              <a:gd name="connsiteY1134" fmla="*/ 1234752 h 1254223"/>
              <a:gd name="connsiteX1135" fmla="*/ 946912 w 2369715"/>
              <a:gd name="connsiteY1135" fmla="*/ 1224196 h 1254223"/>
              <a:gd name="connsiteX1136" fmla="*/ 946921 w 2369715"/>
              <a:gd name="connsiteY1136" fmla="*/ 1224153 h 1254223"/>
              <a:gd name="connsiteX1137" fmla="*/ 946706 w 2369715"/>
              <a:gd name="connsiteY1137" fmla="*/ 1224197 h 1254223"/>
              <a:gd name="connsiteX1138" fmla="*/ 883143 w 2369715"/>
              <a:gd name="connsiteY1138" fmla="*/ 1244897 h 1254223"/>
              <a:gd name="connsiteX1139" fmla="*/ 870362 w 2369715"/>
              <a:gd name="connsiteY1139" fmla="*/ 1246469 h 1254223"/>
              <a:gd name="connsiteX1140" fmla="*/ 869355 w 2369715"/>
              <a:gd name="connsiteY1140" fmla="*/ 1239856 h 1254223"/>
              <a:gd name="connsiteX1141" fmla="*/ 860575 w 2369715"/>
              <a:gd name="connsiteY1141" fmla="*/ 1234753 h 1254223"/>
              <a:gd name="connsiteX1142" fmla="*/ 860576 w 2369715"/>
              <a:gd name="connsiteY1142" fmla="*/ 1234751 h 1254223"/>
              <a:gd name="connsiteX1143" fmla="*/ 860575 w 2369715"/>
              <a:gd name="connsiteY1143" fmla="*/ 1234752 h 1254223"/>
              <a:gd name="connsiteX1144" fmla="*/ 848360 w 2369715"/>
              <a:gd name="connsiteY1144" fmla="*/ 1214467 h 1254223"/>
              <a:gd name="connsiteX1145" fmla="*/ 831091 w 2369715"/>
              <a:gd name="connsiteY1145" fmla="*/ 1225101 h 1254223"/>
              <a:gd name="connsiteX1146" fmla="*/ 810887 w 2369715"/>
              <a:gd name="connsiteY1146" fmla="*/ 1226886 h 1254223"/>
              <a:gd name="connsiteX1147" fmla="*/ 810886 w 2369715"/>
              <a:gd name="connsiteY1147" fmla="*/ 1226887 h 1254223"/>
              <a:gd name="connsiteX1148" fmla="*/ 807987 w 2369715"/>
              <a:gd name="connsiteY1148" fmla="*/ 1234520 h 1254223"/>
              <a:gd name="connsiteX1149" fmla="*/ 800326 w 2369715"/>
              <a:gd name="connsiteY1149" fmla="*/ 1234545 h 1254223"/>
              <a:gd name="connsiteX1150" fmla="*/ 800326 w 2369715"/>
              <a:gd name="connsiteY1150" fmla="*/ 1234546 h 1254223"/>
              <a:gd name="connsiteX1151" fmla="*/ 784384 w 2369715"/>
              <a:gd name="connsiteY1151" fmla="*/ 1235374 h 1254223"/>
              <a:gd name="connsiteX1152" fmla="*/ 784752 w 2369715"/>
              <a:gd name="connsiteY1152" fmla="*/ 1235013 h 1254223"/>
              <a:gd name="connsiteX1153" fmla="*/ 780657 w 2369715"/>
              <a:gd name="connsiteY1153" fmla="*/ 1229164 h 1254223"/>
              <a:gd name="connsiteX1154" fmla="*/ 776101 w 2369715"/>
              <a:gd name="connsiteY1154" fmla="*/ 1219849 h 1254223"/>
              <a:gd name="connsiteX1155" fmla="*/ 781852 w 2369715"/>
              <a:gd name="connsiteY1155" fmla="*/ 1216083 h 1254223"/>
              <a:gd name="connsiteX1156" fmla="*/ 781277 w 2369715"/>
              <a:gd name="connsiteY1156" fmla="*/ 1215916 h 1254223"/>
              <a:gd name="connsiteX1157" fmla="*/ 800119 w 2369715"/>
              <a:gd name="connsiteY1157" fmla="*/ 1207636 h 1254223"/>
              <a:gd name="connsiteX1158" fmla="*/ 800119 w 2369715"/>
              <a:gd name="connsiteY1158" fmla="*/ 1212366 h 1254223"/>
              <a:gd name="connsiteX1159" fmla="*/ 801153 w 2369715"/>
              <a:gd name="connsiteY1159" fmla="*/ 1207842 h 1254223"/>
              <a:gd name="connsiteX1160" fmla="*/ 805087 w 2369715"/>
              <a:gd name="connsiteY1160" fmla="*/ 1200804 h 1254223"/>
              <a:gd name="connsiteX1161" fmla="*/ 807329 w 2369715"/>
              <a:gd name="connsiteY1161" fmla="*/ 1200901 h 1254223"/>
              <a:gd name="connsiteX1162" fmla="*/ 803845 w 2369715"/>
              <a:gd name="connsiteY1162" fmla="*/ 1199150 h 1254223"/>
              <a:gd name="connsiteX1163" fmla="*/ 901363 w 2369715"/>
              <a:gd name="connsiteY1163" fmla="*/ 1117386 h 1254223"/>
              <a:gd name="connsiteX1164" fmla="*/ 919169 w 2369715"/>
              <a:gd name="connsiteY1164" fmla="*/ 1104760 h 1254223"/>
              <a:gd name="connsiteX1165" fmla="*/ 921162 w 2369715"/>
              <a:gd name="connsiteY1165" fmla="*/ 1102897 h 1254223"/>
              <a:gd name="connsiteX1166" fmla="*/ 924345 w 2369715"/>
              <a:gd name="connsiteY1166" fmla="*/ 1094409 h 1254223"/>
              <a:gd name="connsiteX1167" fmla="*/ 920207 w 2369715"/>
              <a:gd name="connsiteY1167" fmla="*/ 1092127 h 1254223"/>
              <a:gd name="connsiteX1168" fmla="*/ 920204 w 2369715"/>
              <a:gd name="connsiteY1168" fmla="*/ 1092131 h 1254223"/>
              <a:gd name="connsiteX1169" fmla="*/ 919978 w 2369715"/>
              <a:gd name="connsiteY1169" fmla="*/ 1092104 h 1254223"/>
              <a:gd name="connsiteX1170" fmla="*/ 923723 w 2369715"/>
              <a:gd name="connsiteY1170" fmla="*/ 1094409 h 1254223"/>
              <a:gd name="connsiteX1171" fmla="*/ 910887 w 2369715"/>
              <a:gd name="connsiteY1171" fmla="*/ 1097411 h 1254223"/>
              <a:gd name="connsiteX1172" fmla="*/ 899361 w 2369715"/>
              <a:gd name="connsiteY1172" fmla="*/ 1091134 h 1254223"/>
              <a:gd name="connsiteX1173" fmla="*/ 884593 w 2369715"/>
              <a:gd name="connsiteY1173" fmla="*/ 1095236 h 1254223"/>
              <a:gd name="connsiteX1174" fmla="*/ 875484 w 2369715"/>
              <a:gd name="connsiteY1174" fmla="*/ 1086335 h 1254223"/>
              <a:gd name="connsiteX1175" fmla="*/ 889510 w 2369715"/>
              <a:gd name="connsiteY1175" fmla="*/ 1069827 h 1254223"/>
              <a:gd name="connsiteX1176" fmla="*/ 908742 w 2369715"/>
              <a:gd name="connsiteY1176" fmla="*/ 1059879 h 1254223"/>
              <a:gd name="connsiteX1177" fmla="*/ 908610 w 2369715"/>
              <a:gd name="connsiteY1177" fmla="*/ 1059839 h 1254223"/>
              <a:gd name="connsiteX1178" fmla="*/ 905938 w 2369715"/>
              <a:gd name="connsiteY1178" fmla="*/ 1048434 h 1254223"/>
              <a:gd name="connsiteX1179" fmla="*/ 908610 w 2369715"/>
              <a:gd name="connsiteY1179" fmla="*/ 1045763 h 1254223"/>
              <a:gd name="connsiteX1180" fmla="*/ 915287 w 2369715"/>
              <a:gd name="connsiteY1180" fmla="*/ 1046954 h 1254223"/>
              <a:gd name="connsiteX1181" fmla="*/ 919815 w 2369715"/>
              <a:gd name="connsiteY1181" fmla="*/ 1051573 h 1254223"/>
              <a:gd name="connsiteX1182" fmla="*/ 920204 w 2369715"/>
              <a:gd name="connsiteY1182" fmla="*/ 1050940 h 1254223"/>
              <a:gd name="connsiteX1183" fmla="*/ 923879 w 2369715"/>
              <a:gd name="connsiteY1183" fmla="*/ 1045144 h 1254223"/>
              <a:gd name="connsiteX1184" fmla="*/ 928455 w 2369715"/>
              <a:gd name="connsiteY1184" fmla="*/ 1040004 h 1254223"/>
              <a:gd name="connsiteX1185" fmla="*/ 921575 w 2369715"/>
              <a:gd name="connsiteY1185" fmla="*/ 1030343 h 1254223"/>
              <a:gd name="connsiteX1186" fmla="*/ 920838 w 2369715"/>
              <a:gd name="connsiteY1186" fmla="*/ 1017210 h 1254223"/>
              <a:gd name="connsiteX1187" fmla="*/ 920411 w 2369715"/>
              <a:gd name="connsiteY1187" fmla="*/ 1016992 h 1254223"/>
              <a:gd name="connsiteX1188" fmla="*/ 913994 w 2369715"/>
              <a:gd name="connsiteY1188" fmla="*/ 1016992 h 1254223"/>
              <a:gd name="connsiteX1189" fmla="*/ 914957 w 2369715"/>
              <a:gd name="connsiteY1189" fmla="*/ 1016063 h 1254223"/>
              <a:gd name="connsiteX1190" fmla="*/ 913785 w 2369715"/>
              <a:gd name="connsiteY1190" fmla="*/ 1016370 h 1254223"/>
              <a:gd name="connsiteX1191" fmla="*/ 911508 w 2369715"/>
              <a:gd name="connsiteY1191" fmla="*/ 1016370 h 1254223"/>
              <a:gd name="connsiteX1192" fmla="*/ 909230 w 2369715"/>
              <a:gd name="connsiteY1192" fmla="*/ 1016370 h 1254223"/>
              <a:gd name="connsiteX1193" fmla="*/ 909025 w 2369715"/>
              <a:gd name="connsiteY1193" fmla="*/ 1016170 h 1254223"/>
              <a:gd name="connsiteX1194" fmla="*/ 905498 w 2369715"/>
              <a:gd name="connsiteY1194" fmla="*/ 1019806 h 1254223"/>
              <a:gd name="connsiteX1195" fmla="*/ 910679 w 2369715"/>
              <a:gd name="connsiteY1195" fmla="*/ 1029412 h 1254223"/>
              <a:gd name="connsiteX1196" fmla="*/ 899708 w 2369715"/>
              <a:gd name="connsiteY1196" fmla="*/ 1006642 h 1254223"/>
              <a:gd name="connsiteX1197" fmla="*/ 899910 w 2369715"/>
              <a:gd name="connsiteY1197" fmla="*/ 1006840 h 1254223"/>
              <a:gd name="connsiteX1198" fmla="*/ 913992 w 2369715"/>
              <a:gd name="connsiteY1198" fmla="*/ 991944 h 1254223"/>
              <a:gd name="connsiteX1199" fmla="*/ 915092 w 2369715"/>
              <a:gd name="connsiteY1199" fmla="*/ 991817 h 1254223"/>
              <a:gd name="connsiteX1200" fmla="*/ 913994 w 2369715"/>
              <a:gd name="connsiteY1200" fmla="*/ 991531 h 1254223"/>
              <a:gd name="connsiteX1201" fmla="*/ 937802 w 2369715"/>
              <a:gd name="connsiteY1201" fmla="*/ 981181 h 1254223"/>
              <a:gd name="connsiteX1202" fmla="*/ 938089 w 2369715"/>
              <a:gd name="connsiteY1202" fmla="*/ 981339 h 1254223"/>
              <a:gd name="connsiteX1203" fmla="*/ 951209 w 2369715"/>
              <a:gd name="connsiteY1203" fmla="*/ 969563 h 1254223"/>
              <a:gd name="connsiteX1204" fmla="*/ 968652 w 2369715"/>
              <a:gd name="connsiteY1204" fmla="*/ 966070 h 1254223"/>
              <a:gd name="connsiteX1205" fmla="*/ 970657 w 2369715"/>
              <a:gd name="connsiteY1205" fmla="*/ 974084 h 1254223"/>
              <a:gd name="connsiteX1206" fmla="*/ 969481 w 2369715"/>
              <a:gd name="connsiteY1206" fmla="*/ 966070 h 1254223"/>
              <a:gd name="connsiteX1207" fmla="*/ 989305 w 2369715"/>
              <a:gd name="connsiteY1207" fmla="*/ 948062 h 1254223"/>
              <a:gd name="connsiteX1208" fmla="*/ 1013087 w 2369715"/>
              <a:gd name="connsiteY1208" fmla="*/ 942321 h 1254223"/>
              <a:gd name="connsiteX1209" fmla="*/ 1013580 w 2369715"/>
              <a:gd name="connsiteY1209" fmla="*/ 941023 h 1254223"/>
              <a:gd name="connsiteX1210" fmla="*/ 1014411 w 2369715"/>
              <a:gd name="connsiteY1210" fmla="*/ 941335 h 1254223"/>
              <a:gd name="connsiteX1211" fmla="*/ 1018808 w 2369715"/>
              <a:gd name="connsiteY1211" fmla="*/ 930502 h 1254223"/>
              <a:gd name="connsiteX1212" fmla="*/ 1048156 w 2369715"/>
              <a:gd name="connsiteY1212" fmla="*/ 917839 h 1254223"/>
              <a:gd name="connsiteX1213" fmla="*/ 1070000 w 2369715"/>
              <a:gd name="connsiteY1213" fmla="*/ 911655 h 1254223"/>
              <a:gd name="connsiteX1214" fmla="*/ 1080042 w 2369715"/>
              <a:gd name="connsiteY1214" fmla="*/ 932329 h 1254223"/>
              <a:gd name="connsiteX1215" fmla="*/ 1079629 w 2369715"/>
              <a:gd name="connsiteY1215" fmla="*/ 932812 h 1254223"/>
              <a:gd name="connsiteX1216" fmla="*/ 1080042 w 2369715"/>
              <a:gd name="connsiteY1216" fmla="*/ 932744 h 1254223"/>
              <a:gd name="connsiteX1217" fmla="*/ 1088943 w 2369715"/>
              <a:gd name="connsiteY1217" fmla="*/ 937504 h 1254223"/>
              <a:gd name="connsiteX1218" fmla="*/ 1088945 w 2369715"/>
              <a:gd name="connsiteY1218" fmla="*/ 937504 h 1254223"/>
              <a:gd name="connsiteX1219" fmla="*/ 1102401 w 2369715"/>
              <a:gd name="connsiteY1219" fmla="*/ 937504 h 1254223"/>
              <a:gd name="connsiteX1220" fmla="*/ 1104249 w 2369715"/>
              <a:gd name="connsiteY1220" fmla="*/ 936676 h 1254223"/>
              <a:gd name="connsiteX1221" fmla="*/ 1102815 w 2369715"/>
              <a:gd name="connsiteY1221" fmla="*/ 936676 h 1254223"/>
              <a:gd name="connsiteX1222" fmla="*/ 1103643 w 2369715"/>
              <a:gd name="connsiteY1222" fmla="*/ 913700 h 1254223"/>
              <a:gd name="connsiteX1223" fmla="*/ 1103645 w 2369715"/>
              <a:gd name="connsiteY1223" fmla="*/ 913702 h 1254223"/>
              <a:gd name="connsiteX1224" fmla="*/ 1103644 w 2369715"/>
              <a:gd name="connsiteY1224" fmla="*/ 913700 h 1254223"/>
              <a:gd name="connsiteX1225" fmla="*/ 1106128 w 2369715"/>
              <a:gd name="connsiteY1225" fmla="*/ 907490 h 1254223"/>
              <a:gd name="connsiteX1226" fmla="*/ 1106862 w 2369715"/>
              <a:gd name="connsiteY1226" fmla="*/ 907062 h 1254223"/>
              <a:gd name="connsiteX1227" fmla="*/ 1106336 w 2369715"/>
              <a:gd name="connsiteY1227" fmla="*/ 907076 h 1254223"/>
              <a:gd name="connsiteX1228" fmla="*/ 1118964 w 2369715"/>
              <a:gd name="connsiteY1228" fmla="*/ 897347 h 1254223"/>
              <a:gd name="connsiteX1229" fmla="*/ 1120650 w 2369715"/>
              <a:gd name="connsiteY1229" fmla="*/ 897330 h 1254223"/>
              <a:gd name="connsiteX1230" fmla="*/ 1121112 w 2369715"/>
              <a:gd name="connsiteY1230" fmla="*/ 896932 h 1254223"/>
              <a:gd name="connsiteX1231" fmla="*/ 1118965 w 2369715"/>
              <a:gd name="connsiteY1231" fmla="*/ 896932 h 1254223"/>
              <a:gd name="connsiteX1232" fmla="*/ 1114385 w 2369715"/>
              <a:gd name="connsiteY1232" fmla="*/ 882934 h 1254223"/>
              <a:gd name="connsiteX1233" fmla="*/ 1127268 w 2369715"/>
              <a:gd name="connsiteY1233" fmla="*/ 876432 h 1254223"/>
              <a:gd name="connsiteX1234" fmla="*/ 1127455 w 2369715"/>
              <a:gd name="connsiteY1234" fmla="*/ 875613 h 1254223"/>
              <a:gd name="connsiteX1235" fmla="*/ 1268865 w 2369715"/>
              <a:gd name="connsiteY1235" fmla="*/ 806890 h 1254223"/>
              <a:gd name="connsiteX1236" fmla="*/ 1319879 w 2369715"/>
              <a:gd name="connsiteY1236" fmla="*/ 782297 h 1254223"/>
              <a:gd name="connsiteX1237" fmla="*/ 1316485 w 2369715"/>
              <a:gd name="connsiteY1237" fmla="*/ 780600 h 1254223"/>
              <a:gd name="connsiteX1238" fmla="*/ 1316278 w 2369715"/>
              <a:gd name="connsiteY1238" fmla="*/ 779565 h 1254223"/>
              <a:gd name="connsiteX1239" fmla="*/ 1316277 w 2369715"/>
              <a:gd name="connsiteY1239" fmla="*/ 779565 h 1254223"/>
              <a:gd name="connsiteX1240" fmla="*/ 1295573 w 2369715"/>
              <a:gd name="connsiteY1240" fmla="*/ 774804 h 1254223"/>
              <a:gd name="connsiteX1241" fmla="*/ 1323868 w 2369715"/>
              <a:gd name="connsiteY1241" fmla="*/ 774804 h 1254223"/>
              <a:gd name="connsiteX1242" fmla="*/ 1326838 w 2369715"/>
              <a:gd name="connsiteY1242" fmla="*/ 772941 h 1254223"/>
              <a:gd name="connsiteX1243" fmla="*/ 1327458 w 2369715"/>
              <a:gd name="connsiteY1243" fmla="*/ 772923 h 1254223"/>
              <a:gd name="connsiteX1244" fmla="*/ 1327458 w 2369715"/>
              <a:gd name="connsiteY1244" fmla="*/ 772322 h 1254223"/>
              <a:gd name="connsiteX1245" fmla="*/ 1368774 w 2369715"/>
              <a:gd name="connsiteY1245" fmla="*/ 764317 h 1254223"/>
              <a:gd name="connsiteX1246" fmla="*/ 1378905 w 2369715"/>
              <a:gd name="connsiteY1246" fmla="*/ 758659 h 1254223"/>
              <a:gd name="connsiteX1247" fmla="*/ 1359756 w 2369715"/>
              <a:gd name="connsiteY1247" fmla="*/ 758659 h 1254223"/>
              <a:gd name="connsiteX1248" fmla="*/ 1359756 w 2369715"/>
              <a:gd name="connsiteY1248" fmla="*/ 754519 h 1254223"/>
              <a:gd name="connsiteX1249" fmla="*/ 1380461 w 2369715"/>
              <a:gd name="connsiteY1249" fmla="*/ 751828 h 1254223"/>
              <a:gd name="connsiteX1250" fmla="*/ 1380461 w 2369715"/>
              <a:gd name="connsiteY1250" fmla="*/ 757790 h 1254223"/>
              <a:gd name="connsiteX1251" fmla="*/ 1381498 w 2369715"/>
              <a:gd name="connsiteY1251" fmla="*/ 757211 h 1254223"/>
              <a:gd name="connsiteX1252" fmla="*/ 1380420 w 2369715"/>
              <a:gd name="connsiteY1252" fmla="*/ 751457 h 1254223"/>
              <a:gd name="connsiteX1253" fmla="*/ 1381498 w 2369715"/>
              <a:gd name="connsiteY1253" fmla="*/ 750380 h 1254223"/>
              <a:gd name="connsiteX1254" fmla="*/ 1491851 w 2369715"/>
              <a:gd name="connsiteY1254" fmla="*/ 713327 h 1254223"/>
              <a:gd name="connsiteX1255" fmla="*/ 1509318 w 2369715"/>
              <a:gd name="connsiteY1255" fmla="*/ 711075 h 1254223"/>
              <a:gd name="connsiteX1256" fmla="*/ 1505308 w 2369715"/>
              <a:gd name="connsiteY1256" fmla="*/ 704011 h 1254223"/>
              <a:gd name="connsiteX1257" fmla="*/ 1508607 w 2369715"/>
              <a:gd name="connsiteY1257" fmla="*/ 703864 h 1254223"/>
              <a:gd name="connsiteX1258" fmla="*/ 1506344 w 2369715"/>
              <a:gd name="connsiteY1258" fmla="*/ 703185 h 1254223"/>
              <a:gd name="connsiteX1259" fmla="*/ 1386051 w 2369715"/>
              <a:gd name="connsiteY1259" fmla="*/ 723885 h 1254223"/>
              <a:gd name="connsiteX1260" fmla="*/ 1357479 w 2369715"/>
              <a:gd name="connsiteY1260" fmla="*/ 725540 h 1254223"/>
              <a:gd name="connsiteX1261" fmla="*/ 1357034 w 2369715"/>
              <a:gd name="connsiteY1261" fmla="*/ 724500 h 1254223"/>
              <a:gd name="connsiteX1262" fmla="*/ 1356445 w 2369715"/>
              <a:gd name="connsiteY1262" fmla="*/ 724711 h 1254223"/>
              <a:gd name="connsiteX1263" fmla="*/ 1356444 w 2369715"/>
              <a:gd name="connsiteY1263" fmla="*/ 724710 h 1254223"/>
              <a:gd name="connsiteX1264" fmla="*/ 1356444 w 2369715"/>
              <a:gd name="connsiteY1264" fmla="*/ 727608 h 1254223"/>
              <a:gd name="connsiteX1265" fmla="*/ 1276318 w 2369715"/>
              <a:gd name="connsiteY1265" fmla="*/ 743961 h 1254223"/>
              <a:gd name="connsiteX1266" fmla="*/ 1245262 w 2369715"/>
              <a:gd name="connsiteY1266" fmla="*/ 751620 h 1254223"/>
              <a:gd name="connsiteX1267" fmla="*/ 1183148 w 2369715"/>
              <a:gd name="connsiteY1267" fmla="*/ 758244 h 1254223"/>
              <a:gd name="connsiteX1268" fmla="*/ 1178220 w 2369715"/>
              <a:gd name="connsiteY1268" fmla="*/ 758906 h 1254223"/>
              <a:gd name="connsiteX1269" fmla="*/ 1177765 w 2369715"/>
              <a:gd name="connsiteY1269" fmla="*/ 758451 h 1254223"/>
              <a:gd name="connsiteX1270" fmla="*/ 1177352 w 2369715"/>
              <a:gd name="connsiteY1270" fmla="*/ 758451 h 1254223"/>
              <a:gd name="connsiteX1271" fmla="*/ 1178181 w 2369715"/>
              <a:gd name="connsiteY1271" fmla="*/ 759279 h 1254223"/>
              <a:gd name="connsiteX1272" fmla="*/ 1182320 w 2369715"/>
              <a:gd name="connsiteY1272" fmla="*/ 759279 h 1254223"/>
              <a:gd name="connsiteX1273" fmla="*/ 1168656 w 2369715"/>
              <a:gd name="connsiteY1273" fmla="*/ 763833 h 1254223"/>
              <a:gd name="connsiteX1274" fmla="*/ 1138013 w 2369715"/>
              <a:gd name="connsiteY1274" fmla="*/ 773355 h 1254223"/>
              <a:gd name="connsiteX1275" fmla="*/ 1138012 w 2369715"/>
              <a:gd name="connsiteY1275" fmla="*/ 773355 h 1254223"/>
              <a:gd name="connsiteX1276" fmla="*/ 1138013 w 2369715"/>
              <a:gd name="connsiteY1276" fmla="*/ 773356 h 1254223"/>
              <a:gd name="connsiteX1277" fmla="*/ 1112961 w 2369715"/>
              <a:gd name="connsiteY1277" fmla="*/ 777910 h 1254223"/>
              <a:gd name="connsiteX1278" fmla="*/ 1112754 w 2369715"/>
              <a:gd name="connsiteY1278" fmla="*/ 778323 h 1254223"/>
              <a:gd name="connsiteX1279" fmla="*/ 1112540 w 2369715"/>
              <a:gd name="connsiteY1279" fmla="*/ 778175 h 1254223"/>
              <a:gd name="connsiteX1280" fmla="*/ 1112961 w 2369715"/>
              <a:gd name="connsiteY1280" fmla="*/ 777909 h 1254223"/>
              <a:gd name="connsiteX1281" fmla="*/ 1112588 w 2369715"/>
              <a:gd name="connsiteY1281" fmla="*/ 777288 h 1254223"/>
              <a:gd name="connsiteX1282" fmla="*/ 1112399 w 2369715"/>
              <a:gd name="connsiteY1282" fmla="*/ 778078 h 1254223"/>
              <a:gd name="connsiteX1283" fmla="*/ 1112540 w 2369715"/>
              <a:gd name="connsiteY1283" fmla="*/ 778175 h 1254223"/>
              <a:gd name="connsiteX1284" fmla="*/ 1112346 w 2369715"/>
              <a:gd name="connsiteY1284" fmla="*/ 778297 h 1254223"/>
              <a:gd name="connsiteX1285" fmla="*/ 1112340 w 2369715"/>
              <a:gd name="connsiteY1285" fmla="*/ 778323 h 1254223"/>
              <a:gd name="connsiteX1286" fmla="*/ 1112316 w 2369715"/>
              <a:gd name="connsiteY1286" fmla="*/ 778317 h 1254223"/>
              <a:gd name="connsiteX1287" fmla="*/ 1103697 w 2369715"/>
              <a:gd name="connsiteY1287" fmla="*/ 783757 h 1254223"/>
              <a:gd name="connsiteX1288" fmla="*/ 1092877 w 2369715"/>
              <a:gd name="connsiteY1288" fmla="*/ 783708 h 1254223"/>
              <a:gd name="connsiteX1289" fmla="*/ 1089435 w 2369715"/>
              <a:gd name="connsiteY1289" fmla="*/ 787975 h 1254223"/>
              <a:gd name="connsiteX1290" fmla="*/ 1082732 w 2369715"/>
              <a:gd name="connsiteY1290" fmla="*/ 788052 h 1254223"/>
              <a:gd name="connsiteX1291" fmla="*/ 1082360 w 2369715"/>
              <a:gd name="connsiteY1291" fmla="*/ 787338 h 1254223"/>
              <a:gd name="connsiteX1292" fmla="*/ 1051333 w 2369715"/>
              <a:gd name="connsiteY1292" fmla="*/ 796780 h 1254223"/>
              <a:gd name="connsiteX1293" fmla="*/ 1020334 w 2369715"/>
              <a:gd name="connsiteY1293" fmla="*/ 798314 h 1254223"/>
              <a:gd name="connsiteX1294" fmla="*/ 1018550 w 2369715"/>
              <a:gd name="connsiteY1294" fmla="*/ 798816 h 1254223"/>
              <a:gd name="connsiteX1295" fmla="*/ 1003022 w 2369715"/>
              <a:gd name="connsiteY1295" fmla="*/ 805233 h 1254223"/>
              <a:gd name="connsiteX1296" fmla="*/ 1003001 w 2369715"/>
              <a:gd name="connsiteY1296" fmla="*/ 805239 h 1254223"/>
              <a:gd name="connsiteX1297" fmla="*/ 1002888 w 2369715"/>
              <a:gd name="connsiteY1297" fmla="*/ 812199 h 1254223"/>
              <a:gd name="connsiteX1298" fmla="*/ 988942 w 2369715"/>
              <a:gd name="connsiteY1298" fmla="*/ 813306 h 1254223"/>
              <a:gd name="connsiteX1299" fmla="*/ 974268 w 2369715"/>
              <a:gd name="connsiteY1299" fmla="*/ 819930 h 1254223"/>
              <a:gd name="connsiteX1300" fmla="*/ 958938 w 2369715"/>
              <a:gd name="connsiteY1300" fmla="*/ 817917 h 1254223"/>
              <a:gd name="connsiteX1301" fmla="*/ 959335 w 2369715"/>
              <a:gd name="connsiteY1301" fmla="*/ 818274 h 1254223"/>
              <a:gd name="connsiteX1302" fmla="*/ 957639 w 2369715"/>
              <a:gd name="connsiteY1302" fmla="*/ 818246 h 1254223"/>
              <a:gd name="connsiteX1303" fmla="*/ 959749 w 2369715"/>
              <a:gd name="connsiteY1303" fmla="*/ 818895 h 1254223"/>
              <a:gd name="connsiteX1304" fmla="*/ 939459 w 2369715"/>
              <a:gd name="connsiteY1304" fmla="*/ 823035 h 1254223"/>
              <a:gd name="connsiteX1305" fmla="*/ 938684 w 2369715"/>
              <a:gd name="connsiteY1305" fmla="*/ 823035 h 1254223"/>
              <a:gd name="connsiteX1306" fmla="*/ 933205 w 2369715"/>
              <a:gd name="connsiteY1306" fmla="*/ 824497 h 1254223"/>
              <a:gd name="connsiteX1307" fmla="*/ 932626 w 2369715"/>
              <a:gd name="connsiteY1307" fmla="*/ 825518 h 1254223"/>
              <a:gd name="connsiteX1308" fmla="*/ 928834 w 2369715"/>
              <a:gd name="connsiteY1308" fmla="*/ 825663 h 1254223"/>
              <a:gd name="connsiteX1309" fmla="*/ 884386 w 2369715"/>
              <a:gd name="connsiteY1309" fmla="*/ 837524 h 1254223"/>
              <a:gd name="connsiteX1310" fmla="*/ 869685 w 2369715"/>
              <a:gd name="connsiteY1310" fmla="*/ 846301 h 1254223"/>
              <a:gd name="connsiteX1311" fmla="*/ 869685 w 2369715"/>
              <a:gd name="connsiteY1311" fmla="*/ 846633 h 1254223"/>
              <a:gd name="connsiteX1312" fmla="*/ 850223 w 2369715"/>
              <a:gd name="connsiteY1312" fmla="*/ 853878 h 1254223"/>
              <a:gd name="connsiteX1313" fmla="*/ 850015 w 2369715"/>
              <a:gd name="connsiteY1313" fmla="*/ 853929 h 1254223"/>
              <a:gd name="connsiteX1314" fmla="*/ 849757 w 2369715"/>
              <a:gd name="connsiteY1314" fmla="*/ 863658 h 1254223"/>
              <a:gd name="connsiteX1315" fmla="*/ 844839 w 2369715"/>
              <a:gd name="connsiteY1315" fmla="*/ 870023 h 1254223"/>
              <a:gd name="connsiteX1316" fmla="*/ 841837 w 2369715"/>
              <a:gd name="connsiteY1316" fmla="*/ 865029 h 1254223"/>
              <a:gd name="connsiteX1317" fmla="*/ 839457 w 2369715"/>
              <a:gd name="connsiteY1317" fmla="*/ 857397 h 1254223"/>
              <a:gd name="connsiteX1318" fmla="*/ 820824 w 2369715"/>
              <a:gd name="connsiteY1318" fmla="*/ 857397 h 1254223"/>
              <a:gd name="connsiteX1319" fmla="*/ 833298 w 2369715"/>
              <a:gd name="connsiteY1319" fmla="*/ 847202 h 1254223"/>
              <a:gd name="connsiteX1320" fmla="*/ 844013 w 2369715"/>
              <a:gd name="connsiteY1320" fmla="*/ 836896 h 1254223"/>
              <a:gd name="connsiteX1321" fmla="*/ 844013 w 2369715"/>
              <a:gd name="connsiteY1321" fmla="*/ 835662 h 1254223"/>
              <a:gd name="connsiteX1322" fmla="*/ 845254 w 2369715"/>
              <a:gd name="connsiteY1322" fmla="*/ 835662 h 1254223"/>
              <a:gd name="connsiteX1323" fmla="*/ 846787 w 2369715"/>
              <a:gd name="connsiteY1323" fmla="*/ 830518 h 1254223"/>
              <a:gd name="connsiteX1324" fmla="*/ 844840 w 2369715"/>
              <a:gd name="connsiteY1324" fmla="*/ 830902 h 1254223"/>
              <a:gd name="connsiteX1325" fmla="*/ 800326 w 2369715"/>
              <a:gd name="connsiteY1325" fmla="*/ 835249 h 1254223"/>
              <a:gd name="connsiteX1326" fmla="*/ 797653 w 2369715"/>
              <a:gd name="connsiteY1326" fmla="*/ 837130 h 1254223"/>
              <a:gd name="connsiteX1327" fmla="*/ 800119 w 2369715"/>
              <a:gd name="connsiteY1327" fmla="*/ 838146 h 1254223"/>
              <a:gd name="connsiteX1328" fmla="*/ 795150 w 2369715"/>
              <a:gd name="connsiteY1328" fmla="*/ 847287 h 1254223"/>
              <a:gd name="connsiteX1329" fmla="*/ 795150 w 2369715"/>
              <a:gd name="connsiteY1329" fmla="*/ 859675 h 1254223"/>
              <a:gd name="connsiteX1330" fmla="*/ 795125 w 2369715"/>
              <a:gd name="connsiteY1330" fmla="*/ 862611 h 1254223"/>
              <a:gd name="connsiteX1331" fmla="*/ 795149 w 2369715"/>
              <a:gd name="connsiteY1331" fmla="*/ 862571 h 1254223"/>
              <a:gd name="connsiteX1332" fmla="*/ 805915 w 2369715"/>
              <a:gd name="connsiteY1332" fmla="*/ 852842 h 1254223"/>
              <a:gd name="connsiteX1333" fmla="*/ 809641 w 2369715"/>
              <a:gd name="connsiteY1333" fmla="*/ 857396 h 1254223"/>
              <a:gd name="connsiteX1334" fmla="*/ 789766 w 2369715"/>
              <a:gd name="connsiteY1334" fmla="*/ 871265 h 1254223"/>
              <a:gd name="connsiteX1335" fmla="*/ 792386 w 2369715"/>
              <a:gd name="connsiteY1335" fmla="*/ 867034 h 1254223"/>
              <a:gd name="connsiteX1336" fmla="*/ 789767 w 2369715"/>
              <a:gd name="connsiteY1336" fmla="*/ 868369 h 1254223"/>
              <a:gd name="connsiteX1337" fmla="*/ 789767 w 2369715"/>
              <a:gd name="connsiteY1337" fmla="*/ 870025 h 1254223"/>
              <a:gd name="connsiteX1338" fmla="*/ 786704 w 2369715"/>
              <a:gd name="connsiteY1338" fmla="*/ 871730 h 1254223"/>
              <a:gd name="connsiteX1339" fmla="*/ 790181 w 2369715"/>
              <a:gd name="connsiteY1339" fmla="*/ 872921 h 1254223"/>
              <a:gd name="connsiteX1340" fmla="*/ 774031 w 2369715"/>
              <a:gd name="connsiteY1340" fmla="*/ 906869 h 1254223"/>
              <a:gd name="connsiteX1341" fmla="*/ 774031 w 2369715"/>
              <a:gd name="connsiteY1341" fmla="*/ 906868 h 1254223"/>
              <a:gd name="connsiteX1342" fmla="*/ 764507 w 2369715"/>
              <a:gd name="connsiteY1342" fmla="*/ 927568 h 1254223"/>
              <a:gd name="connsiteX1343" fmla="*/ 764502 w 2369715"/>
              <a:gd name="connsiteY1343" fmla="*/ 927569 h 1254223"/>
              <a:gd name="connsiteX1344" fmla="*/ 764507 w 2369715"/>
              <a:gd name="connsiteY1344" fmla="*/ 927569 h 1254223"/>
              <a:gd name="connsiteX1345" fmla="*/ 759538 w 2369715"/>
              <a:gd name="connsiteY1345" fmla="*/ 952408 h 1254223"/>
              <a:gd name="connsiteX1346" fmla="*/ 759470 w 2369715"/>
              <a:gd name="connsiteY1346" fmla="*/ 952408 h 1254223"/>
              <a:gd name="connsiteX1347" fmla="*/ 751051 w 2369715"/>
              <a:gd name="connsiteY1347" fmla="*/ 1002915 h 1254223"/>
              <a:gd name="connsiteX1348" fmla="*/ 744424 w 2369715"/>
              <a:gd name="connsiteY1348" fmla="*/ 1056320 h 1254223"/>
              <a:gd name="connsiteX1349" fmla="*/ 744337 w 2369715"/>
              <a:gd name="connsiteY1349" fmla="*/ 1056338 h 1254223"/>
              <a:gd name="connsiteX1350" fmla="*/ 737591 w 2369715"/>
              <a:gd name="connsiteY1350" fmla="*/ 1089647 h 1254223"/>
              <a:gd name="connsiteX1351" fmla="*/ 736142 w 2369715"/>
              <a:gd name="connsiteY1351" fmla="*/ 1055907 h 1254223"/>
              <a:gd name="connsiteX1352" fmla="*/ 736208 w 2369715"/>
              <a:gd name="connsiteY1352" fmla="*/ 1055907 h 1254223"/>
              <a:gd name="connsiteX1353" fmla="*/ 745666 w 2369715"/>
              <a:gd name="connsiteY1353" fmla="*/ 996705 h 1254223"/>
              <a:gd name="connsiteX1354" fmla="*/ 751626 w 2369715"/>
              <a:gd name="connsiteY1354" fmla="*/ 952328 h 1254223"/>
              <a:gd name="connsiteX1355" fmla="*/ 747695 w 2369715"/>
              <a:gd name="connsiteY1355" fmla="*/ 945296 h 1254223"/>
              <a:gd name="connsiteX1356" fmla="*/ 756226 w 2369715"/>
              <a:gd name="connsiteY1356" fmla="*/ 927569 h 1254223"/>
              <a:gd name="connsiteX1357" fmla="*/ 756227 w 2369715"/>
              <a:gd name="connsiteY1357" fmla="*/ 927569 h 1254223"/>
              <a:gd name="connsiteX1358" fmla="*/ 756226 w 2369715"/>
              <a:gd name="connsiteY1358" fmla="*/ 927568 h 1254223"/>
              <a:gd name="connsiteX1359" fmla="*/ 765749 w 2369715"/>
              <a:gd name="connsiteY1359" fmla="*/ 877475 h 1254223"/>
              <a:gd name="connsiteX1360" fmla="*/ 768342 w 2369715"/>
              <a:gd name="connsiteY1360" fmla="*/ 878966 h 1254223"/>
              <a:gd name="connsiteX1361" fmla="*/ 765336 w 2369715"/>
              <a:gd name="connsiteY1361" fmla="*/ 874579 h 1254223"/>
              <a:gd name="connsiteX1362" fmla="*/ 765336 w 2369715"/>
              <a:gd name="connsiteY1362" fmla="*/ 867540 h 1254223"/>
              <a:gd name="connsiteX1363" fmla="*/ 760253 w 2369715"/>
              <a:gd name="connsiteY1363" fmla="*/ 842699 h 1254223"/>
              <a:gd name="connsiteX1364" fmla="*/ 741317 w 2369715"/>
              <a:gd name="connsiteY1364" fmla="*/ 842699 h 1254223"/>
              <a:gd name="connsiteX1365" fmla="*/ 740628 w 2369715"/>
              <a:gd name="connsiteY1365" fmla="*/ 840147 h 1254223"/>
              <a:gd name="connsiteX1366" fmla="*/ 740283 w 2369715"/>
              <a:gd name="connsiteY1366" fmla="*/ 843320 h 1254223"/>
              <a:gd name="connsiteX1367" fmla="*/ 731173 w 2369715"/>
              <a:gd name="connsiteY1367" fmla="*/ 849323 h 1254223"/>
              <a:gd name="connsiteX1368" fmla="*/ 730345 w 2369715"/>
              <a:gd name="connsiteY1368" fmla="*/ 848909 h 1254223"/>
              <a:gd name="connsiteX1369" fmla="*/ 730345 w 2369715"/>
              <a:gd name="connsiteY1369" fmla="*/ 853081 h 1254223"/>
              <a:gd name="connsiteX1370" fmla="*/ 730759 w 2369715"/>
              <a:gd name="connsiteY1370" fmla="*/ 853256 h 1254223"/>
              <a:gd name="connsiteX1371" fmla="*/ 681484 w 2369715"/>
              <a:gd name="connsiteY1371" fmla="*/ 873956 h 1254223"/>
              <a:gd name="connsiteX1372" fmla="*/ 681457 w 2369715"/>
              <a:gd name="connsiteY1372" fmla="*/ 873491 h 1254223"/>
              <a:gd name="connsiteX1373" fmla="*/ 680861 w 2369715"/>
              <a:gd name="connsiteY1373" fmla="*/ 881615 h 1254223"/>
              <a:gd name="connsiteX1374" fmla="*/ 680698 w 2369715"/>
              <a:gd name="connsiteY1374" fmla="*/ 881554 h 1254223"/>
              <a:gd name="connsiteX1375" fmla="*/ 685831 w 2369715"/>
              <a:gd name="connsiteY1375" fmla="*/ 893000 h 1254223"/>
              <a:gd name="connsiteX1376" fmla="*/ 685827 w 2369715"/>
              <a:gd name="connsiteY1376" fmla="*/ 893003 h 1254223"/>
              <a:gd name="connsiteX1377" fmla="*/ 686452 w 2369715"/>
              <a:gd name="connsiteY1377" fmla="*/ 892999 h 1254223"/>
              <a:gd name="connsiteX1378" fmla="*/ 705707 w 2369715"/>
              <a:gd name="connsiteY1378" fmla="*/ 892999 h 1254223"/>
              <a:gd name="connsiteX1379" fmla="*/ 711565 w 2369715"/>
              <a:gd name="connsiteY1379" fmla="*/ 892854 h 1254223"/>
              <a:gd name="connsiteX1380" fmla="*/ 711711 w 2369715"/>
              <a:gd name="connsiteY1380" fmla="*/ 892999 h 1254223"/>
              <a:gd name="connsiteX1381" fmla="*/ 692041 w 2369715"/>
              <a:gd name="connsiteY1381" fmla="*/ 907903 h 1254223"/>
              <a:gd name="connsiteX1382" fmla="*/ 691195 w 2369715"/>
              <a:gd name="connsiteY1382" fmla="*/ 907670 h 1254223"/>
              <a:gd name="connsiteX1383" fmla="*/ 693957 w 2369715"/>
              <a:gd name="connsiteY1383" fmla="*/ 914322 h 1254223"/>
              <a:gd name="connsiteX1384" fmla="*/ 683760 w 2369715"/>
              <a:gd name="connsiteY1384" fmla="*/ 914736 h 1254223"/>
              <a:gd name="connsiteX1385" fmla="*/ 674443 w 2369715"/>
              <a:gd name="connsiteY1385" fmla="*/ 922602 h 1254223"/>
              <a:gd name="connsiteX1386" fmla="*/ 634070 w 2369715"/>
              <a:gd name="connsiteY1386" fmla="*/ 928398 h 1254223"/>
              <a:gd name="connsiteX1387" fmla="*/ 626824 w 2369715"/>
              <a:gd name="connsiteY1387" fmla="*/ 933987 h 1254223"/>
              <a:gd name="connsiteX1388" fmla="*/ 623021 w 2369715"/>
              <a:gd name="connsiteY1388" fmla="*/ 935073 h 1254223"/>
              <a:gd name="connsiteX1389" fmla="*/ 626202 w 2369715"/>
              <a:gd name="connsiteY1389" fmla="*/ 937298 h 1254223"/>
              <a:gd name="connsiteX1390" fmla="*/ 626140 w 2369715"/>
              <a:gd name="connsiteY1390" fmla="*/ 938862 h 1254223"/>
              <a:gd name="connsiteX1391" fmla="*/ 626616 w 2369715"/>
              <a:gd name="connsiteY1391" fmla="*/ 939162 h 1254223"/>
              <a:gd name="connsiteX1392" fmla="*/ 626110 w 2369715"/>
              <a:gd name="connsiteY1392" fmla="*/ 939609 h 1254223"/>
              <a:gd name="connsiteX1393" fmla="*/ 625995 w 2369715"/>
              <a:gd name="connsiteY1393" fmla="*/ 942473 h 1254223"/>
              <a:gd name="connsiteX1394" fmla="*/ 623030 w 2369715"/>
              <a:gd name="connsiteY1394" fmla="*/ 942326 h 1254223"/>
              <a:gd name="connsiteX1395" fmla="*/ 612538 w 2369715"/>
              <a:gd name="connsiteY1395" fmla="*/ 951582 h 1254223"/>
              <a:gd name="connsiteX1396" fmla="*/ 591833 w 2369715"/>
              <a:gd name="connsiteY1396" fmla="*/ 966485 h 1254223"/>
              <a:gd name="connsiteX1397" fmla="*/ 580988 w 2369715"/>
              <a:gd name="connsiteY1397" fmla="*/ 964162 h 1254223"/>
              <a:gd name="connsiteX1398" fmla="*/ 581481 w 2369715"/>
              <a:gd name="connsiteY1398" fmla="*/ 964414 h 1254223"/>
              <a:gd name="connsiteX1399" fmla="*/ 590591 w 2369715"/>
              <a:gd name="connsiteY1399" fmla="*/ 966898 h 1254223"/>
              <a:gd name="connsiteX1400" fmla="*/ 592584 w 2369715"/>
              <a:gd name="connsiteY1400" fmla="*/ 978283 h 1254223"/>
              <a:gd name="connsiteX1401" fmla="*/ 583915 w 2369715"/>
              <a:gd name="connsiteY1401" fmla="*/ 981412 h 1254223"/>
              <a:gd name="connsiteX1402" fmla="*/ 583138 w 2369715"/>
              <a:gd name="connsiteY1402" fmla="*/ 983459 h 1254223"/>
              <a:gd name="connsiteX1403" fmla="*/ 539865 w 2369715"/>
              <a:gd name="connsiteY1403" fmla="*/ 1002917 h 1254223"/>
              <a:gd name="connsiteX1404" fmla="*/ 479409 w 2369715"/>
              <a:gd name="connsiteY1404" fmla="*/ 1044316 h 1254223"/>
              <a:gd name="connsiteX1405" fmla="*/ 445661 w 2369715"/>
              <a:gd name="connsiteY1405" fmla="*/ 1054873 h 1254223"/>
              <a:gd name="connsiteX1406" fmla="*/ 435516 w 2369715"/>
              <a:gd name="connsiteY1406" fmla="*/ 1077022 h 1254223"/>
              <a:gd name="connsiteX1407" fmla="*/ 389759 w 2369715"/>
              <a:gd name="connsiteY1407" fmla="*/ 1126701 h 1254223"/>
              <a:gd name="connsiteX1408" fmla="*/ 363878 w 2369715"/>
              <a:gd name="connsiteY1408" fmla="*/ 1157544 h 1254223"/>
              <a:gd name="connsiteX1409" fmla="*/ 369054 w 2369715"/>
              <a:gd name="connsiteY1409" fmla="*/ 1134153 h 1254223"/>
              <a:gd name="connsiteX1410" fmla="*/ 371124 w 2369715"/>
              <a:gd name="connsiteY1410" fmla="*/ 1121940 h 1254223"/>
              <a:gd name="connsiteX1411" fmla="*/ 354768 w 2369715"/>
              <a:gd name="connsiteY1411" fmla="*/ 1126287 h 1254223"/>
              <a:gd name="connsiteX1412" fmla="*/ 319571 w 2369715"/>
              <a:gd name="connsiteY1412" fmla="*/ 1148436 h 1254223"/>
              <a:gd name="connsiteX1413" fmla="*/ 284373 w 2369715"/>
              <a:gd name="connsiteY1413" fmla="*/ 1169136 h 1254223"/>
              <a:gd name="connsiteX1414" fmla="*/ 257044 w 2369715"/>
              <a:gd name="connsiteY1414" fmla="*/ 1185075 h 1254223"/>
              <a:gd name="connsiteX1415" fmla="*/ 198036 w 2369715"/>
              <a:gd name="connsiteY1415" fmla="*/ 1198736 h 1254223"/>
              <a:gd name="connsiteX1416" fmla="*/ 142134 w 2369715"/>
              <a:gd name="connsiteY1416" fmla="*/ 1178037 h 1254223"/>
              <a:gd name="connsiteX1417" fmla="*/ 87061 w 2369715"/>
              <a:gd name="connsiteY1417" fmla="*/ 1128771 h 1254223"/>
              <a:gd name="connsiteX1418" fmla="*/ 53727 w 2369715"/>
              <a:gd name="connsiteY1418" fmla="*/ 1095031 h 1254223"/>
              <a:gd name="connsiteX1419" fmla="*/ 26190 w 2369715"/>
              <a:gd name="connsiteY1419" fmla="*/ 1059013 h 1254223"/>
              <a:gd name="connsiteX1420" fmla="*/ 21429 w 2369715"/>
              <a:gd name="connsiteY1420" fmla="*/ 1038313 h 1254223"/>
              <a:gd name="connsiteX1421" fmla="*/ 4864 w 2369715"/>
              <a:gd name="connsiteY1421" fmla="*/ 1005608 h 1254223"/>
              <a:gd name="connsiteX1422" fmla="*/ 517 w 2369715"/>
              <a:gd name="connsiteY1422" fmla="*/ 992360 h 1254223"/>
              <a:gd name="connsiteX1423" fmla="*/ 12732 w 2369715"/>
              <a:gd name="connsiteY1423" fmla="*/ 948062 h 1254223"/>
              <a:gd name="connsiteX1424" fmla="*/ 156007 w 2369715"/>
              <a:gd name="connsiteY1424" fmla="*/ 736925 h 1254223"/>
              <a:gd name="connsiteX1425" fmla="*/ 315429 w 2369715"/>
              <a:gd name="connsiteY1425" fmla="*/ 586645 h 1254223"/>
              <a:gd name="connsiteX1426" fmla="*/ 364293 w 2369715"/>
              <a:gd name="connsiteY1426" fmla="*/ 557665 h 1254223"/>
              <a:gd name="connsiteX1427" fmla="*/ 409841 w 2369715"/>
              <a:gd name="connsiteY1427" fmla="*/ 580849 h 1254223"/>
              <a:gd name="connsiteX1428" fmla="*/ 433237 w 2369715"/>
              <a:gd name="connsiteY1428" fmla="*/ 590785 h 1254223"/>
              <a:gd name="connsiteX1429" fmla="*/ 460567 w 2369715"/>
              <a:gd name="connsiteY1429" fmla="*/ 573811 h 1254223"/>
              <a:gd name="connsiteX1430" fmla="*/ 621855 w 2369715"/>
              <a:gd name="connsiteY1430" fmla="*/ 482111 h 1254223"/>
              <a:gd name="connsiteX1431" fmla="*/ 657466 w 2369715"/>
              <a:gd name="connsiteY1431" fmla="*/ 474659 h 1254223"/>
              <a:gd name="connsiteX1432" fmla="*/ 664091 w 2369715"/>
              <a:gd name="connsiteY1432" fmla="*/ 474659 h 1254223"/>
              <a:gd name="connsiteX1433" fmla="*/ 679205 w 2369715"/>
              <a:gd name="connsiteY1433" fmla="*/ 467829 h 1254223"/>
              <a:gd name="connsiteX1434" fmla="*/ 741318 w 2369715"/>
              <a:gd name="connsiteY1434" fmla="*/ 445680 h 1254223"/>
              <a:gd name="connsiteX1435" fmla="*/ 743637 w 2369715"/>
              <a:gd name="connsiteY1435" fmla="*/ 449415 h 1254223"/>
              <a:gd name="connsiteX1436" fmla="*/ 746004 w 2369715"/>
              <a:gd name="connsiteY1436" fmla="*/ 446197 h 1254223"/>
              <a:gd name="connsiteX1437" fmla="*/ 754677 w 2369715"/>
              <a:gd name="connsiteY1437" fmla="*/ 445497 h 1254223"/>
              <a:gd name="connsiteX1438" fmla="*/ 754569 w 2369715"/>
              <a:gd name="connsiteY1438" fmla="*/ 444437 h 1254223"/>
              <a:gd name="connsiteX1439" fmla="*/ 771133 w 2369715"/>
              <a:gd name="connsiteY1439" fmla="*/ 430982 h 1254223"/>
              <a:gd name="connsiteX1440" fmla="*/ 771135 w 2369715"/>
              <a:gd name="connsiteY1440" fmla="*/ 430981 h 1254223"/>
              <a:gd name="connsiteX1441" fmla="*/ 771133 w 2369715"/>
              <a:gd name="connsiteY1441" fmla="*/ 430981 h 1254223"/>
              <a:gd name="connsiteX1442" fmla="*/ 771133 w 2369715"/>
              <a:gd name="connsiteY1442" fmla="*/ 416285 h 1254223"/>
              <a:gd name="connsiteX1443" fmla="*/ 782728 w 2369715"/>
              <a:gd name="connsiteY1443" fmla="*/ 410437 h 1254223"/>
              <a:gd name="connsiteX1444" fmla="*/ 794318 w 2369715"/>
              <a:gd name="connsiteY1444" fmla="*/ 409923 h 1254223"/>
              <a:gd name="connsiteX1445" fmla="*/ 794321 w 2369715"/>
              <a:gd name="connsiteY1445" fmla="*/ 409868 h 1254223"/>
              <a:gd name="connsiteX1446" fmla="*/ 794431 w 2369715"/>
              <a:gd name="connsiteY1446" fmla="*/ 409918 h 1254223"/>
              <a:gd name="connsiteX1447" fmla="*/ 795563 w 2369715"/>
              <a:gd name="connsiteY1447" fmla="*/ 409868 h 1254223"/>
              <a:gd name="connsiteX1448" fmla="*/ 795754 w 2369715"/>
              <a:gd name="connsiteY1448" fmla="*/ 410524 h 1254223"/>
              <a:gd name="connsiteX1449" fmla="*/ 804260 w 2369715"/>
              <a:gd name="connsiteY1449" fmla="*/ 414422 h 1254223"/>
              <a:gd name="connsiteX1450" fmla="*/ 806374 w 2369715"/>
              <a:gd name="connsiteY1450" fmla="*/ 415235 h 1254223"/>
              <a:gd name="connsiteX1451" fmla="*/ 805087 w 2369715"/>
              <a:gd name="connsiteY1451" fmla="*/ 414215 h 1254223"/>
              <a:gd name="connsiteX1452" fmla="*/ 815232 w 2369715"/>
              <a:gd name="connsiteY1452" fmla="*/ 370331 h 1254223"/>
              <a:gd name="connsiteX1453" fmla="*/ 816027 w 2369715"/>
              <a:gd name="connsiteY1453" fmla="*/ 368642 h 1254223"/>
              <a:gd name="connsiteX1454" fmla="*/ 815803 w 2369715"/>
              <a:gd name="connsiteY1454" fmla="*/ 358041 h 1254223"/>
              <a:gd name="connsiteX1455" fmla="*/ 824421 w 2369715"/>
              <a:gd name="connsiteY1455" fmla="*/ 350786 h 1254223"/>
              <a:gd name="connsiteX1456" fmla="*/ 824964 w 2369715"/>
              <a:gd name="connsiteY1456" fmla="*/ 349631 h 1254223"/>
              <a:gd name="connsiteX1457" fmla="*/ 824964 w 2369715"/>
              <a:gd name="connsiteY1457" fmla="*/ 317340 h 1254223"/>
              <a:gd name="connsiteX1458" fmla="*/ 825024 w 2369715"/>
              <a:gd name="connsiteY1458" fmla="*/ 317269 h 1254223"/>
              <a:gd name="connsiteX1459" fmla="*/ 824758 w 2369715"/>
              <a:gd name="connsiteY1459" fmla="*/ 317340 h 1254223"/>
              <a:gd name="connsiteX1460" fmla="*/ 821832 w 2369715"/>
              <a:gd name="connsiteY1460" fmla="*/ 307197 h 1254223"/>
              <a:gd name="connsiteX1461" fmla="*/ 829732 w 2369715"/>
              <a:gd name="connsiteY1461" fmla="*/ 301947 h 1254223"/>
              <a:gd name="connsiteX1462" fmla="*/ 829518 w 2369715"/>
              <a:gd name="connsiteY1462" fmla="*/ 301401 h 1254223"/>
              <a:gd name="connsiteX1463" fmla="*/ 834487 w 2369715"/>
              <a:gd name="connsiteY1463" fmla="*/ 286705 h 1254223"/>
              <a:gd name="connsiteX1464" fmla="*/ 835842 w 2369715"/>
              <a:gd name="connsiteY1464" fmla="*/ 284402 h 1254223"/>
              <a:gd name="connsiteX1465" fmla="*/ 837282 w 2369715"/>
              <a:gd name="connsiteY1465" fmla="*/ 270302 h 1254223"/>
              <a:gd name="connsiteX1466" fmla="*/ 849602 w 2369715"/>
              <a:gd name="connsiteY1466" fmla="*/ 257727 h 1254223"/>
              <a:gd name="connsiteX1467" fmla="*/ 852945 w 2369715"/>
              <a:gd name="connsiteY1467" fmla="*/ 257727 h 1254223"/>
              <a:gd name="connsiteX1468" fmla="*/ 853328 w 2369715"/>
              <a:gd name="connsiteY1468" fmla="*/ 256904 h 1254223"/>
              <a:gd name="connsiteX1469" fmla="*/ 853455 w 2369715"/>
              <a:gd name="connsiteY1469" fmla="*/ 256779 h 1254223"/>
              <a:gd name="connsiteX1470" fmla="*/ 849997 w 2369715"/>
              <a:gd name="connsiteY1470" fmla="*/ 257090 h 1254223"/>
              <a:gd name="connsiteX1471" fmla="*/ 849603 w 2369715"/>
              <a:gd name="connsiteY1471" fmla="*/ 256698 h 1254223"/>
              <a:gd name="connsiteX1472" fmla="*/ 858440 w 2369715"/>
              <a:gd name="connsiteY1472" fmla="*/ 201213 h 1254223"/>
              <a:gd name="connsiteX1473" fmla="*/ 857883 w 2369715"/>
              <a:gd name="connsiteY1473" fmla="*/ 193777 h 1254223"/>
              <a:gd name="connsiteX1474" fmla="*/ 881072 w 2369715"/>
              <a:gd name="connsiteY1474" fmla="*/ 121122 h 1254223"/>
              <a:gd name="connsiteX1475" fmla="*/ 810304 w 2369715"/>
              <a:gd name="connsiteY1475" fmla="*/ 0 h 1254223"/>
              <a:gd name="connsiteX1476" fmla="*/ 819319 w 2369715"/>
              <a:gd name="connsiteY1476" fmla="*/ 0 h 1254223"/>
              <a:gd name="connsiteX1477" fmla="*/ 819218 w 2369715"/>
              <a:gd name="connsiteY1477" fmla="*/ 144 h 1254223"/>
              <a:gd name="connsiteX1478" fmla="*/ 807986 w 2369715"/>
              <a:gd name="connsiteY1478" fmla="*/ 6639 h 1254223"/>
              <a:gd name="connsiteX1479" fmla="*/ 471212 w 2369715"/>
              <a:gd name="connsiteY1479" fmla="*/ 0 h 1254223"/>
              <a:gd name="connsiteX1480" fmla="*/ 671207 w 2369715"/>
              <a:gd name="connsiteY1480" fmla="*/ 0 h 1254223"/>
              <a:gd name="connsiteX1481" fmla="*/ 666161 w 2369715"/>
              <a:gd name="connsiteY1481" fmla="*/ 23409 h 1254223"/>
              <a:gd name="connsiteX1482" fmla="*/ 666161 w 2369715"/>
              <a:gd name="connsiteY1482" fmla="*/ 23411 h 1254223"/>
              <a:gd name="connsiteX1483" fmla="*/ 678883 w 2369715"/>
              <a:gd name="connsiteY1483" fmla="*/ 33101 h 1254223"/>
              <a:gd name="connsiteX1484" fmla="*/ 694941 w 2369715"/>
              <a:gd name="connsiteY1484" fmla="*/ 25325 h 1254223"/>
              <a:gd name="connsiteX1485" fmla="*/ 709641 w 2369715"/>
              <a:gd name="connsiteY1485" fmla="*/ 12646 h 1254223"/>
              <a:gd name="connsiteX1486" fmla="*/ 730345 w 2369715"/>
              <a:gd name="connsiteY1486" fmla="*/ 17200 h 1254223"/>
              <a:gd name="connsiteX1487" fmla="*/ 712151 w 2369715"/>
              <a:gd name="connsiteY1487" fmla="*/ 29155 h 1254223"/>
              <a:gd name="connsiteX1488" fmla="*/ 707576 w 2369715"/>
              <a:gd name="connsiteY1488" fmla="*/ 41894 h 1254223"/>
              <a:gd name="connsiteX1489" fmla="*/ 729906 w 2369715"/>
              <a:gd name="connsiteY1489" fmla="*/ 47482 h 1254223"/>
              <a:gd name="connsiteX1490" fmla="*/ 753534 w 2369715"/>
              <a:gd name="connsiteY1490" fmla="*/ 45981 h 1254223"/>
              <a:gd name="connsiteX1491" fmla="*/ 762437 w 2369715"/>
              <a:gd name="connsiteY1491" fmla="*/ 53019 h 1254223"/>
              <a:gd name="connsiteX1492" fmla="*/ 756639 w 2369715"/>
              <a:gd name="connsiteY1492" fmla="*/ 65025 h 1254223"/>
              <a:gd name="connsiteX1493" fmla="*/ 711918 w 2369715"/>
              <a:gd name="connsiteY1493" fmla="*/ 78479 h 1254223"/>
              <a:gd name="connsiteX1494" fmla="*/ 652911 w 2369715"/>
              <a:gd name="connsiteY1494" fmla="*/ 81998 h 1254223"/>
              <a:gd name="connsiteX1495" fmla="*/ 627859 w 2369715"/>
              <a:gd name="connsiteY1495" fmla="*/ 53019 h 1254223"/>
              <a:gd name="connsiteX1496" fmla="*/ 588107 w 2369715"/>
              <a:gd name="connsiteY1496" fmla="*/ 25280 h 1254223"/>
              <a:gd name="connsiteX1497" fmla="*/ 522246 w 2369715"/>
              <a:gd name="connsiteY1497" fmla="*/ 20520 h 125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</a:cxnLst>
            <a:rect l="l" t="t" r="r" b="b"/>
            <a:pathLst>
              <a:path w="2369715" h="1254223">
                <a:moveTo>
                  <a:pt x="774445" y="1219849"/>
                </a:moveTo>
                <a:cubicBezTo>
                  <a:pt x="779414" y="1221505"/>
                  <a:pt x="781691" y="1224403"/>
                  <a:pt x="779829" y="1229164"/>
                </a:cubicBezTo>
                <a:cubicBezTo>
                  <a:pt x="770098" y="1229164"/>
                  <a:pt x="764714" y="1240342"/>
                  <a:pt x="753741" y="1239100"/>
                </a:cubicBezTo>
                <a:cubicBezTo>
                  <a:pt x="753741" y="1224196"/>
                  <a:pt x="768027" y="1226059"/>
                  <a:pt x="774445" y="1219849"/>
                </a:cubicBezTo>
                <a:close/>
                <a:moveTo>
                  <a:pt x="1029776" y="1209292"/>
                </a:moveTo>
                <a:lnTo>
                  <a:pt x="1029427" y="1209531"/>
                </a:lnTo>
                <a:lnTo>
                  <a:pt x="1036601" y="1209326"/>
                </a:lnTo>
                <a:lnTo>
                  <a:pt x="1036627" y="1209292"/>
                </a:lnTo>
                <a:close/>
                <a:moveTo>
                  <a:pt x="330751" y="1200805"/>
                </a:moveTo>
                <a:cubicBezTo>
                  <a:pt x="344208" y="1222540"/>
                  <a:pt x="323504" y="1230612"/>
                  <a:pt x="313981" y="1242204"/>
                </a:cubicBezTo>
                <a:cubicBezTo>
                  <a:pt x="311495" y="1245309"/>
                  <a:pt x="311910" y="1260006"/>
                  <a:pt x="301350" y="1251726"/>
                </a:cubicBezTo>
                <a:cubicBezTo>
                  <a:pt x="290791" y="1243446"/>
                  <a:pt x="301350" y="1237857"/>
                  <a:pt x="304871" y="1233096"/>
                </a:cubicBezTo>
                <a:cubicBezTo>
                  <a:pt x="312737" y="1221753"/>
                  <a:pt x="321392" y="1210968"/>
                  <a:pt x="330751" y="1200805"/>
                </a:cubicBezTo>
                <a:close/>
                <a:moveTo>
                  <a:pt x="1043564" y="1199844"/>
                </a:moveTo>
                <a:lnTo>
                  <a:pt x="1043480" y="1199901"/>
                </a:lnTo>
                <a:lnTo>
                  <a:pt x="1042024" y="1202310"/>
                </a:lnTo>
                <a:lnTo>
                  <a:pt x="1043187" y="1200805"/>
                </a:lnTo>
                <a:lnTo>
                  <a:pt x="1043918" y="1200805"/>
                </a:lnTo>
                <a:close/>
                <a:moveTo>
                  <a:pt x="362323" y="1161323"/>
                </a:moveTo>
                <a:lnTo>
                  <a:pt x="360954" y="1170067"/>
                </a:lnTo>
                <a:cubicBezTo>
                  <a:pt x="358961" y="1172499"/>
                  <a:pt x="356114" y="1174517"/>
                  <a:pt x="354353" y="1177001"/>
                </a:cubicBezTo>
                <a:cubicBezTo>
                  <a:pt x="353422" y="1171567"/>
                  <a:pt x="348996" y="1164387"/>
                  <a:pt x="354179" y="1161922"/>
                </a:cubicBezTo>
                <a:close/>
                <a:moveTo>
                  <a:pt x="362428" y="1160648"/>
                </a:moveTo>
                <a:lnTo>
                  <a:pt x="363050" y="1161269"/>
                </a:lnTo>
                <a:lnTo>
                  <a:pt x="362323" y="1161323"/>
                </a:lnTo>
                <a:close/>
                <a:moveTo>
                  <a:pt x="1297059" y="1117971"/>
                </a:moveTo>
                <a:lnTo>
                  <a:pt x="1297023" y="1118006"/>
                </a:lnTo>
                <a:lnTo>
                  <a:pt x="1297109" y="1118082"/>
                </a:lnTo>
                <a:close/>
                <a:moveTo>
                  <a:pt x="1295618" y="1102265"/>
                </a:moveTo>
                <a:lnTo>
                  <a:pt x="1295575" y="1102276"/>
                </a:lnTo>
                <a:lnTo>
                  <a:pt x="1295526" y="1102284"/>
                </a:lnTo>
                <a:lnTo>
                  <a:pt x="1297643" y="1104344"/>
                </a:lnTo>
                <a:lnTo>
                  <a:pt x="1294873" y="1106621"/>
                </a:lnTo>
                <a:lnTo>
                  <a:pt x="1298725" y="1106621"/>
                </a:lnTo>
                <a:lnTo>
                  <a:pt x="1297643" y="1104344"/>
                </a:lnTo>
                <a:close/>
                <a:moveTo>
                  <a:pt x="875276" y="1086336"/>
                </a:moveTo>
                <a:lnTo>
                  <a:pt x="884386" y="1095236"/>
                </a:lnTo>
                <a:cubicBezTo>
                  <a:pt x="878795" y="1098963"/>
                  <a:pt x="872791" y="1106415"/>
                  <a:pt x="866994" y="1096686"/>
                </a:cubicBezTo>
                <a:cubicBezTo>
                  <a:pt x="861198" y="1086957"/>
                  <a:pt x="872791" y="1090062"/>
                  <a:pt x="875276" y="1086336"/>
                </a:cubicBezTo>
                <a:close/>
                <a:moveTo>
                  <a:pt x="1679123" y="1084292"/>
                </a:moveTo>
                <a:cubicBezTo>
                  <a:pt x="1684246" y="1083438"/>
                  <a:pt x="1690509" y="1085301"/>
                  <a:pt x="1695789" y="1086336"/>
                </a:cubicBezTo>
                <a:cubicBezTo>
                  <a:pt x="1701585" y="1087371"/>
                  <a:pt x="1703035" y="1092546"/>
                  <a:pt x="1695789" y="1098342"/>
                </a:cubicBezTo>
                <a:cubicBezTo>
                  <a:pt x="1688541" y="1104137"/>
                  <a:pt x="1680674" y="1107449"/>
                  <a:pt x="1671979" y="1101032"/>
                </a:cubicBezTo>
                <a:cubicBezTo>
                  <a:pt x="1664732" y="1105793"/>
                  <a:pt x="1664318" y="1120490"/>
                  <a:pt x="1651274" y="1115108"/>
                </a:cubicBezTo>
                <a:cubicBezTo>
                  <a:pt x="1652309" y="1110037"/>
                  <a:pt x="1653293" y="1104862"/>
                  <a:pt x="1655881" y="1101472"/>
                </a:cubicBezTo>
                <a:lnTo>
                  <a:pt x="1669222" y="1098732"/>
                </a:lnTo>
                <a:lnTo>
                  <a:pt x="1669286" y="1098548"/>
                </a:lnTo>
                <a:cubicBezTo>
                  <a:pt x="1670012" y="1088716"/>
                  <a:pt x="1673997" y="1085146"/>
                  <a:pt x="1679123" y="1084292"/>
                </a:cubicBezTo>
                <a:close/>
                <a:moveTo>
                  <a:pt x="1760722" y="1061211"/>
                </a:moveTo>
                <a:cubicBezTo>
                  <a:pt x="1764683" y="1061185"/>
                  <a:pt x="1768667" y="1063359"/>
                  <a:pt x="1772601" y="1066671"/>
                </a:cubicBezTo>
                <a:cubicBezTo>
                  <a:pt x="1773843" y="1066671"/>
                  <a:pt x="1774050" y="1072466"/>
                  <a:pt x="1772601" y="1073087"/>
                </a:cubicBezTo>
                <a:cubicBezTo>
                  <a:pt x="1763698" y="1079090"/>
                  <a:pt x="1757487" y="1072881"/>
                  <a:pt x="1748999" y="1068948"/>
                </a:cubicBezTo>
                <a:cubicBezTo>
                  <a:pt x="1752829" y="1063463"/>
                  <a:pt x="1756763" y="1061237"/>
                  <a:pt x="1760722" y="1061211"/>
                </a:cubicBezTo>
                <a:close/>
                <a:moveTo>
                  <a:pt x="1872816" y="1051558"/>
                </a:moveTo>
                <a:lnTo>
                  <a:pt x="1872813" y="1051559"/>
                </a:lnTo>
                <a:lnTo>
                  <a:pt x="1872811" y="1051560"/>
                </a:lnTo>
                <a:lnTo>
                  <a:pt x="1872816" y="1051569"/>
                </a:lnTo>
                <a:close/>
                <a:moveTo>
                  <a:pt x="805088" y="1046592"/>
                </a:moveTo>
                <a:cubicBezTo>
                  <a:pt x="813990" y="1057148"/>
                  <a:pt x="818546" y="1065221"/>
                  <a:pt x="805088" y="1073708"/>
                </a:cubicBezTo>
                <a:cubicBezTo>
                  <a:pt x="802707" y="1064828"/>
                  <a:pt x="802707" y="1055472"/>
                  <a:pt x="805088" y="1046592"/>
                </a:cubicBezTo>
                <a:close/>
                <a:moveTo>
                  <a:pt x="1935560" y="1037171"/>
                </a:moveTo>
                <a:cubicBezTo>
                  <a:pt x="1940793" y="1036516"/>
                  <a:pt x="1946228" y="1037484"/>
                  <a:pt x="1951072" y="1040175"/>
                </a:cubicBezTo>
                <a:lnTo>
                  <a:pt x="1921258" y="1043901"/>
                </a:lnTo>
                <a:cubicBezTo>
                  <a:pt x="1925296" y="1040103"/>
                  <a:pt x="1930327" y="1037826"/>
                  <a:pt x="1935560" y="1037171"/>
                </a:cubicBezTo>
                <a:close/>
                <a:moveTo>
                  <a:pt x="857428" y="1031523"/>
                </a:moveTo>
                <a:cubicBezTo>
                  <a:pt x="859708" y="1030097"/>
                  <a:pt x="862853" y="1029980"/>
                  <a:pt x="867615" y="1032309"/>
                </a:cubicBezTo>
                <a:cubicBezTo>
                  <a:pt x="870265" y="1033386"/>
                  <a:pt x="871549" y="1036387"/>
                  <a:pt x="870473" y="1039036"/>
                </a:cubicBezTo>
                <a:cubicBezTo>
                  <a:pt x="870285" y="1039533"/>
                  <a:pt x="870016" y="1039989"/>
                  <a:pt x="869685" y="1040382"/>
                </a:cubicBezTo>
                <a:cubicBezTo>
                  <a:pt x="862832" y="1049635"/>
                  <a:pt x="850638" y="1053195"/>
                  <a:pt x="839871" y="1049076"/>
                </a:cubicBezTo>
                <a:cubicBezTo>
                  <a:pt x="851517" y="1051871"/>
                  <a:pt x="850586" y="1035802"/>
                  <a:pt x="857428" y="1031523"/>
                </a:cubicBezTo>
                <a:close/>
                <a:moveTo>
                  <a:pt x="994326" y="1002317"/>
                </a:moveTo>
                <a:lnTo>
                  <a:pt x="991724" y="1002371"/>
                </a:lnTo>
                <a:lnTo>
                  <a:pt x="993239" y="1004780"/>
                </a:lnTo>
                <a:lnTo>
                  <a:pt x="998228" y="1007402"/>
                </a:lnTo>
                <a:lnTo>
                  <a:pt x="998596" y="1006741"/>
                </a:lnTo>
                <a:lnTo>
                  <a:pt x="998259" y="1006643"/>
                </a:lnTo>
                <a:close/>
                <a:moveTo>
                  <a:pt x="1567422" y="999191"/>
                </a:moveTo>
                <a:cubicBezTo>
                  <a:pt x="1562204" y="1004221"/>
                  <a:pt x="1555909" y="1007988"/>
                  <a:pt x="1548995" y="1010162"/>
                </a:cubicBezTo>
                <a:lnTo>
                  <a:pt x="1537355" y="1013371"/>
                </a:lnTo>
                <a:lnTo>
                  <a:pt x="1531112" y="1014794"/>
                </a:lnTo>
                <a:lnTo>
                  <a:pt x="1530410" y="1015285"/>
                </a:lnTo>
                <a:lnTo>
                  <a:pt x="1515552" y="1019380"/>
                </a:lnTo>
                <a:lnTo>
                  <a:pt x="1527874" y="1017061"/>
                </a:lnTo>
                <a:lnTo>
                  <a:pt x="1530410" y="1015285"/>
                </a:lnTo>
                <a:lnTo>
                  <a:pt x="1537355" y="1013371"/>
                </a:lnTo>
                <a:lnTo>
                  <a:pt x="1549616" y="1010576"/>
                </a:lnTo>
                <a:cubicBezTo>
                  <a:pt x="1556429" y="1008382"/>
                  <a:pt x="1562577" y="1004469"/>
                  <a:pt x="1567422" y="999191"/>
                </a:cubicBezTo>
                <a:close/>
                <a:moveTo>
                  <a:pt x="2086273" y="997534"/>
                </a:moveTo>
                <a:lnTo>
                  <a:pt x="2126439" y="997534"/>
                </a:lnTo>
                <a:cubicBezTo>
                  <a:pt x="2109461" y="1003744"/>
                  <a:pt x="2098487" y="1012852"/>
                  <a:pt x="2086273" y="1000225"/>
                </a:cubicBezTo>
                <a:cubicBezTo>
                  <a:pt x="2085610" y="999459"/>
                  <a:pt x="2085610" y="998300"/>
                  <a:pt x="2086273" y="997534"/>
                </a:cubicBezTo>
                <a:close/>
                <a:moveTo>
                  <a:pt x="961309" y="993243"/>
                </a:moveTo>
                <a:lnTo>
                  <a:pt x="960570" y="993454"/>
                </a:lnTo>
                <a:lnTo>
                  <a:pt x="962919" y="995866"/>
                </a:lnTo>
                <a:close/>
                <a:moveTo>
                  <a:pt x="2032234" y="986356"/>
                </a:moveTo>
                <a:cubicBezTo>
                  <a:pt x="2028197" y="998466"/>
                  <a:pt x="2020199" y="992411"/>
                  <a:pt x="2013134" y="990984"/>
                </a:cubicBezTo>
                <a:lnTo>
                  <a:pt x="2007683" y="991781"/>
                </a:lnTo>
                <a:lnTo>
                  <a:pt x="2014531" y="998026"/>
                </a:lnTo>
                <a:cubicBezTo>
                  <a:pt x="2018051" y="999138"/>
                  <a:pt x="2021260" y="1000432"/>
                  <a:pt x="2020018" y="1005814"/>
                </a:cubicBezTo>
                <a:cubicBezTo>
                  <a:pt x="2011478" y="998362"/>
                  <a:pt x="2006198" y="1009307"/>
                  <a:pt x="1999375" y="1011840"/>
                </a:cubicBezTo>
                <a:lnTo>
                  <a:pt x="1992328" y="1010654"/>
                </a:lnTo>
                <a:lnTo>
                  <a:pt x="1979205" y="1017534"/>
                </a:lnTo>
                <a:cubicBezTo>
                  <a:pt x="1973692" y="1017716"/>
                  <a:pt x="1967637" y="1016681"/>
                  <a:pt x="1962666" y="1017198"/>
                </a:cubicBezTo>
                <a:lnTo>
                  <a:pt x="1962666" y="1012230"/>
                </a:lnTo>
                <a:lnTo>
                  <a:pt x="1962253" y="1012055"/>
                </a:lnTo>
                <a:lnTo>
                  <a:pt x="1962253" y="1017198"/>
                </a:lnTo>
                <a:cubicBezTo>
                  <a:pt x="1944861" y="1029825"/>
                  <a:pt x="1923123" y="1024443"/>
                  <a:pt x="1904281" y="1031481"/>
                </a:cubicBezTo>
                <a:lnTo>
                  <a:pt x="1897511" y="1041039"/>
                </a:lnTo>
                <a:lnTo>
                  <a:pt x="1897656" y="1041003"/>
                </a:lnTo>
                <a:lnTo>
                  <a:pt x="1897427" y="1041155"/>
                </a:lnTo>
                <a:lnTo>
                  <a:pt x="1897331" y="1041291"/>
                </a:lnTo>
                <a:lnTo>
                  <a:pt x="1898069" y="1041003"/>
                </a:lnTo>
                <a:lnTo>
                  <a:pt x="1897656" y="1041417"/>
                </a:lnTo>
                <a:cubicBezTo>
                  <a:pt x="1905524" y="1047627"/>
                  <a:pt x="1906766" y="1053216"/>
                  <a:pt x="1895792" y="1056734"/>
                </a:cubicBezTo>
                <a:cubicBezTo>
                  <a:pt x="1889996" y="1058598"/>
                  <a:pt x="1883991" y="1059632"/>
                  <a:pt x="1877987" y="1061082"/>
                </a:cubicBezTo>
                <a:cubicBezTo>
                  <a:pt x="1869704" y="1061082"/>
                  <a:pt x="1857282" y="1065015"/>
                  <a:pt x="1863286" y="1048662"/>
                </a:cubicBezTo>
                <a:cubicBezTo>
                  <a:pt x="1853141" y="1051767"/>
                  <a:pt x="1841547" y="1067706"/>
                  <a:pt x="1833886" y="1044729"/>
                </a:cubicBezTo>
                <a:lnTo>
                  <a:pt x="1813390" y="1046778"/>
                </a:lnTo>
                <a:lnTo>
                  <a:pt x="1813390" y="1046799"/>
                </a:lnTo>
                <a:cubicBezTo>
                  <a:pt x="1810099" y="1051601"/>
                  <a:pt x="1804487" y="1054271"/>
                  <a:pt x="1798690" y="1053837"/>
                </a:cubicBezTo>
                <a:cubicBezTo>
                  <a:pt x="1797032" y="1053837"/>
                  <a:pt x="1795997" y="1050525"/>
                  <a:pt x="1794548" y="1048662"/>
                </a:cubicBezTo>
                <a:lnTo>
                  <a:pt x="1813094" y="1042346"/>
                </a:lnTo>
                <a:lnTo>
                  <a:pt x="1813182" y="1042245"/>
                </a:lnTo>
                <a:lnTo>
                  <a:pt x="1941402" y="1006268"/>
                </a:lnTo>
                <a:lnTo>
                  <a:pt x="1941343" y="1006227"/>
                </a:lnTo>
                <a:cubicBezTo>
                  <a:pt x="1943950" y="1002812"/>
                  <a:pt x="1948422" y="1001383"/>
                  <a:pt x="1952522" y="1002708"/>
                </a:cubicBezTo>
                <a:lnTo>
                  <a:pt x="1953652" y="1003838"/>
                </a:lnTo>
                <a:lnTo>
                  <a:pt x="1953143" y="1002708"/>
                </a:lnTo>
                <a:cubicBezTo>
                  <a:pt x="1957491" y="998258"/>
                  <a:pt x="1962356" y="996653"/>
                  <a:pt x="1967429" y="996317"/>
                </a:cubicBezTo>
                <a:lnTo>
                  <a:pt x="1982415" y="997491"/>
                </a:lnTo>
                <a:lnTo>
                  <a:pt x="1993982" y="991091"/>
                </a:lnTo>
                <a:cubicBezTo>
                  <a:pt x="1998382" y="991117"/>
                  <a:pt x="2003040" y="992256"/>
                  <a:pt x="2007182" y="991324"/>
                </a:cubicBezTo>
                <a:lnTo>
                  <a:pt x="2007220" y="991360"/>
                </a:lnTo>
                <a:lnTo>
                  <a:pt x="2012232" y="986909"/>
                </a:lnTo>
                <a:cubicBezTo>
                  <a:pt x="2018492" y="984687"/>
                  <a:pt x="2026178" y="989306"/>
                  <a:pt x="2032234" y="986356"/>
                </a:cubicBezTo>
                <a:close/>
                <a:moveTo>
                  <a:pt x="2192279" y="983871"/>
                </a:moveTo>
                <a:cubicBezTo>
                  <a:pt x="2182961" y="990702"/>
                  <a:pt x="2177166" y="993393"/>
                  <a:pt x="2168262" y="985527"/>
                </a:cubicBezTo>
                <a:cubicBezTo>
                  <a:pt x="2175384" y="980704"/>
                  <a:pt x="2184556" y="980083"/>
                  <a:pt x="2192279" y="983871"/>
                </a:cubicBezTo>
                <a:close/>
                <a:moveTo>
                  <a:pt x="2345284" y="973108"/>
                </a:moveTo>
                <a:cubicBezTo>
                  <a:pt x="2345284" y="983251"/>
                  <a:pt x="2362675" y="986562"/>
                  <a:pt x="2354807" y="998361"/>
                </a:cubicBezTo>
                <a:cubicBezTo>
                  <a:pt x="2353503" y="1000908"/>
                  <a:pt x="2350377" y="1001901"/>
                  <a:pt x="2347832" y="1000576"/>
                </a:cubicBezTo>
                <a:cubicBezTo>
                  <a:pt x="2347251" y="1000287"/>
                  <a:pt x="2346754" y="999872"/>
                  <a:pt x="2346319" y="999396"/>
                </a:cubicBezTo>
                <a:cubicBezTo>
                  <a:pt x="2337210" y="992151"/>
                  <a:pt x="2342800" y="983044"/>
                  <a:pt x="2345284" y="973108"/>
                </a:cubicBezTo>
                <a:close/>
                <a:moveTo>
                  <a:pt x="1041952" y="959445"/>
                </a:moveTo>
                <a:lnTo>
                  <a:pt x="1042720" y="960313"/>
                </a:lnTo>
                <a:lnTo>
                  <a:pt x="1042906" y="959445"/>
                </a:lnTo>
                <a:close/>
                <a:moveTo>
                  <a:pt x="1125339" y="948376"/>
                </a:moveTo>
                <a:lnTo>
                  <a:pt x="1125252" y="948593"/>
                </a:lnTo>
                <a:lnTo>
                  <a:pt x="1127596" y="950156"/>
                </a:lnTo>
                <a:lnTo>
                  <a:pt x="1127867" y="950061"/>
                </a:lnTo>
                <a:close/>
                <a:moveTo>
                  <a:pt x="2365366" y="942265"/>
                </a:moveTo>
                <a:cubicBezTo>
                  <a:pt x="2369715" y="942679"/>
                  <a:pt x="2369507" y="946198"/>
                  <a:pt x="2369715" y="949510"/>
                </a:cubicBezTo>
                <a:cubicBezTo>
                  <a:pt x="2369715" y="952201"/>
                  <a:pt x="2369715" y="956962"/>
                  <a:pt x="2366608" y="956962"/>
                </a:cubicBezTo>
                <a:cubicBezTo>
                  <a:pt x="2363504" y="956962"/>
                  <a:pt x="2359777" y="952614"/>
                  <a:pt x="2359777" y="948268"/>
                </a:cubicBezTo>
                <a:cubicBezTo>
                  <a:pt x="2359777" y="943921"/>
                  <a:pt x="2361019" y="941851"/>
                  <a:pt x="2365366" y="942265"/>
                </a:cubicBezTo>
                <a:close/>
                <a:moveTo>
                  <a:pt x="1112991" y="929703"/>
                </a:moveTo>
                <a:lnTo>
                  <a:pt x="1123106" y="936263"/>
                </a:lnTo>
                <a:lnTo>
                  <a:pt x="1119478" y="940150"/>
                </a:lnTo>
                <a:lnTo>
                  <a:pt x="1119763" y="940287"/>
                </a:lnTo>
                <a:lnTo>
                  <a:pt x="1123521" y="936262"/>
                </a:lnTo>
                <a:lnTo>
                  <a:pt x="1124090" y="935638"/>
                </a:lnTo>
                <a:close/>
                <a:moveTo>
                  <a:pt x="1108209" y="926553"/>
                </a:moveTo>
                <a:lnTo>
                  <a:pt x="1108211" y="926603"/>
                </a:lnTo>
                <a:lnTo>
                  <a:pt x="1108245" y="926625"/>
                </a:lnTo>
                <a:close/>
                <a:moveTo>
                  <a:pt x="2179985" y="925265"/>
                </a:moveTo>
                <a:cubicBezTo>
                  <a:pt x="2183479" y="925446"/>
                  <a:pt x="2186895" y="927258"/>
                  <a:pt x="2190829" y="928603"/>
                </a:cubicBezTo>
                <a:cubicBezTo>
                  <a:pt x="2183376" y="935227"/>
                  <a:pt x="2177164" y="931708"/>
                  <a:pt x="2168675" y="931708"/>
                </a:cubicBezTo>
                <a:cubicBezTo>
                  <a:pt x="2172920" y="926533"/>
                  <a:pt x="2176491" y="925084"/>
                  <a:pt x="2179985" y="925265"/>
                </a:cubicBezTo>
                <a:close/>
                <a:moveTo>
                  <a:pt x="735106" y="920945"/>
                </a:moveTo>
                <a:cubicBezTo>
                  <a:pt x="730552" y="937091"/>
                  <a:pt x="721855" y="933986"/>
                  <a:pt x="711504" y="929846"/>
                </a:cubicBezTo>
                <a:close/>
                <a:moveTo>
                  <a:pt x="1902625" y="918047"/>
                </a:moveTo>
                <a:lnTo>
                  <a:pt x="1913392" y="918047"/>
                </a:lnTo>
                <a:lnTo>
                  <a:pt x="1913392" y="928397"/>
                </a:lnTo>
                <a:lnTo>
                  <a:pt x="1912932" y="928763"/>
                </a:lnTo>
                <a:lnTo>
                  <a:pt x="1916834" y="934840"/>
                </a:lnTo>
                <a:cubicBezTo>
                  <a:pt x="1915928" y="936935"/>
                  <a:pt x="1913599" y="938747"/>
                  <a:pt x="1912563" y="939782"/>
                </a:cubicBezTo>
                <a:cubicBezTo>
                  <a:pt x="1909313" y="943632"/>
                  <a:pt x="1903557" y="944108"/>
                  <a:pt x="1899726" y="940858"/>
                </a:cubicBezTo>
                <a:lnTo>
                  <a:pt x="1897313" y="937601"/>
                </a:lnTo>
                <a:lnTo>
                  <a:pt x="1896619" y="937505"/>
                </a:lnTo>
                <a:lnTo>
                  <a:pt x="1878401" y="937505"/>
                </a:lnTo>
                <a:lnTo>
                  <a:pt x="1874986" y="938141"/>
                </a:lnTo>
                <a:lnTo>
                  <a:pt x="1842996" y="949924"/>
                </a:lnTo>
                <a:cubicBezTo>
                  <a:pt x="1850346" y="941272"/>
                  <a:pt x="1861258" y="936469"/>
                  <a:pt x="1872603" y="936883"/>
                </a:cubicBezTo>
                <a:lnTo>
                  <a:pt x="1874094" y="936883"/>
                </a:lnTo>
                <a:lnTo>
                  <a:pt x="1887303" y="931373"/>
                </a:lnTo>
                <a:cubicBezTo>
                  <a:pt x="1892583" y="930467"/>
                  <a:pt x="1897966" y="930053"/>
                  <a:pt x="1902624" y="928190"/>
                </a:cubicBezTo>
                <a:lnTo>
                  <a:pt x="1902624" y="936081"/>
                </a:lnTo>
                <a:lnTo>
                  <a:pt x="1904282" y="935642"/>
                </a:lnTo>
                <a:lnTo>
                  <a:pt x="1902625" y="927569"/>
                </a:lnTo>
                <a:close/>
                <a:moveTo>
                  <a:pt x="1137599" y="916390"/>
                </a:moveTo>
                <a:lnTo>
                  <a:pt x="1131803" y="916552"/>
                </a:lnTo>
                <a:lnTo>
                  <a:pt x="1131803" y="917219"/>
                </a:lnTo>
                <a:lnTo>
                  <a:pt x="1136895" y="917219"/>
                </a:lnTo>
                <a:lnTo>
                  <a:pt x="1137611" y="916390"/>
                </a:lnTo>
                <a:close/>
                <a:moveTo>
                  <a:pt x="847350" y="887359"/>
                </a:moveTo>
                <a:cubicBezTo>
                  <a:pt x="851052" y="887308"/>
                  <a:pt x="855089" y="887929"/>
                  <a:pt x="859540" y="887825"/>
                </a:cubicBezTo>
                <a:cubicBezTo>
                  <a:pt x="851465" y="902108"/>
                  <a:pt x="844013" y="888859"/>
                  <a:pt x="837179" y="890930"/>
                </a:cubicBezTo>
                <a:cubicBezTo>
                  <a:pt x="840285" y="888136"/>
                  <a:pt x="843650" y="887411"/>
                  <a:pt x="847350" y="887359"/>
                </a:cubicBezTo>
                <a:close/>
                <a:moveTo>
                  <a:pt x="770694" y="880318"/>
                </a:moveTo>
                <a:lnTo>
                  <a:pt x="774031" y="882236"/>
                </a:lnTo>
                <a:lnTo>
                  <a:pt x="774970" y="880738"/>
                </a:lnTo>
                <a:close/>
                <a:moveTo>
                  <a:pt x="856227" y="878510"/>
                </a:moveTo>
                <a:lnTo>
                  <a:pt x="881488" y="878510"/>
                </a:lnTo>
                <a:lnTo>
                  <a:pt x="881488" y="881201"/>
                </a:lnTo>
                <a:lnTo>
                  <a:pt x="856227" y="881201"/>
                </a:lnTo>
                <a:close/>
                <a:moveTo>
                  <a:pt x="730371" y="876285"/>
                </a:moveTo>
                <a:cubicBezTo>
                  <a:pt x="734072" y="876130"/>
                  <a:pt x="737695" y="877786"/>
                  <a:pt x="740490" y="881201"/>
                </a:cubicBezTo>
                <a:cubicBezTo>
                  <a:pt x="746081" y="888032"/>
                  <a:pt x="735107" y="887411"/>
                  <a:pt x="730553" y="887825"/>
                </a:cubicBezTo>
                <a:lnTo>
                  <a:pt x="730293" y="887553"/>
                </a:lnTo>
                <a:lnTo>
                  <a:pt x="730552" y="888239"/>
                </a:lnTo>
                <a:cubicBezTo>
                  <a:pt x="727446" y="902108"/>
                  <a:pt x="717716" y="891344"/>
                  <a:pt x="711090" y="892586"/>
                </a:cubicBezTo>
                <a:lnTo>
                  <a:pt x="705085" y="892586"/>
                </a:lnTo>
                <a:cubicBezTo>
                  <a:pt x="705085" y="882029"/>
                  <a:pt x="712539" y="882443"/>
                  <a:pt x="719785" y="882650"/>
                </a:cubicBezTo>
                <a:lnTo>
                  <a:pt x="721442" y="882480"/>
                </a:lnTo>
                <a:lnTo>
                  <a:pt x="719786" y="882236"/>
                </a:lnTo>
                <a:cubicBezTo>
                  <a:pt x="722892" y="878407"/>
                  <a:pt x="726670" y="876440"/>
                  <a:pt x="730371" y="876285"/>
                </a:cubicBezTo>
                <a:close/>
                <a:moveTo>
                  <a:pt x="2329883" y="870672"/>
                </a:moveTo>
                <a:lnTo>
                  <a:pt x="2329755" y="872507"/>
                </a:lnTo>
                <a:lnTo>
                  <a:pt x="2326669" y="872507"/>
                </a:lnTo>
                <a:lnTo>
                  <a:pt x="2322302" y="879188"/>
                </a:lnTo>
                <a:cubicBezTo>
                  <a:pt x="2322355" y="881170"/>
                  <a:pt x="2323855" y="882613"/>
                  <a:pt x="2325822" y="883868"/>
                </a:cubicBezTo>
                <a:lnTo>
                  <a:pt x="2327892" y="885628"/>
                </a:lnTo>
                <a:lnTo>
                  <a:pt x="2334129" y="877758"/>
                </a:lnTo>
                <a:lnTo>
                  <a:pt x="2333690" y="877683"/>
                </a:lnTo>
                <a:close/>
                <a:moveTo>
                  <a:pt x="2209049" y="866711"/>
                </a:moveTo>
                <a:cubicBezTo>
                  <a:pt x="2212569" y="868367"/>
                  <a:pt x="2217124" y="866711"/>
                  <a:pt x="2215882" y="871886"/>
                </a:cubicBezTo>
                <a:cubicBezTo>
                  <a:pt x="2214639" y="877061"/>
                  <a:pt x="2212361" y="877682"/>
                  <a:pt x="2209256" y="876647"/>
                </a:cubicBezTo>
                <a:cubicBezTo>
                  <a:pt x="2206150" y="875611"/>
                  <a:pt x="2205115" y="872714"/>
                  <a:pt x="2203045" y="870644"/>
                </a:cubicBezTo>
                <a:close/>
                <a:moveTo>
                  <a:pt x="1040600" y="833436"/>
                </a:moveTo>
                <a:cubicBezTo>
                  <a:pt x="1042153" y="833902"/>
                  <a:pt x="1043188" y="835144"/>
                  <a:pt x="1043396" y="837731"/>
                </a:cubicBezTo>
                <a:cubicBezTo>
                  <a:pt x="1043810" y="842906"/>
                  <a:pt x="1039668" y="845183"/>
                  <a:pt x="1038427" y="844976"/>
                </a:cubicBezTo>
                <a:cubicBezTo>
                  <a:pt x="1012131" y="839180"/>
                  <a:pt x="988115" y="855947"/>
                  <a:pt x="960785" y="848909"/>
                </a:cubicBezTo>
                <a:lnTo>
                  <a:pt x="1034700" y="833798"/>
                </a:lnTo>
                <a:cubicBezTo>
                  <a:pt x="1036977" y="833281"/>
                  <a:pt x="1039048" y="832970"/>
                  <a:pt x="1040600" y="833436"/>
                </a:cubicBezTo>
                <a:close/>
                <a:moveTo>
                  <a:pt x="854984" y="828902"/>
                </a:moveTo>
                <a:lnTo>
                  <a:pt x="853451" y="829205"/>
                </a:lnTo>
                <a:lnTo>
                  <a:pt x="854984" y="830152"/>
                </a:lnTo>
                <a:close/>
                <a:moveTo>
                  <a:pt x="742289" y="825109"/>
                </a:moveTo>
                <a:lnTo>
                  <a:pt x="737177" y="826348"/>
                </a:lnTo>
                <a:lnTo>
                  <a:pt x="735385" y="825679"/>
                </a:lnTo>
                <a:lnTo>
                  <a:pt x="736349" y="828209"/>
                </a:lnTo>
                <a:close/>
                <a:moveTo>
                  <a:pt x="863329" y="824110"/>
                </a:moveTo>
                <a:lnTo>
                  <a:pt x="860993" y="826511"/>
                </a:lnTo>
                <a:lnTo>
                  <a:pt x="863473" y="825725"/>
                </a:lnTo>
                <a:close/>
                <a:moveTo>
                  <a:pt x="1089902" y="814005"/>
                </a:moveTo>
                <a:cubicBezTo>
                  <a:pt x="1092878" y="811547"/>
                  <a:pt x="1096915" y="810926"/>
                  <a:pt x="1103436" y="814755"/>
                </a:cubicBezTo>
                <a:cubicBezTo>
                  <a:pt x="1099502" y="822828"/>
                  <a:pt x="1095363" y="830487"/>
                  <a:pt x="1082732" y="826554"/>
                </a:cubicBezTo>
                <a:lnTo>
                  <a:pt x="1082732" y="826553"/>
                </a:lnTo>
                <a:lnTo>
                  <a:pt x="1072666" y="825570"/>
                </a:lnTo>
                <a:cubicBezTo>
                  <a:pt x="1069795" y="823759"/>
                  <a:pt x="1067102" y="821276"/>
                  <a:pt x="1063686" y="820551"/>
                </a:cubicBezTo>
                <a:cubicBezTo>
                  <a:pt x="1067826" y="817446"/>
                  <a:pt x="1071243" y="817239"/>
                  <a:pt x="1074296" y="818377"/>
                </a:cubicBezTo>
                <a:lnTo>
                  <a:pt x="1082733" y="824276"/>
                </a:lnTo>
                <a:close/>
                <a:moveTo>
                  <a:pt x="884570" y="811858"/>
                </a:moveTo>
                <a:lnTo>
                  <a:pt x="886071" y="822166"/>
                </a:lnTo>
                <a:lnTo>
                  <a:pt x="888268" y="821586"/>
                </a:lnTo>
                <a:lnTo>
                  <a:pt x="901761" y="817569"/>
                </a:lnTo>
                <a:lnTo>
                  <a:pt x="897844" y="812271"/>
                </a:lnTo>
                <a:lnTo>
                  <a:pt x="897971" y="811858"/>
                </a:lnTo>
                <a:close/>
                <a:moveTo>
                  <a:pt x="1257684" y="784947"/>
                </a:moveTo>
                <a:cubicBezTo>
                  <a:pt x="1239424" y="793103"/>
                  <a:pt x="1219050" y="795193"/>
                  <a:pt x="1199505" y="790950"/>
                </a:cubicBezTo>
                <a:cubicBezTo>
                  <a:pt x="1218099" y="784181"/>
                  <a:pt x="1238098" y="782132"/>
                  <a:pt x="1257684" y="784947"/>
                </a:cubicBezTo>
                <a:close/>
                <a:moveTo>
                  <a:pt x="1059743" y="775264"/>
                </a:moveTo>
                <a:lnTo>
                  <a:pt x="1055404" y="777083"/>
                </a:lnTo>
                <a:lnTo>
                  <a:pt x="1051704" y="777072"/>
                </a:lnTo>
                <a:lnTo>
                  <a:pt x="1053183" y="777913"/>
                </a:lnTo>
                <a:lnTo>
                  <a:pt x="1053540" y="777702"/>
                </a:lnTo>
                <a:cubicBezTo>
                  <a:pt x="1054678" y="777288"/>
                  <a:pt x="1055920" y="777288"/>
                  <a:pt x="1057059" y="777702"/>
                </a:cubicBezTo>
                <a:lnTo>
                  <a:pt x="1058259" y="777470"/>
                </a:lnTo>
                <a:close/>
                <a:moveTo>
                  <a:pt x="1083853" y="774781"/>
                </a:moveTo>
                <a:lnTo>
                  <a:pt x="1083578" y="774786"/>
                </a:lnTo>
                <a:lnTo>
                  <a:pt x="1083561" y="774804"/>
                </a:lnTo>
                <a:lnTo>
                  <a:pt x="1083861" y="775090"/>
                </a:lnTo>
                <a:close/>
                <a:moveTo>
                  <a:pt x="1017457" y="774291"/>
                </a:moveTo>
                <a:lnTo>
                  <a:pt x="1023546" y="780160"/>
                </a:lnTo>
                <a:cubicBezTo>
                  <a:pt x="1026302" y="781389"/>
                  <a:pt x="1029297" y="781784"/>
                  <a:pt x="1032458" y="780746"/>
                </a:cubicBezTo>
                <a:lnTo>
                  <a:pt x="1037055" y="777027"/>
                </a:lnTo>
                <a:lnTo>
                  <a:pt x="1022111" y="776982"/>
                </a:lnTo>
                <a:close/>
                <a:moveTo>
                  <a:pt x="1114502" y="769642"/>
                </a:moveTo>
                <a:lnTo>
                  <a:pt x="1114410" y="769668"/>
                </a:lnTo>
                <a:lnTo>
                  <a:pt x="1114368" y="769845"/>
                </a:lnTo>
                <a:close/>
                <a:moveTo>
                  <a:pt x="1133985" y="766960"/>
                </a:moveTo>
                <a:lnTo>
                  <a:pt x="1131767" y="768002"/>
                </a:lnTo>
                <a:lnTo>
                  <a:pt x="1132521" y="768881"/>
                </a:lnTo>
                <a:close/>
                <a:moveTo>
                  <a:pt x="1132101" y="766629"/>
                </a:moveTo>
                <a:lnTo>
                  <a:pt x="1130721" y="766781"/>
                </a:lnTo>
                <a:lnTo>
                  <a:pt x="1131388" y="767560"/>
                </a:lnTo>
                <a:lnTo>
                  <a:pt x="1131388" y="766731"/>
                </a:lnTo>
                <a:lnTo>
                  <a:pt x="1132630" y="766731"/>
                </a:lnTo>
                <a:close/>
                <a:moveTo>
                  <a:pt x="1063267" y="763213"/>
                </a:moveTo>
                <a:lnTo>
                  <a:pt x="1062668" y="768168"/>
                </a:lnTo>
                <a:lnTo>
                  <a:pt x="1063477" y="763627"/>
                </a:lnTo>
                <a:lnTo>
                  <a:pt x="1066936" y="763326"/>
                </a:lnTo>
                <a:lnTo>
                  <a:pt x="1066886" y="763213"/>
                </a:lnTo>
                <a:close/>
                <a:moveTo>
                  <a:pt x="995580" y="761639"/>
                </a:moveTo>
                <a:lnTo>
                  <a:pt x="994533" y="763005"/>
                </a:lnTo>
                <a:lnTo>
                  <a:pt x="997843" y="762948"/>
                </a:lnTo>
                <a:close/>
                <a:moveTo>
                  <a:pt x="1046707" y="757004"/>
                </a:moveTo>
                <a:lnTo>
                  <a:pt x="1046707" y="758039"/>
                </a:lnTo>
                <a:lnTo>
                  <a:pt x="1046374" y="758853"/>
                </a:lnTo>
                <a:lnTo>
                  <a:pt x="1046707" y="758762"/>
                </a:lnTo>
                <a:lnTo>
                  <a:pt x="1046707" y="758039"/>
                </a:lnTo>
                <a:lnTo>
                  <a:pt x="1051877" y="757315"/>
                </a:lnTo>
                <a:lnTo>
                  <a:pt x="1051962" y="757321"/>
                </a:lnTo>
                <a:lnTo>
                  <a:pt x="1052088" y="757286"/>
                </a:lnTo>
                <a:lnTo>
                  <a:pt x="1051877" y="757315"/>
                </a:lnTo>
                <a:close/>
                <a:moveTo>
                  <a:pt x="1182294" y="753147"/>
                </a:moveTo>
                <a:lnTo>
                  <a:pt x="1181594" y="753967"/>
                </a:lnTo>
                <a:lnTo>
                  <a:pt x="1182360" y="753155"/>
                </a:lnTo>
                <a:close/>
                <a:moveTo>
                  <a:pt x="959694" y="752107"/>
                </a:moveTo>
                <a:lnTo>
                  <a:pt x="956851" y="753278"/>
                </a:lnTo>
                <a:lnTo>
                  <a:pt x="958635" y="753278"/>
                </a:lnTo>
                <a:close/>
                <a:moveTo>
                  <a:pt x="1123759" y="751814"/>
                </a:moveTo>
                <a:lnTo>
                  <a:pt x="1119379" y="752657"/>
                </a:lnTo>
                <a:lnTo>
                  <a:pt x="1115970" y="752814"/>
                </a:lnTo>
                <a:lnTo>
                  <a:pt x="1116530" y="753095"/>
                </a:lnTo>
                <a:lnTo>
                  <a:pt x="1118137" y="753070"/>
                </a:lnTo>
                <a:lnTo>
                  <a:pt x="1118340" y="753564"/>
                </a:lnTo>
                <a:close/>
                <a:moveTo>
                  <a:pt x="1329736" y="749758"/>
                </a:moveTo>
                <a:cubicBezTo>
                  <a:pt x="1322696" y="756175"/>
                  <a:pt x="1316278" y="753484"/>
                  <a:pt x="1309032" y="751414"/>
                </a:cubicBezTo>
                <a:cubicBezTo>
                  <a:pt x="1315325" y="747750"/>
                  <a:pt x="1322945" y="747150"/>
                  <a:pt x="1329736" y="749758"/>
                </a:cubicBezTo>
                <a:close/>
                <a:moveTo>
                  <a:pt x="1216409" y="742794"/>
                </a:moveTo>
                <a:lnTo>
                  <a:pt x="1214771" y="743627"/>
                </a:lnTo>
                <a:lnTo>
                  <a:pt x="1216880" y="743188"/>
                </a:lnTo>
                <a:close/>
                <a:moveTo>
                  <a:pt x="1195091" y="741840"/>
                </a:moveTo>
                <a:lnTo>
                  <a:pt x="1193915" y="743547"/>
                </a:lnTo>
                <a:lnTo>
                  <a:pt x="1193966" y="743767"/>
                </a:lnTo>
                <a:lnTo>
                  <a:pt x="1195157" y="742926"/>
                </a:lnTo>
                <a:lnTo>
                  <a:pt x="1198908" y="743717"/>
                </a:lnTo>
                <a:close/>
                <a:moveTo>
                  <a:pt x="1317561" y="719293"/>
                </a:moveTo>
                <a:lnTo>
                  <a:pt x="1317105" y="719312"/>
                </a:lnTo>
                <a:lnTo>
                  <a:pt x="1317105" y="719536"/>
                </a:lnTo>
                <a:lnTo>
                  <a:pt x="1316364" y="721490"/>
                </a:lnTo>
                <a:lnTo>
                  <a:pt x="1317004" y="721760"/>
                </a:lnTo>
                <a:lnTo>
                  <a:pt x="1316898" y="722227"/>
                </a:lnTo>
                <a:lnTo>
                  <a:pt x="1319396" y="722770"/>
                </a:lnTo>
                <a:lnTo>
                  <a:pt x="1323995" y="724711"/>
                </a:lnTo>
                <a:lnTo>
                  <a:pt x="1328331" y="724711"/>
                </a:lnTo>
                <a:lnTo>
                  <a:pt x="1319396" y="722770"/>
                </a:lnTo>
                <a:lnTo>
                  <a:pt x="1317004" y="721760"/>
                </a:lnTo>
                <a:close/>
                <a:moveTo>
                  <a:pt x="1352725" y="713662"/>
                </a:moveTo>
                <a:lnTo>
                  <a:pt x="1351889" y="713740"/>
                </a:lnTo>
                <a:lnTo>
                  <a:pt x="1352543" y="714204"/>
                </a:lnTo>
                <a:close/>
                <a:moveTo>
                  <a:pt x="1399482" y="701568"/>
                </a:moveTo>
                <a:lnTo>
                  <a:pt x="1394672" y="703017"/>
                </a:lnTo>
                <a:lnTo>
                  <a:pt x="1395858" y="703458"/>
                </a:lnTo>
                <a:close/>
                <a:moveTo>
                  <a:pt x="757260" y="694489"/>
                </a:moveTo>
                <a:lnTo>
                  <a:pt x="764300" y="706288"/>
                </a:lnTo>
                <a:cubicBezTo>
                  <a:pt x="754361" y="708151"/>
                  <a:pt x="755190" y="701113"/>
                  <a:pt x="757260" y="694489"/>
                </a:cubicBezTo>
                <a:close/>
                <a:moveTo>
                  <a:pt x="865336" y="686832"/>
                </a:moveTo>
                <a:lnTo>
                  <a:pt x="865336" y="687038"/>
                </a:lnTo>
                <a:lnTo>
                  <a:pt x="865336" y="687835"/>
                </a:lnTo>
                <a:lnTo>
                  <a:pt x="865660" y="687052"/>
                </a:lnTo>
                <a:lnTo>
                  <a:pt x="865544" y="687037"/>
                </a:lnTo>
                <a:lnTo>
                  <a:pt x="865585" y="686832"/>
                </a:lnTo>
                <a:close/>
                <a:moveTo>
                  <a:pt x="844607" y="682727"/>
                </a:moveTo>
                <a:lnTo>
                  <a:pt x="844632" y="683312"/>
                </a:lnTo>
                <a:lnTo>
                  <a:pt x="843634" y="683933"/>
                </a:lnTo>
                <a:lnTo>
                  <a:pt x="843805" y="683932"/>
                </a:lnTo>
                <a:lnTo>
                  <a:pt x="844960" y="685683"/>
                </a:lnTo>
                <a:lnTo>
                  <a:pt x="844632" y="683933"/>
                </a:lnTo>
                <a:lnTo>
                  <a:pt x="845787" y="684092"/>
                </a:lnTo>
                <a:close/>
                <a:moveTo>
                  <a:pt x="844426" y="678494"/>
                </a:moveTo>
                <a:lnTo>
                  <a:pt x="844426" y="678551"/>
                </a:lnTo>
                <a:lnTo>
                  <a:pt x="844526" y="680848"/>
                </a:lnTo>
                <a:lnTo>
                  <a:pt x="844884" y="679175"/>
                </a:lnTo>
                <a:lnTo>
                  <a:pt x="844632" y="679171"/>
                </a:lnTo>
                <a:close/>
                <a:moveTo>
                  <a:pt x="511370" y="665225"/>
                </a:moveTo>
                <a:lnTo>
                  <a:pt x="512462" y="666399"/>
                </a:lnTo>
                <a:lnTo>
                  <a:pt x="511659" y="665292"/>
                </a:lnTo>
                <a:close/>
                <a:moveTo>
                  <a:pt x="588520" y="648122"/>
                </a:moveTo>
                <a:cubicBezTo>
                  <a:pt x="588314" y="656816"/>
                  <a:pt x="598044" y="655160"/>
                  <a:pt x="602186" y="658678"/>
                </a:cubicBezTo>
                <a:cubicBezTo>
                  <a:pt x="598459" y="666130"/>
                  <a:pt x="594732" y="671512"/>
                  <a:pt x="587071" y="669857"/>
                </a:cubicBezTo>
                <a:cubicBezTo>
                  <a:pt x="579410" y="668201"/>
                  <a:pt x="582516" y="660749"/>
                  <a:pt x="581894" y="655574"/>
                </a:cubicBezTo>
                <a:cubicBezTo>
                  <a:pt x="581274" y="650399"/>
                  <a:pt x="583551" y="648122"/>
                  <a:pt x="588520" y="648122"/>
                </a:cubicBezTo>
                <a:close/>
                <a:moveTo>
                  <a:pt x="1009827" y="637400"/>
                </a:moveTo>
                <a:cubicBezTo>
                  <a:pt x="1014274" y="636411"/>
                  <a:pt x="1019098" y="637120"/>
                  <a:pt x="1023249" y="639759"/>
                </a:cubicBezTo>
                <a:cubicBezTo>
                  <a:pt x="1024491" y="640546"/>
                  <a:pt x="1025609" y="641478"/>
                  <a:pt x="1026624" y="642533"/>
                </a:cubicBezTo>
                <a:lnTo>
                  <a:pt x="998673" y="648122"/>
                </a:lnTo>
                <a:cubicBezTo>
                  <a:pt x="988755" y="653338"/>
                  <a:pt x="977390" y="655098"/>
                  <a:pt x="966374" y="653090"/>
                </a:cubicBezTo>
                <a:cubicBezTo>
                  <a:pt x="970163" y="648143"/>
                  <a:pt x="975417" y="644851"/>
                  <a:pt x="981134" y="643459"/>
                </a:cubicBezTo>
                <a:lnTo>
                  <a:pt x="998672" y="645224"/>
                </a:lnTo>
                <a:close/>
                <a:moveTo>
                  <a:pt x="496592" y="629906"/>
                </a:moveTo>
                <a:lnTo>
                  <a:pt x="496592" y="630113"/>
                </a:lnTo>
                <a:lnTo>
                  <a:pt x="496646" y="630445"/>
                </a:lnTo>
                <a:lnTo>
                  <a:pt x="496800" y="629906"/>
                </a:lnTo>
                <a:close/>
                <a:moveTo>
                  <a:pt x="1038219" y="619350"/>
                </a:moveTo>
                <a:cubicBezTo>
                  <a:pt x="1045466" y="617073"/>
                  <a:pt x="1054368" y="621213"/>
                  <a:pt x="1064307" y="622662"/>
                </a:cubicBezTo>
                <a:cubicBezTo>
                  <a:pt x="1059752" y="629389"/>
                  <a:pt x="1055560" y="629855"/>
                  <a:pt x="1051600" y="628665"/>
                </a:cubicBezTo>
                <a:lnTo>
                  <a:pt x="1041306" y="625084"/>
                </a:lnTo>
                <a:lnTo>
                  <a:pt x="1044456" y="631045"/>
                </a:lnTo>
                <a:cubicBezTo>
                  <a:pt x="1044792" y="633166"/>
                  <a:pt x="1044016" y="635185"/>
                  <a:pt x="1041118" y="636737"/>
                </a:cubicBezTo>
                <a:cubicBezTo>
                  <a:pt x="1035320" y="639841"/>
                  <a:pt x="1033870" y="633839"/>
                  <a:pt x="1030351" y="632183"/>
                </a:cubicBezTo>
                <a:lnTo>
                  <a:pt x="1040842" y="624923"/>
                </a:lnTo>
                <a:lnTo>
                  <a:pt x="1040289" y="624731"/>
                </a:lnTo>
                <a:lnTo>
                  <a:pt x="1041118" y="624731"/>
                </a:lnTo>
                <a:cubicBezTo>
                  <a:pt x="1037390" y="624731"/>
                  <a:pt x="1030972" y="621627"/>
                  <a:pt x="1038219" y="619350"/>
                </a:cubicBezTo>
                <a:close/>
                <a:moveTo>
                  <a:pt x="1088116" y="616658"/>
                </a:moveTo>
                <a:cubicBezTo>
                  <a:pt x="1089896" y="619680"/>
                  <a:pt x="1091346" y="622868"/>
                  <a:pt x="1092464" y="626180"/>
                </a:cubicBezTo>
                <a:cubicBezTo>
                  <a:pt x="1092464" y="626180"/>
                  <a:pt x="1089357" y="629492"/>
                  <a:pt x="1087702" y="629285"/>
                </a:cubicBezTo>
                <a:cubicBezTo>
                  <a:pt x="1081490" y="629285"/>
                  <a:pt x="1083354" y="624317"/>
                  <a:pt x="1083768" y="620798"/>
                </a:cubicBezTo>
                <a:cubicBezTo>
                  <a:pt x="1084181" y="617279"/>
                  <a:pt x="1082732" y="615830"/>
                  <a:pt x="1088116" y="616658"/>
                </a:cubicBezTo>
                <a:close/>
                <a:moveTo>
                  <a:pt x="1159422" y="595939"/>
                </a:moveTo>
                <a:cubicBezTo>
                  <a:pt x="1165938" y="596269"/>
                  <a:pt x="1172641" y="598028"/>
                  <a:pt x="1179629" y="601961"/>
                </a:cubicBezTo>
                <a:lnTo>
                  <a:pt x="1182793" y="604125"/>
                </a:lnTo>
                <a:lnTo>
                  <a:pt x="1183529" y="603948"/>
                </a:lnTo>
                <a:lnTo>
                  <a:pt x="1183563" y="604652"/>
                </a:lnTo>
                <a:lnTo>
                  <a:pt x="1182597" y="604330"/>
                </a:lnTo>
                <a:lnTo>
                  <a:pt x="1113168" y="622868"/>
                </a:lnTo>
                <a:cubicBezTo>
                  <a:pt x="1108634" y="624835"/>
                  <a:pt x="1103334" y="623158"/>
                  <a:pt x="1100746" y="618935"/>
                </a:cubicBezTo>
                <a:cubicBezTo>
                  <a:pt x="1099089" y="617051"/>
                  <a:pt x="1099275" y="614174"/>
                  <a:pt x="1101180" y="612518"/>
                </a:cubicBezTo>
                <a:cubicBezTo>
                  <a:pt x="1101759" y="612001"/>
                  <a:pt x="1102463" y="611649"/>
                  <a:pt x="1103231" y="611483"/>
                </a:cubicBezTo>
                <a:cubicBezTo>
                  <a:pt x="1122020" y="606826"/>
                  <a:pt x="1139876" y="594949"/>
                  <a:pt x="1159422" y="595939"/>
                </a:cubicBezTo>
                <a:close/>
                <a:moveTo>
                  <a:pt x="524893" y="594728"/>
                </a:moveTo>
                <a:lnTo>
                  <a:pt x="524505" y="595138"/>
                </a:lnTo>
                <a:lnTo>
                  <a:pt x="527300" y="594788"/>
                </a:lnTo>
                <a:close/>
                <a:moveTo>
                  <a:pt x="1186773" y="590343"/>
                </a:moveTo>
                <a:cubicBezTo>
                  <a:pt x="1190447" y="589696"/>
                  <a:pt x="1196296" y="592232"/>
                  <a:pt x="1203024" y="595130"/>
                </a:cubicBezTo>
                <a:cubicBezTo>
                  <a:pt x="1199194" y="597407"/>
                  <a:pt x="1196089" y="599891"/>
                  <a:pt x="1192905" y="601702"/>
                </a:cubicBezTo>
                <a:lnTo>
                  <a:pt x="1183529" y="603948"/>
                </a:lnTo>
                <a:lnTo>
                  <a:pt x="1183052" y="594053"/>
                </a:lnTo>
                <a:cubicBezTo>
                  <a:pt x="1183641" y="591786"/>
                  <a:pt x="1184935" y="590667"/>
                  <a:pt x="1186773" y="590343"/>
                </a:cubicBezTo>
                <a:close/>
                <a:moveTo>
                  <a:pt x="607521" y="580611"/>
                </a:moveTo>
                <a:lnTo>
                  <a:pt x="607546" y="580832"/>
                </a:lnTo>
                <a:lnTo>
                  <a:pt x="607619" y="580646"/>
                </a:lnTo>
                <a:close/>
                <a:moveTo>
                  <a:pt x="972586" y="574845"/>
                </a:moveTo>
                <a:cubicBezTo>
                  <a:pt x="972586" y="584988"/>
                  <a:pt x="976933" y="593475"/>
                  <a:pt x="969065" y="600513"/>
                </a:cubicBezTo>
                <a:cubicBezTo>
                  <a:pt x="969065" y="604860"/>
                  <a:pt x="970722" y="610656"/>
                  <a:pt x="963268" y="610449"/>
                </a:cubicBezTo>
                <a:cubicBezTo>
                  <a:pt x="961197" y="610449"/>
                  <a:pt x="957678" y="610449"/>
                  <a:pt x="957263" y="608379"/>
                </a:cubicBezTo>
                <a:cubicBezTo>
                  <a:pt x="955815" y="602169"/>
                  <a:pt x="961197" y="601962"/>
                  <a:pt x="963682" y="600513"/>
                </a:cubicBezTo>
                <a:cubicBezTo>
                  <a:pt x="971344" y="594303"/>
                  <a:pt x="965960" y="583746"/>
                  <a:pt x="972586" y="574845"/>
                </a:cubicBezTo>
                <a:close/>
                <a:moveTo>
                  <a:pt x="635946" y="572584"/>
                </a:moveTo>
                <a:lnTo>
                  <a:pt x="635706" y="573406"/>
                </a:lnTo>
                <a:lnTo>
                  <a:pt x="635735" y="573427"/>
                </a:lnTo>
                <a:lnTo>
                  <a:pt x="635967" y="572595"/>
                </a:lnTo>
                <a:close/>
                <a:moveTo>
                  <a:pt x="1137517" y="569660"/>
                </a:moveTo>
                <a:cubicBezTo>
                  <a:pt x="1142098" y="570100"/>
                  <a:pt x="1146533" y="572061"/>
                  <a:pt x="1150021" y="575466"/>
                </a:cubicBezTo>
                <a:cubicBezTo>
                  <a:pt x="1139463" y="574638"/>
                  <a:pt x="1133873" y="582918"/>
                  <a:pt x="1124141" y="572982"/>
                </a:cubicBezTo>
                <a:cubicBezTo>
                  <a:pt x="1128210" y="570302"/>
                  <a:pt x="1132936" y="569220"/>
                  <a:pt x="1137517" y="569660"/>
                </a:cubicBezTo>
                <a:close/>
                <a:moveTo>
                  <a:pt x="687255" y="565996"/>
                </a:moveTo>
                <a:cubicBezTo>
                  <a:pt x="688989" y="566565"/>
                  <a:pt x="690800" y="568118"/>
                  <a:pt x="692456" y="569670"/>
                </a:cubicBezTo>
                <a:cubicBezTo>
                  <a:pt x="696617" y="573272"/>
                  <a:pt x="700986" y="576667"/>
                  <a:pt x="705500" y="579813"/>
                </a:cubicBezTo>
                <a:cubicBezTo>
                  <a:pt x="707342" y="585485"/>
                  <a:pt x="706680" y="591653"/>
                  <a:pt x="703636" y="596787"/>
                </a:cubicBezTo>
                <a:lnTo>
                  <a:pt x="696391" y="582711"/>
                </a:lnTo>
                <a:cubicBezTo>
                  <a:pt x="693284" y="585402"/>
                  <a:pt x="691214" y="594924"/>
                  <a:pt x="687487" y="590370"/>
                </a:cubicBezTo>
                <a:cubicBezTo>
                  <a:pt x="681565" y="584636"/>
                  <a:pt x="679619" y="575942"/>
                  <a:pt x="682518" y="568221"/>
                </a:cubicBezTo>
                <a:cubicBezTo>
                  <a:pt x="683864" y="565841"/>
                  <a:pt x="685521" y="565427"/>
                  <a:pt x="687255" y="565996"/>
                </a:cubicBezTo>
                <a:close/>
                <a:moveTo>
                  <a:pt x="630449" y="564221"/>
                </a:moveTo>
                <a:lnTo>
                  <a:pt x="630550" y="564495"/>
                </a:lnTo>
                <a:lnTo>
                  <a:pt x="630579" y="564523"/>
                </a:lnTo>
                <a:lnTo>
                  <a:pt x="630796" y="564284"/>
                </a:lnTo>
                <a:lnTo>
                  <a:pt x="630550" y="564287"/>
                </a:lnTo>
                <a:close/>
                <a:moveTo>
                  <a:pt x="623410" y="550783"/>
                </a:moveTo>
                <a:lnTo>
                  <a:pt x="622991" y="551127"/>
                </a:lnTo>
                <a:lnTo>
                  <a:pt x="625272" y="552779"/>
                </a:lnTo>
                <a:lnTo>
                  <a:pt x="625936" y="552323"/>
                </a:lnTo>
                <a:lnTo>
                  <a:pt x="625994" y="552075"/>
                </a:lnTo>
                <a:close/>
                <a:moveTo>
                  <a:pt x="1138427" y="548064"/>
                </a:moveTo>
                <a:cubicBezTo>
                  <a:pt x="1142568" y="549022"/>
                  <a:pt x="1147122" y="553214"/>
                  <a:pt x="1151677" y="556422"/>
                </a:cubicBezTo>
                <a:cubicBezTo>
                  <a:pt x="1145675" y="561804"/>
                  <a:pt x="1139255" y="559113"/>
                  <a:pt x="1133250" y="559113"/>
                </a:cubicBezTo>
                <a:cubicBezTo>
                  <a:pt x="1131180" y="565737"/>
                  <a:pt x="1125591" y="563667"/>
                  <a:pt x="1121035" y="564081"/>
                </a:cubicBezTo>
                <a:cubicBezTo>
                  <a:pt x="1116480" y="564495"/>
                  <a:pt x="1107784" y="564081"/>
                  <a:pt x="1104266" y="557871"/>
                </a:cubicBezTo>
                <a:cubicBezTo>
                  <a:pt x="1104266" y="557871"/>
                  <a:pt x="1107371" y="555387"/>
                  <a:pt x="1108819" y="553731"/>
                </a:cubicBezTo>
                <a:cubicBezTo>
                  <a:pt x="1110839" y="551506"/>
                  <a:pt x="1112430" y="550587"/>
                  <a:pt x="1113756" y="550484"/>
                </a:cubicBezTo>
                <a:cubicBezTo>
                  <a:pt x="1117735" y="550173"/>
                  <a:pt x="1119327" y="557198"/>
                  <a:pt x="1122898" y="558285"/>
                </a:cubicBezTo>
                <a:cubicBezTo>
                  <a:pt x="1124493" y="558409"/>
                  <a:pt x="1126067" y="558409"/>
                  <a:pt x="1127661" y="558285"/>
                </a:cubicBezTo>
                <a:lnTo>
                  <a:pt x="1128073" y="558314"/>
                </a:lnTo>
                <a:lnTo>
                  <a:pt x="1132578" y="549581"/>
                </a:lnTo>
                <a:cubicBezTo>
                  <a:pt x="1134389" y="547916"/>
                  <a:pt x="1136356" y="547586"/>
                  <a:pt x="1138427" y="548064"/>
                </a:cubicBezTo>
                <a:close/>
                <a:moveTo>
                  <a:pt x="1416147" y="544118"/>
                </a:moveTo>
                <a:cubicBezTo>
                  <a:pt x="1423630" y="544895"/>
                  <a:pt x="1435742" y="552075"/>
                  <a:pt x="1445058" y="549591"/>
                </a:cubicBezTo>
                <a:cubicBezTo>
                  <a:pt x="1449200" y="547521"/>
                  <a:pt x="1450442" y="549591"/>
                  <a:pt x="1450442" y="553317"/>
                </a:cubicBezTo>
                <a:lnTo>
                  <a:pt x="1367624" y="569876"/>
                </a:lnTo>
                <a:lnTo>
                  <a:pt x="1367147" y="570012"/>
                </a:lnTo>
                <a:lnTo>
                  <a:pt x="1380255" y="582297"/>
                </a:lnTo>
                <a:cubicBezTo>
                  <a:pt x="1369229" y="590525"/>
                  <a:pt x="1364609" y="580473"/>
                  <a:pt x="1358359" y="575544"/>
                </a:cubicBezTo>
                <a:lnTo>
                  <a:pt x="1351478" y="573259"/>
                </a:lnTo>
                <a:lnTo>
                  <a:pt x="1338639" y="575465"/>
                </a:lnTo>
                <a:lnTo>
                  <a:pt x="1338243" y="575801"/>
                </a:lnTo>
                <a:lnTo>
                  <a:pt x="1342779" y="582530"/>
                </a:lnTo>
                <a:cubicBezTo>
                  <a:pt x="1344849" y="584729"/>
                  <a:pt x="1346299" y="586748"/>
                  <a:pt x="1343814" y="588507"/>
                </a:cubicBezTo>
                <a:cubicBezTo>
                  <a:pt x="1338846" y="592026"/>
                  <a:pt x="1330771" y="585816"/>
                  <a:pt x="1326215" y="579813"/>
                </a:cubicBezTo>
                <a:lnTo>
                  <a:pt x="1326403" y="579744"/>
                </a:lnTo>
                <a:lnTo>
                  <a:pt x="1300544" y="575672"/>
                </a:lnTo>
                <a:lnTo>
                  <a:pt x="1308618" y="590783"/>
                </a:lnTo>
                <a:cubicBezTo>
                  <a:pt x="1294497" y="585153"/>
                  <a:pt x="1279653" y="581592"/>
                  <a:pt x="1264517" y="580226"/>
                </a:cubicBezTo>
                <a:cubicBezTo>
                  <a:pt x="1264517" y="587678"/>
                  <a:pt x="1276320" y="584573"/>
                  <a:pt x="1273213" y="594509"/>
                </a:cubicBezTo>
                <a:cubicBezTo>
                  <a:pt x="1262860" y="583745"/>
                  <a:pt x="1247954" y="594509"/>
                  <a:pt x="1231804" y="580226"/>
                </a:cubicBezTo>
                <a:lnTo>
                  <a:pt x="1243606" y="600926"/>
                </a:lnTo>
                <a:cubicBezTo>
                  <a:pt x="1229196" y="597904"/>
                  <a:pt x="1215282" y="592956"/>
                  <a:pt x="1202197" y="586229"/>
                </a:cubicBezTo>
                <a:lnTo>
                  <a:pt x="1326423" y="559113"/>
                </a:lnTo>
                <a:lnTo>
                  <a:pt x="1326960" y="558768"/>
                </a:lnTo>
                <a:lnTo>
                  <a:pt x="1326423" y="558078"/>
                </a:lnTo>
                <a:cubicBezTo>
                  <a:pt x="1325803" y="547935"/>
                  <a:pt x="1326009" y="547935"/>
                  <a:pt x="1346506" y="549798"/>
                </a:cubicBezTo>
                <a:lnTo>
                  <a:pt x="1346501" y="549800"/>
                </a:lnTo>
                <a:lnTo>
                  <a:pt x="1346507" y="549798"/>
                </a:lnTo>
                <a:lnTo>
                  <a:pt x="1365969" y="559527"/>
                </a:lnTo>
                <a:cubicBezTo>
                  <a:pt x="1375285" y="538827"/>
                  <a:pt x="1397854" y="564908"/>
                  <a:pt x="1410483" y="546072"/>
                </a:cubicBezTo>
                <a:cubicBezTo>
                  <a:pt x="1411674" y="544313"/>
                  <a:pt x="1413653" y="543860"/>
                  <a:pt x="1416147" y="544118"/>
                </a:cubicBezTo>
                <a:close/>
                <a:moveTo>
                  <a:pt x="1507275" y="540225"/>
                </a:moveTo>
                <a:cubicBezTo>
                  <a:pt x="1509863" y="541933"/>
                  <a:pt x="1511416" y="545659"/>
                  <a:pt x="1512347" y="550626"/>
                </a:cubicBezTo>
                <a:lnTo>
                  <a:pt x="1495991" y="541933"/>
                </a:lnTo>
                <a:cubicBezTo>
                  <a:pt x="1501065" y="538828"/>
                  <a:pt x="1504687" y="538518"/>
                  <a:pt x="1507275" y="540225"/>
                </a:cubicBezTo>
                <a:close/>
                <a:moveTo>
                  <a:pt x="1445059" y="540069"/>
                </a:moveTo>
                <a:cubicBezTo>
                  <a:pt x="1446591" y="539469"/>
                  <a:pt x="1448289" y="539469"/>
                  <a:pt x="1449821" y="540069"/>
                </a:cubicBezTo>
                <a:cubicBezTo>
                  <a:pt x="1459759" y="545658"/>
                  <a:pt x="1481085" y="541104"/>
                  <a:pt x="1479636" y="550419"/>
                </a:cubicBezTo>
                <a:cubicBezTo>
                  <a:pt x="1476944" y="563874"/>
                  <a:pt x="1459553" y="541932"/>
                  <a:pt x="1450442" y="553317"/>
                </a:cubicBezTo>
                <a:lnTo>
                  <a:pt x="1445059" y="549591"/>
                </a:lnTo>
                <a:cubicBezTo>
                  <a:pt x="1446508" y="546072"/>
                  <a:pt x="1437813" y="543795"/>
                  <a:pt x="1445059" y="540069"/>
                </a:cubicBezTo>
                <a:close/>
                <a:moveTo>
                  <a:pt x="1241742" y="539449"/>
                </a:moveTo>
                <a:cubicBezTo>
                  <a:pt x="1221700" y="548764"/>
                  <a:pt x="1199877" y="553649"/>
                  <a:pt x="1177765" y="553732"/>
                </a:cubicBezTo>
                <a:lnTo>
                  <a:pt x="1177765" y="553731"/>
                </a:lnTo>
                <a:lnTo>
                  <a:pt x="1158511" y="555387"/>
                </a:lnTo>
                <a:cubicBezTo>
                  <a:pt x="1161823" y="543381"/>
                  <a:pt x="1169070" y="543795"/>
                  <a:pt x="1177766" y="546279"/>
                </a:cubicBezTo>
                <a:lnTo>
                  <a:pt x="1177766" y="546280"/>
                </a:lnTo>
                <a:close/>
                <a:moveTo>
                  <a:pt x="700823" y="535997"/>
                </a:moveTo>
                <a:lnTo>
                  <a:pt x="712953" y="537171"/>
                </a:lnTo>
                <a:lnTo>
                  <a:pt x="702187" y="547107"/>
                </a:lnTo>
                <a:close/>
                <a:moveTo>
                  <a:pt x="700738" y="535308"/>
                </a:moveTo>
                <a:lnTo>
                  <a:pt x="700823" y="535997"/>
                </a:lnTo>
                <a:lnTo>
                  <a:pt x="700116" y="535929"/>
                </a:lnTo>
                <a:close/>
                <a:moveTo>
                  <a:pt x="1524744" y="529539"/>
                </a:moveTo>
                <a:cubicBezTo>
                  <a:pt x="1528757" y="529099"/>
                  <a:pt x="1532328" y="530444"/>
                  <a:pt x="1534915" y="536964"/>
                </a:cubicBezTo>
                <a:lnTo>
                  <a:pt x="1511934" y="532825"/>
                </a:lnTo>
                <a:cubicBezTo>
                  <a:pt x="1516283" y="532204"/>
                  <a:pt x="1520733" y="529979"/>
                  <a:pt x="1524744" y="529539"/>
                </a:cubicBezTo>
                <a:close/>
                <a:moveTo>
                  <a:pt x="1543146" y="528915"/>
                </a:moveTo>
                <a:cubicBezTo>
                  <a:pt x="1549319" y="527236"/>
                  <a:pt x="1550600" y="541364"/>
                  <a:pt x="1558519" y="541518"/>
                </a:cubicBezTo>
                <a:cubicBezTo>
                  <a:pt x="1545890" y="548143"/>
                  <a:pt x="1542162" y="537793"/>
                  <a:pt x="1535123" y="537379"/>
                </a:cubicBezTo>
                <a:lnTo>
                  <a:pt x="1534916" y="536965"/>
                </a:lnTo>
                <a:cubicBezTo>
                  <a:pt x="1538488" y="531790"/>
                  <a:pt x="1541090" y="529474"/>
                  <a:pt x="1543146" y="528915"/>
                </a:cubicBezTo>
                <a:close/>
                <a:moveTo>
                  <a:pt x="1552514" y="525373"/>
                </a:moveTo>
                <a:lnTo>
                  <a:pt x="1585227" y="525373"/>
                </a:lnTo>
                <a:cubicBezTo>
                  <a:pt x="1573218" y="538414"/>
                  <a:pt x="1562661" y="529306"/>
                  <a:pt x="1552514" y="525373"/>
                </a:cubicBezTo>
                <a:close/>
                <a:moveTo>
                  <a:pt x="1501995" y="519991"/>
                </a:moveTo>
                <a:cubicBezTo>
                  <a:pt x="1500960" y="535101"/>
                  <a:pt x="1490400" y="528891"/>
                  <a:pt x="1478600" y="529513"/>
                </a:cubicBezTo>
                <a:cubicBezTo>
                  <a:pt x="1488330" y="522888"/>
                  <a:pt x="1493299" y="517093"/>
                  <a:pt x="1501995" y="519991"/>
                </a:cubicBezTo>
                <a:close/>
                <a:moveTo>
                  <a:pt x="1551893" y="510261"/>
                </a:moveTo>
                <a:cubicBezTo>
                  <a:pt x="1554998" y="510054"/>
                  <a:pt x="1558311" y="509226"/>
                  <a:pt x="1559554" y="513987"/>
                </a:cubicBezTo>
                <a:cubicBezTo>
                  <a:pt x="1559554" y="517092"/>
                  <a:pt x="1557484" y="518955"/>
                  <a:pt x="1553756" y="518955"/>
                </a:cubicBezTo>
                <a:cubicBezTo>
                  <a:pt x="1550029" y="518955"/>
                  <a:pt x="1547132" y="518955"/>
                  <a:pt x="1546095" y="515229"/>
                </a:cubicBezTo>
                <a:cubicBezTo>
                  <a:pt x="1545060" y="511503"/>
                  <a:pt x="1548787" y="510468"/>
                  <a:pt x="1551893" y="510261"/>
                </a:cubicBezTo>
                <a:close/>
                <a:moveTo>
                  <a:pt x="1587945" y="504750"/>
                </a:moveTo>
                <a:cubicBezTo>
                  <a:pt x="1592215" y="504310"/>
                  <a:pt x="1595890" y="504776"/>
                  <a:pt x="1599307" y="508398"/>
                </a:cubicBezTo>
                <a:cubicBezTo>
                  <a:pt x="1599182" y="510655"/>
                  <a:pt x="1598147" y="512745"/>
                  <a:pt x="1596407" y="514194"/>
                </a:cubicBezTo>
                <a:cubicBezTo>
                  <a:pt x="1587298" y="519576"/>
                  <a:pt x="1583570" y="509226"/>
                  <a:pt x="1573013" y="506536"/>
                </a:cubicBezTo>
                <a:cubicBezTo>
                  <a:pt x="1578809" y="506536"/>
                  <a:pt x="1583675" y="505190"/>
                  <a:pt x="1587945" y="504750"/>
                </a:cubicBezTo>
                <a:close/>
                <a:moveTo>
                  <a:pt x="1361724" y="502628"/>
                </a:moveTo>
                <a:cubicBezTo>
                  <a:pt x="1366589" y="502292"/>
                  <a:pt x="1370834" y="504363"/>
                  <a:pt x="1373214" y="513988"/>
                </a:cubicBezTo>
                <a:cubicBezTo>
                  <a:pt x="1366092" y="515871"/>
                  <a:pt x="1358597" y="515871"/>
                  <a:pt x="1351475" y="513988"/>
                </a:cubicBezTo>
                <a:lnTo>
                  <a:pt x="1351401" y="513862"/>
                </a:lnTo>
                <a:lnTo>
                  <a:pt x="1346412" y="519218"/>
                </a:lnTo>
                <a:lnTo>
                  <a:pt x="1346507" y="519576"/>
                </a:lnTo>
                <a:lnTo>
                  <a:pt x="1346093" y="519576"/>
                </a:lnTo>
                <a:cubicBezTo>
                  <a:pt x="1346093" y="528270"/>
                  <a:pt x="1341124" y="532203"/>
                  <a:pt x="1334083" y="528477"/>
                </a:cubicBezTo>
                <a:cubicBezTo>
                  <a:pt x="1327046" y="524751"/>
                  <a:pt x="1316071" y="532203"/>
                  <a:pt x="1306754" y="530547"/>
                </a:cubicBezTo>
                <a:lnTo>
                  <a:pt x="1306754" y="530544"/>
                </a:lnTo>
                <a:lnTo>
                  <a:pt x="1306754" y="530547"/>
                </a:lnTo>
                <a:lnTo>
                  <a:pt x="1305871" y="530749"/>
                </a:lnTo>
                <a:lnTo>
                  <a:pt x="1291407" y="536163"/>
                </a:lnTo>
                <a:cubicBezTo>
                  <a:pt x="1285635" y="536241"/>
                  <a:pt x="1279528" y="535516"/>
                  <a:pt x="1273834" y="537172"/>
                </a:cubicBezTo>
                <a:lnTo>
                  <a:pt x="1286052" y="525567"/>
                </a:lnTo>
                <a:lnTo>
                  <a:pt x="1287499" y="518542"/>
                </a:lnTo>
                <a:cubicBezTo>
                  <a:pt x="1286671" y="515385"/>
                  <a:pt x="1286567" y="512332"/>
                  <a:pt x="1293296" y="512125"/>
                </a:cubicBezTo>
                <a:cubicBezTo>
                  <a:pt x="1306754" y="511711"/>
                  <a:pt x="1300335" y="523303"/>
                  <a:pt x="1306754" y="525786"/>
                </a:cubicBezTo>
                <a:lnTo>
                  <a:pt x="1306754" y="525788"/>
                </a:lnTo>
                <a:lnTo>
                  <a:pt x="1306754" y="525786"/>
                </a:lnTo>
                <a:lnTo>
                  <a:pt x="1322075" y="519783"/>
                </a:lnTo>
                <a:lnTo>
                  <a:pt x="1322711" y="519518"/>
                </a:lnTo>
                <a:lnTo>
                  <a:pt x="1325571" y="508192"/>
                </a:lnTo>
                <a:lnTo>
                  <a:pt x="1336637" y="504980"/>
                </a:lnTo>
                <a:lnTo>
                  <a:pt x="1341590" y="503069"/>
                </a:lnTo>
                <a:cubicBezTo>
                  <a:pt x="1343297" y="502396"/>
                  <a:pt x="1344953" y="502396"/>
                  <a:pt x="1346506" y="505087"/>
                </a:cubicBezTo>
                <a:lnTo>
                  <a:pt x="1346824" y="505643"/>
                </a:lnTo>
                <a:close/>
                <a:moveTo>
                  <a:pt x="706742" y="496393"/>
                </a:moveTo>
                <a:cubicBezTo>
                  <a:pt x="713368" y="500947"/>
                  <a:pt x="711296" y="507157"/>
                  <a:pt x="709226" y="513366"/>
                </a:cubicBezTo>
                <a:cubicBezTo>
                  <a:pt x="702912" y="511193"/>
                  <a:pt x="699371" y="504486"/>
                  <a:pt x="701151" y="498049"/>
                </a:cubicBezTo>
                <a:cubicBezTo>
                  <a:pt x="701151" y="498049"/>
                  <a:pt x="705707" y="495565"/>
                  <a:pt x="706742" y="496393"/>
                </a:cubicBezTo>
                <a:close/>
                <a:moveTo>
                  <a:pt x="1001364" y="485836"/>
                </a:moveTo>
                <a:cubicBezTo>
                  <a:pt x="1004263" y="493080"/>
                  <a:pt x="1005505" y="499084"/>
                  <a:pt x="998259" y="501567"/>
                </a:cubicBezTo>
                <a:cubicBezTo>
                  <a:pt x="996023" y="501878"/>
                  <a:pt x="993745" y="501195"/>
                  <a:pt x="992048" y="499705"/>
                </a:cubicBezTo>
                <a:cubicBezTo>
                  <a:pt x="988736" y="490803"/>
                  <a:pt x="998880" y="490803"/>
                  <a:pt x="1001364" y="485836"/>
                </a:cubicBezTo>
                <a:close/>
                <a:moveTo>
                  <a:pt x="1740434" y="485214"/>
                </a:moveTo>
                <a:lnTo>
                  <a:pt x="1740434" y="485215"/>
                </a:lnTo>
                <a:lnTo>
                  <a:pt x="1763285" y="485215"/>
                </a:lnTo>
                <a:lnTo>
                  <a:pt x="1763285" y="485214"/>
                </a:lnTo>
                <a:close/>
                <a:moveTo>
                  <a:pt x="1556034" y="482938"/>
                </a:moveTo>
                <a:cubicBezTo>
                  <a:pt x="1548270" y="491632"/>
                  <a:pt x="1539212" y="494322"/>
                  <a:pt x="1529740" y="495047"/>
                </a:cubicBezTo>
                <a:lnTo>
                  <a:pt x="1501564" y="495351"/>
                </a:lnTo>
                <a:lnTo>
                  <a:pt x="1501581" y="495357"/>
                </a:lnTo>
                <a:lnTo>
                  <a:pt x="1497348" y="496385"/>
                </a:lnTo>
                <a:lnTo>
                  <a:pt x="1494232" y="497272"/>
                </a:lnTo>
                <a:lnTo>
                  <a:pt x="1494163" y="497159"/>
                </a:lnTo>
                <a:lnTo>
                  <a:pt x="1478884" y="500868"/>
                </a:lnTo>
                <a:cubicBezTo>
                  <a:pt x="1471198" y="500687"/>
                  <a:pt x="1463485" y="499601"/>
                  <a:pt x="1456032" y="500946"/>
                </a:cubicBezTo>
                <a:cubicBezTo>
                  <a:pt x="1450028" y="505811"/>
                  <a:pt x="1443092" y="505811"/>
                  <a:pt x="1436104" y="505526"/>
                </a:cubicBezTo>
                <a:lnTo>
                  <a:pt x="1416074" y="508369"/>
                </a:lnTo>
                <a:lnTo>
                  <a:pt x="1416074" y="508399"/>
                </a:lnTo>
                <a:lnTo>
                  <a:pt x="1415910" y="508392"/>
                </a:lnTo>
                <a:lnTo>
                  <a:pt x="1415866" y="508398"/>
                </a:lnTo>
                <a:lnTo>
                  <a:pt x="1415867" y="508390"/>
                </a:lnTo>
                <a:lnTo>
                  <a:pt x="1383360" y="506950"/>
                </a:lnTo>
                <a:cubicBezTo>
                  <a:pt x="1389780" y="500947"/>
                  <a:pt x="1395318" y="499860"/>
                  <a:pt x="1400571" y="500611"/>
                </a:cubicBezTo>
                <a:lnTo>
                  <a:pt x="1416074" y="505294"/>
                </a:lnTo>
                <a:lnTo>
                  <a:pt x="1416074" y="505293"/>
                </a:lnTo>
                <a:cubicBezTo>
                  <a:pt x="1421043" y="496807"/>
                  <a:pt x="1427513" y="494944"/>
                  <a:pt x="1434423" y="495021"/>
                </a:cubicBezTo>
                <a:cubicBezTo>
                  <a:pt x="1441333" y="495099"/>
                  <a:pt x="1448683" y="497117"/>
                  <a:pt x="1455411" y="496392"/>
                </a:cubicBezTo>
                <a:lnTo>
                  <a:pt x="1456032" y="497199"/>
                </a:lnTo>
                <a:lnTo>
                  <a:pt x="1456032" y="496392"/>
                </a:lnTo>
                <a:lnTo>
                  <a:pt x="1490658" y="491505"/>
                </a:lnTo>
                <a:lnTo>
                  <a:pt x="1490608" y="491424"/>
                </a:lnTo>
                <a:cubicBezTo>
                  <a:pt x="1511312" y="480454"/>
                  <a:pt x="1534501" y="488734"/>
                  <a:pt x="1556034" y="482938"/>
                </a:cubicBezTo>
                <a:close/>
                <a:moveTo>
                  <a:pt x="2041344" y="440711"/>
                </a:moveTo>
                <a:lnTo>
                  <a:pt x="2041344" y="441249"/>
                </a:lnTo>
                <a:lnTo>
                  <a:pt x="2041921" y="440711"/>
                </a:lnTo>
                <a:close/>
                <a:moveTo>
                  <a:pt x="814818" y="421046"/>
                </a:moveTo>
                <a:lnTo>
                  <a:pt x="785044" y="439069"/>
                </a:lnTo>
                <a:lnTo>
                  <a:pt x="785045" y="439427"/>
                </a:lnTo>
                <a:cubicBezTo>
                  <a:pt x="785025" y="439448"/>
                  <a:pt x="785025" y="439448"/>
                  <a:pt x="785005" y="439469"/>
                </a:cubicBezTo>
                <a:lnTo>
                  <a:pt x="756001" y="454375"/>
                </a:lnTo>
                <a:lnTo>
                  <a:pt x="756081" y="455077"/>
                </a:lnTo>
                <a:cubicBezTo>
                  <a:pt x="755935" y="455263"/>
                  <a:pt x="755770" y="455449"/>
                  <a:pt x="755604" y="455615"/>
                </a:cubicBezTo>
                <a:cubicBezTo>
                  <a:pt x="750843" y="457478"/>
                  <a:pt x="746287" y="461411"/>
                  <a:pt x="740905" y="457271"/>
                </a:cubicBezTo>
                <a:lnTo>
                  <a:pt x="740879" y="456992"/>
                </a:lnTo>
                <a:lnTo>
                  <a:pt x="727991" y="473418"/>
                </a:lnTo>
                <a:cubicBezTo>
                  <a:pt x="720303" y="478334"/>
                  <a:pt x="711401" y="481698"/>
                  <a:pt x="703636" y="485838"/>
                </a:cubicBezTo>
                <a:cubicBezTo>
                  <a:pt x="682932" y="497429"/>
                  <a:pt x="662227" y="509642"/>
                  <a:pt x="639453" y="520613"/>
                </a:cubicBezTo>
                <a:lnTo>
                  <a:pt x="637940" y="521482"/>
                </a:lnTo>
                <a:lnTo>
                  <a:pt x="646286" y="524959"/>
                </a:lnTo>
                <a:cubicBezTo>
                  <a:pt x="647321" y="525932"/>
                  <a:pt x="647921" y="527277"/>
                  <a:pt x="647941" y="528685"/>
                </a:cubicBezTo>
                <a:cubicBezTo>
                  <a:pt x="647941" y="530134"/>
                  <a:pt x="647941" y="530962"/>
                  <a:pt x="647941" y="530962"/>
                </a:cubicBezTo>
                <a:lnTo>
                  <a:pt x="645578" y="533073"/>
                </a:lnTo>
                <a:lnTo>
                  <a:pt x="645096" y="537922"/>
                </a:lnTo>
                <a:cubicBezTo>
                  <a:pt x="643801" y="540173"/>
                  <a:pt x="641937" y="542243"/>
                  <a:pt x="640902" y="544623"/>
                </a:cubicBezTo>
                <a:lnTo>
                  <a:pt x="640902" y="548067"/>
                </a:lnTo>
                <a:lnTo>
                  <a:pt x="641523" y="548970"/>
                </a:lnTo>
                <a:lnTo>
                  <a:pt x="642146" y="549817"/>
                </a:lnTo>
                <a:lnTo>
                  <a:pt x="642144" y="549385"/>
                </a:lnTo>
                <a:lnTo>
                  <a:pt x="646078" y="549385"/>
                </a:lnTo>
                <a:lnTo>
                  <a:pt x="646078" y="549384"/>
                </a:lnTo>
                <a:lnTo>
                  <a:pt x="646407" y="549384"/>
                </a:lnTo>
                <a:lnTo>
                  <a:pt x="649753" y="545166"/>
                </a:lnTo>
                <a:lnTo>
                  <a:pt x="654359" y="544632"/>
                </a:lnTo>
                <a:lnTo>
                  <a:pt x="654359" y="542761"/>
                </a:lnTo>
                <a:lnTo>
                  <a:pt x="654958" y="542351"/>
                </a:lnTo>
                <a:lnTo>
                  <a:pt x="650634" y="524337"/>
                </a:lnTo>
                <a:cubicBezTo>
                  <a:pt x="659122" y="522681"/>
                  <a:pt x="658293" y="534480"/>
                  <a:pt x="665541" y="534480"/>
                </a:cubicBezTo>
                <a:lnTo>
                  <a:pt x="663895" y="536229"/>
                </a:lnTo>
                <a:lnTo>
                  <a:pt x="665540" y="535102"/>
                </a:lnTo>
                <a:cubicBezTo>
                  <a:pt x="671606" y="535226"/>
                  <a:pt x="676616" y="530403"/>
                  <a:pt x="676720" y="524338"/>
                </a:cubicBezTo>
                <a:cubicBezTo>
                  <a:pt x="676720" y="524131"/>
                  <a:pt x="676720" y="523924"/>
                  <a:pt x="676720" y="523717"/>
                </a:cubicBezTo>
                <a:lnTo>
                  <a:pt x="676722" y="523718"/>
                </a:lnTo>
                <a:lnTo>
                  <a:pt x="676720" y="523716"/>
                </a:lnTo>
                <a:cubicBezTo>
                  <a:pt x="683656" y="520094"/>
                  <a:pt x="688470" y="520404"/>
                  <a:pt x="692067" y="522992"/>
                </a:cubicBezTo>
                <a:cubicBezTo>
                  <a:pt x="695665" y="525579"/>
                  <a:pt x="698046" y="530444"/>
                  <a:pt x="700116" y="535929"/>
                </a:cubicBezTo>
                <a:cubicBezTo>
                  <a:pt x="696804" y="534480"/>
                  <a:pt x="695975" y="536757"/>
                  <a:pt x="695768" y="539862"/>
                </a:cubicBezTo>
                <a:lnTo>
                  <a:pt x="695768" y="539863"/>
                </a:lnTo>
                <a:lnTo>
                  <a:pt x="670924" y="564701"/>
                </a:lnTo>
                <a:lnTo>
                  <a:pt x="670924" y="564702"/>
                </a:lnTo>
                <a:lnTo>
                  <a:pt x="665748" y="569049"/>
                </a:lnTo>
                <a:lnTo>
                  <a:pt x="664630" y="569922"/>
                </a:lnTo>
                <a:lnTo>
                  <a:pt x="665747" y="569877"/>
                </a:lnTo>
                <a:lnTo>
                  <a:pt x="670492" y="578985"/>
                </a:lnTo>
                <a:lnTo>
                  <a:pt x="670924" y="578985"/>
                </a:lnTo>
                <a:lnTo>
                  <a:pt x="670583" y="579159"/>
                </a:lnTo>
                <a:lnTo>
                  <a:pt x="670924" y="579812"/>
                </a:lnTo>
                <a:lnTo>
                  <a:pt x="669304" y="579812"/>
                </a:lnTo>
                <a:lnTo>
                  <a:pt x="661192" y="583952"/>
                </a:lnTo>
                <a:lnTo>
                  <a:pt x="660427" y="584367"/>
                </a:lnTo>
                <a:lnTo>
                  <a:pt x="661192" y="584367"/>
                </a:lnTo>
                <a:cubicBezTo>
                  <a:pt x="659433" y="589542"/>
                  <a:pt x="656690" y="592440"/>
                  <a:pt x="653170" y="593630"/>
                </a:cubicBezTo>
                <a:lnTo>
                  <a:pt x="640955" y="592683"/>
                </a:lnTo>
                <a:lnTo>
                  <a:pt x="640902" y="592854"/>
                </a:lnTo>
                <a:cubicBezTo>
                  <a:pt x="628478" y="590784"/>
                  <a:pt x="620197" y="613554"/>
                  <a:pt x="605497" y="599892"/>
                </a:cubicBezTo>
                <a:cubicBezTo>
                  <a:pt x="602598" y="597201"/>
                  <a:pt x="601356" y="596580"/>
                  <a:pt x="604048" y="593475"/>
                </a:cubicBezTo>
                <a:lnTo>
                  <a:pt x="604048" y="593474"/>
                </a:lnTo>
                <a:lnTo>
                  <a:pt x="604048" y="589749"/>
                </a:lnTo>
                <a:lnTo>
                  <a:pt x="604460" y="588700"/>
                </a:lnTo>
                <a:lnTo>
                  <a:pt x="603689" y="589353"/>
                </a:lnTo>
                <a:lnTo>
                  <a:pt x="603842" y="590369"/>
                </a:lnTo>
                <a:lnTo>
                  <a:pt x="603842" y="590370"/>
                </a:lnTo>
                <a:cubicBezTo>
                  <a:pt x="595559" y="591819"/>
                  <a:pt x="596802" y="598236"/>
                  <a:pt x="596180" y="603825"/>
                </a:cubicBezTo>
                <a:lnTo>
                  <a:pt x="595777" y="603496"/>
                </a:lnTo>
                <a:lnTo>
                  <a:pt x="591289" y="611354"/>
                </a:lnTo>
                <a:cubicBezTo>
                  <a:pt x="589141" y="613553"/>
                  <a:pt x="586242" y="614795"/>
                  <a:pt x="581894" y="614174"/>
                </a:cubicBezTo>
                <a:lnTo>
                  <a:pt x="581688" y="613979"/>
                </a:lnTo>
                <a:lnTo>
                  <a:pt x="581688" y="615210"/>
                </a:lnTo>
                <a:cubicBezTo>
                  <a:pt x="575062" y="618315"/>
                  <a:pt x="570093" y="618936"/>
                  <a:pt x="572163" y="608793"/>
                </a:cubicBezTo>
                <a:lnTo>
                  <a:pt x="572164" y="608792"/>
                </a:lnTo>
                <a:lnTo>
                  <a:pt x="568230" y="608792"/>
                </a:lnTo>
                <a:lnTo>
                  <a:pt x="565581" y="608792"/>
                </a:lnTo>
                <a:lnTo>
                  <a:pt x="565953" y="609206"/>
                </a:lnTo>
                <a:lnTo>
                  <a:pt x="567195" y="609206"/>
                </a:lnTo>
                <a:lnTo>
                  <a:pt x="561812" y="615623"/>
                </a:lnTo>
                <a:cubicBezTo>
                  <a:pt x="561998" y="619308"/>
                  <a:pt x="559969" y="622723"/>
                  <a:pt x="556637" y="624317"/>
                </a:cubicBezTo>
                <a:lnTo>
                  <a:pt x="556637" y="639014"/>
                </a:lnTo>
                <a:cubicBezTo>
                  <a:pt x="556637" y="643361"/>
                  <a:pt x="554979" y="647501"/>
                  <a:pt x="550217" y="648122"/>
                </a:cubicBezTo>
                <a:cubicBezTo>
                  <a:pt x="545456" y="648743"/>
                  <a:pt x="542351" y="643982"/>
                  <a:pt x="541729" y="638807"/>
                </a:cubicBezTo>
                <a:lnTo>
                  <a:pt x="528271" y="634253"/>
                </a:lnTo>
                <a:lnTo>
                  <a:pt x="526614" y="649157"/>
                </a:lnTo>
                <a:lnTo>
                  <a:pt x="526614" y="654125"/>
                </a:lnTo>
                <a:lnTo>
                  <a:pt x="526598" y="654137"/>
                </a:lnTo>
                <a:lnTo>
                  <a:pt x="526821" y="654125"/>
                </a:lnTo>
                <a:cubicBezTo>
                  <a:pt x="525683" y="657644"/>
                  <a:pt x="526563" y="661991"/>
                  <a:pt x="526201" y="665794"/>
                </a:cubicBezTo>
                <a:lnTo>
                  <a:pt x="518528" y="673785"/>
                </a:lnTo>
                <a:lnTo>
                  <a:pt x="518333" y="675032"/>
                </a:lnTo>
                <a:lnTo>
                  <a:pt x="516331" y="683035"/>
                </a:lnTo>
                <a:lnTo>
                  <a:pt x="520308" y="690986"/>
                </a:lnTo>
                <a:lnTo>
                  <a:pt x="522473" y="691179"/>
                </a:lnTo>
                <a:cubicBezTo>
                  <a:pt x="524587" y="690661"/>
                  <a:pt x="526780" y="690661"/>
                  <a:pt x="528891" y="691179"/>
                </a:cubicBezTo>
                <a:lnTo>
                  <a:pt x="534171" y="693396"/>
                </a:lnTo>
                <a:lnTo>
                  <a:pt x="541289" y="692393"/>
                </a:lnTo>
                <a:lnTo>
                  <a:pt x="545968" y="698164"/>
                </a:lnTo>
                <a:lnTo>
                  <a:pt x="553116" y="700908"/>
                </a:lnTo>
                <a:cubicBezTo>
                  <a:pt x="559389" y="719641"/>
                  <a:pt x="575166" y="733613"/>
                  <a:pt x="594525" y="737546"/>
                </a:cubicBezTo>
                <a:cubicBezTo>
                  <a:pt x="609018" y="740030"/>
                  <a:pt x="612123" y="752864"/>
                  <a:pt x="613780" y="765491"/>
                </a:cubicBezTo>
                <a:cubicBezTo>
                  <a:pt x="613780" y="767561"/>
                  <a:pt x="615022" y="769631"/>
                  <a:pt x="615436" y="771701"/>
                </a:cubicBezTo>
                <a:cubicBezTo>
                  <a:pt x="615850" y="773771"/>
                  <a:pt x="616885" y="777911"/>
                  <a:pt x="617714" y="780809"/>
                </a:cubicBezTo>
                <a:lnTo>
                  <a:pt x="620579" y="784709"/>
                </a:lnTo>
                <a:lnTo>
                  <a:pt x="621338" y="784844"/>
                </a:lnTo>
                <a:lnTo>
                  <a:pt x="622185" y="786686"/>
                </a:lnTo>
                <a:lnTo>
                  <a:pt x="629101" y="787847"/>
                </a:lnTo>
                <a:cubicBezTo>
                  <a:pt x="656431" y="779981"/>
                  <a:pt x="684381" y="774806"/>
                  <a:pt x="711918" y="767147"/>
                </a:cubicBezTo>
                <a:lnTo>
                  <a:pt x="719384" y="765239"/>
                </a:lnTo>
                <a:lnTo>
                  <a:pt x="727628" y="758141"/>
                </a:lnTo>
                <a:cubicBezTo>
                  <a:pt x="733763" y="753432"/>
                  <a:pt x="739662" y="748102"/>
                  <a:pt x="743182" y="739822"/>
                </a:cubicBezTo>
                <a:lnTo>
                  <a:pt x="748673" y="757663"/>
                </a:lnTo>
                <a:lnTo>
                  <a:pt x="785807" y="737650"/>
                </a:lnTo>
                <a:cubicBezTo>
                  <a:pt x="793752" y="727248"/>
                  <a:pt x="797427" y="713224"/>
                  <a:pt x="797634" y="695733"/>
                </a:cubicBezTo>
                <a:cubicBezTo>
                  <a:pt x="797634" y="687453"/>
                  <a:pt x="801620" y="679846"/>
                  <a:pt x="805372" y="672032"/>
                </a:cubicBezTo>
                <a:lnTo>
                  <a:pt x="811417" y="648253"/>
                </a:lnTo>
                <a:lnTo>
                  <a:pt x="795012" y="649566"/>
                </a:lnTo>
                <a:lnTo>
                  <a:pt x="793285" y="650192"/>
                </a:lnTo>
                <a:cubicBezTo>
                  <a:pt x="787074" y="655574"/>
                  <a:pt x="786454" y="650192"/>
                  <a:pt x="782933" y="650192"/>
                </a:cubicBezTo>
                <a:lnTo>
                  <a:pt x="782904" y="650154"/>
                </a:lnTo>
                <a:lnTo>
                  <a:pt x="776024" y="655909"/>
                </a:lnTo>
                <a:cubicBezTo>
                  <a:pt x="772944" y="656970"/>
                  <a:pt x="769994" y="656298"/>
                  <a:pt x="768234" y="652675"/>
                </a:cubicBezTo>
                <a:cubicBezTo>
                  <a:pt x="763783" y="644561"/>
                  <a:pt x="766764" y="634356"/>
                  <a:pt x="774880" y="629926"/>
                </a:cubicBezTo>
                <a:cubicBezTo>
                  <a:pt x="776619" y="628974"/>
                  <a:pt x="778503" y="628332"/>
                  <a:pt x="780449" y="628043"/>
                </a:cubicBezTo>
                <a:cubicBezTo>
                  <a:pt x="780345" y="627070"/>
                  <a:pt x="780345" y="626118"/>
                  <a:pt x="780449" y="625145"/>
                </a:cubicBezTo>
                <a:lnTo>
                  <a:pt x="781093" y="622607"/>
                </a:lnTo>
                <a:lnTo>
                  <a:pt x="780034" y="625145"/>
                </a:lnTo>
                <a:cubicBezTo>
                  <a:pt x="772850" y="616244"/>
                  <a:pt x="774238" y="603224"/>
                  <a:pt x="783121" y="596042"/>
                </a:cubicBezTo>
                <a:cubicBezTo>
                  <a:pt x="783906" y="595400"/>
                  <a:pt x="784755" y="594820"/>
                  <a:pt x="785625" y="594303"/>
                </a:cubicBezTo>
                <a:lnTo>
                  <a:pt x="788256" y="594303"/>
                </a:lnTo>
                <a:lnTo>
                  <a:pt x="788256" y="594302"/>
                </a:lnTo>
                <a:lnTo>
                  <a:pt x="785625" y="594302"/>
                </a:lnTo>
                <a:cubicBezTo>
                  <a:pt x="780511" y="577018"/>
                  <a:pt x="785936" y="558347"/>
                  <a:pt x="799497" y="546486"/>
                </a:cubicBezTo>
                <a:lnTo>
                  <a:pt x="799493" y="548204"/>
                </a:lnTo>
                <a:lnTo>
                  <a:pt x="799911" y="546486"/>
                </a:lnTo>
                <a:lnTo>
                  <a:pt x="799911" y="535101"/>
                </a:lnTo>
                <a:lnTo>
                  <a:pt x="800664" y="533759"/>
                </a:lnTo>
                <a:lnTo>
                  <a:pt x="800118" y="524053"/>
                </a:lnTo>
                <a:lnTo>
                  <a:pt x="804216" y="515583"/>
                </a:lnTo>
                <a:lnTo>
                  <a:pt x="804260" y="513781"/>
                </a:lnTo>
                <a:cubicBezTo>
                  <a:pt x="806268" y="496849"/>
                  <a:pt x="811154" y="480392"/>
                  <a:pt x="818752" y="465137"/>
                </a:cubicBezTo>
                <a:lnTo>
                  <a:pt x="821958" y="465205"/>
                </a:lnTo>
                <a:lnTo>
                  <a:pt x="819581" y="464931"/>
                </a:lnTo>
                <a:cubicBezTo>
                  <a:pt x="815130" y="457272"/>
                  <a:pt x="815130" y="449924"/>
                  <a:pt x="816605" y="442653"/>
                </a:cubicBezTo>
                <a:lnTo>
                  <a:pt x="822258" y="421667"/>
                </a:lnTo>
                <a:lnTo>
                  <a:pt x="815439" y="421667"/>
                </a:lnTo>
                <a:close/>
                <a:moveTo>
                  <a:pt x="812477" y="418705"/>
                </a:moveTo>
                <a:lnTo>
                  <a:pt x="812216" y="418756"/>
                </a:lnTo>
                <a:lnTo>
                  <a:pt x="814818" y="421045"/>
                </a:lnTo>
                <a:close/>
                <a:moveTo>
                  <a:pt x="1038427" y="380682"/>
                </a:moveTo>
                <a:cubicBezTo>
                  <a:pt x="1044844" y="388547"/>
                  <a:pt x="1044431" y="398484"/>
                  <a:pt x="1048778" y="411938"/>
                </a:cubicBezTo>
                <a:lnTo>
                  <a:pt x="1038427" y="396620"/>
                </a:lnTo>
                <a:close/>
                <a:moveTo>
                  <a:pt x="1064539" y="315789"/>
                </a:moveTo>
                <a:lnTo>
                  <a:pt x="1063635" y="316305"/>
                </a:lnTo>
                <a:lnTo>
                  <a:pt x="1064099" y="316305"/>
                </a:lnTo>
                <a:close/>
                <a:moveTo>
                  <a:pt x="1078109" y="312060"/>
                </a:moveTo>
                <a:lnTo>
                  <a:pt x="1078034" y="312080"/>
                </a:lnTo>
                <a:lnTo>
                  <a:pt x="1078083" y="312169"/>
                </a:lnTo>
                <a:close/>
                <a:moveTo>
                  <a:pt x="873334" y="236406"/>
                </a:moveTo>
                <a:lnTo>
                  <a:pt x="873216" y="237021"/>
                </a:lnTo>
                <a:lnTo>
                  <a:pt x="873628" y="236611"/>
                </a:lnTo>
                <a:close/>
                <a:moveTo>
                  <a:pt x="1137807" y="206328"/>
                </a:moveTo>
                <a:lnTo>
                  <a:pt x="1132423" y="209714"/>
                </a:lnTo>
                <a:lnTo>
                  <a:pt x="1131936" y="210636"/>
                </a:lnTo>
                <a:lnTo>
                  <a:pt x="1137806" y="207224"/>
                </a:lnTo>
                <a:lnTo>
                  <a:pt x="1137807" y="207226"/>
                </a:lnTo>
                <a:close/>
                <a:moveTo>
                  <a:pt x="911688" y="155070"/>
                </a:moveTo>
                <a:lnTo>
                  <a:pt x="911686" y="155072"/>
                </a:lnTo>
                <a:lnTo>
                  <a:pt x="911768" y="155145"/>
                </a:lnTo>
                <a:lnTo>
                  <a:pt x="911769" y="155143"/>
                </a:lnTo>
                <a:close/>
                <a:moveTo>
                  <a:pt x="978421" y="88340"/>
                </a:moveTo>
                <a:lnTo>
                  <a:pt x="977961" y="88615"/>
                </a:lnTo>
                <a:lnTo>
                  <a:pt x="978283" y="88615"/>
                </a:lnTo>
                <a:close/>
                <a:moveTo>
                  <a:pt x="780035" y="16161"/>
                </a:moveTo>
                <a:cubicBezTo>
                  <a:pt x="780035" y="16161"/>
                  <a:pt x="781485" y="19266"/>
                  <a:pt x="781277" y="20714"/>
                </a:cubicBezTo>
                <a:cubicBezTo>
                  <a:pt x="780347" y="25371"/>
                  <a:pt x="777811" y="27182"/>
                  <a:pt x="774782" y="28088"/>
                </a:cubicBezTo>
                <a:lnTo>
                  <a:pt x="765337" y="30028"/>
                </a:lnTo>
                <a:lnTo>
                  <a:pt x="765336" y="30030"/>
                </a:lnTo>
                <a:cubicBezTo>
                  <a:pt x="761402" y="33963"/>
                  <a:pt x="756639" y="36861"/>
                  <a:pt x="751670" y="33342"/>
                </a:cubicBezTo>
                <a:cubicBezTo>
                  <a:pt x="750221" y="33342"/>
                  <a:pt x="750221" y="27132"/>
                  <a:pt x="751670" y="24441"/>
                </a:cubicBezTo>
                <a:cubicBezTo>
                  <a:pt x="753223" y="20301"/>
                  <a:pt x="755501" y="20301"/>
                  <a:pt x="757934" y="21155"/>
                </a:cubicBezTo>
                <a:cubicBezTo>
                  <a:pt x="760366" y="22008"/>
                  <a:pt x="762954" y="23716"/>
                  <a:pt x="765129" y="22992"/>
                </a:cubicBezTo>
                <a:lnTo>
                  <a:pt x="765336" y="24095"/>
                </a:lnTo>
                <a:lnTo>
                  <a:pt x="765336" y="22991"/>
                </a:lnTo>
                <a:cubicBezTo>
                  <a:pt x="768855" y="18479"/>
                  <a:pt x="774321" y="15954"/>
                  <a:pt x="780035" y="16161"/>
                </a:cubicBezTo>
                <a:close/>
                <a:moveTo>
                  <a:pt x="923719" y="0"/>
                </a:moveTo>
                <a:lnTo>
                  <a:pt x="1260249" y="0"/>
                </a:lnTo>
                <a:lnTo>
                  <a:pt x="1222487" y="72684"/>
                </a:lnTo>
                <a:cubicBezTo>
                  <a:pt x="1217932" y="81172"/>
                  <a:pt x="1216276" y="90693"/>
                  <a:pt x="1211100" y="98559"/>
                </a:cubicBezTo>
                <a:cubicBezTo>
                  <a:pt x="1208201" y="102906"/>
                  <a:pt x="1205303" y="106839"/>
                  <a:pt x="1199712" y="102699"/>
                </a:cubicBezTo>
                <a:cubicBezTo>
                  <a:pt x="1196959" y="101292"/>
                  <a:pt x="1195882" y="97918"/>
                  <a:pt x="1197310" y="95164"/>
                </a:cubicBezTo>
                <a:cubicBezTo>
                  <a:pt x="1197828" y="94130"/>
                  <a:pt x="1198677" y="93302"/>
                  <a:pt x="1199712" y="92763"/>
                </a:cubicBezTo>
                <a:cubicBezTo>
                  <a:pt x="1204972" y="89306"/>
                  <a:pt x="1206420" y="82248"/>
                  <a:pt x="1202963" y="76989"/>
                </a:cubicBezTo>
                <a:cubicBezTo>
                  <a:pt x="1201265" y="74422"/>
                  <a:pt x="1198615" y="72642"/>
                  <a:pt x="1195571" y="72063"/>
                </a:cubicBezTo>
                <a:cubicBezTo>
                  <a:pt x="1188532" y="72063"/>
                  <a:pt x="1187290" y="81172"/>
                  <a:pt x="1187083" y="88416"/>
                </a:cubicBezTo>
                <a:cubicBezTo>
                  <a:pt x="1187000" y="93757"/>
                  <a:pt x="1184288" y="98725"/>
                  <a:pt x="1179836" y="101664"/>
                </a:cubicBezTo>
                <a:cubicBezTo>
                  <a:pt x="1172797" y="108081"/>
                  <a:pt x="1164102" y="122364"/>
                  <a:pt x="1184806" y="126297"/>
                </a:cubicBezTo>
                <a:cubicBezTo>
                  <a:pt x="1197228" y="128574"/>
                  <a:pt x="1193294" y="137889"/>
                  <a:pt x="1191224" y="143064"/>
                </a:cubicBezTo>
                <a:cubicBezTo>
                  <a:pt x="1183770" y="162519"/>
                  <a:pt x="1174867" y="181149"/>
                  <a:pt x="1166586" y="200195"/>
                </a:cubicBezTo>
                <a:lnTo>
                  <a:pt x="1164724" y="199632"/>
                </a:lnTo>
                <a:lnTo>
                  <a:pt x="1166586" y="202264"/>
                </a:lnTo>
                <a:cubicBezTo>
                  <a:pt x="1164038" y="212216"/>
                  <a:pt x="1159070" y="221410"/>
                  <a:pt x="1152093" y="228965"/>
                </a:cubicBezTo>
                <a:lnTo>
                  <a:pt x="1150796" y="228052"/>
                </a:lnTo>
                <a:lnTo>
                  <a:pt x="1142714" y="228826"/>
                </a:lnTo>
                <a:cubicBezTo>
                  <a:pt x="1140583" y="227967"/>
                  <a:pt x="1139269" y="226144"/>
                  <a:pt x="1138246" y="223944"/>
                </a:cubicBezTo>
                <a:lnTo>
                  <a:pt x="1131577" y="211310"/>
                </a:lnTo>
                <a:lnTo>
                  <a:pt x="1119587" y="233935"/>
                </a:lnTo>
                <a:cubicBezTo>
                  <a:pt x="1115031" y="254633"/>
                  <a:pt x="1109027" y="240144"/>
                  <a:pt x="1103231" y="235797"/>
                </a:cubicBezTo>
                <a:lnTo>
                  <a:pt x="1100925" y="237806"/>
                </a:lnTo>
                <a:lnTo>
                  <a:pt x="1103437" y="237451"/>
                </a:lnTo>
                <a:cubicBezTo>
                  <a:pt x="1100746" y="249248"/>
                  <a:pt x="1124141" y="267881"/>
                  <a:pt x="1094122" y="272228"/>
                </a:cubicBezTo>
                <a:lnTo>
                  <a:pt x="1093995" y="272228"/>
                </a:lnTo>
                <a:lnTo>
                  <a:pt x="1095415" y="286658"/>
                </a:lnTo>
                <a:cubicBezTo>
                  <a:pt x="1095570" y="291676"/>
                  <a:pt x="1094535" y="296538"/>
                  <a:pt x="1089772" y="300987"/>
                </a:cubicBezTo>
                <a:lnTo>
                  <a:pt x="1086219" y="301816"/>
                </a:lnTo>
                <a:lnTo>
                  <a:pt x="1089772" y="301816"/>
                </a:lnTo>
                <a:cubicBezTo>
                  <a:pt x="1089668" y="310468"/>
                  <a:pt x="1087164" y="318934"/>
                  <a:pt x="1082526" y="326241"/>
                </a:cubicBezTo>
                <a:lnTo>
                  <a:pt x="1082406" y="326126"/>
                </a:lnTo>
                <a:lnTo>
                  <a:pt x="1082526" y="326861"/>
                </a:lnTo>
                <a:cubicBezTo>
                  <a:pt x="1083354" y="330774"/>
                  <a:pt x="1082443" y="334852"/>
                  <a:pt x="1080042" y="338039"/>
                </a:cubicBezTo>
                <a:cubicBezTo>
                  <a:pt x="1076728" y="343007"/>
                  <a:pt x="1077556" y="352529"/>
                  <a:pt x="1068861" y="351287"/>
                </a:cubicBezTo>
                <a:cubicBezTo>
                  <a:pt x="1060165" y="350045"/>
                  <a:pt x="1065756" y="340730"/>
                  <a:pt x="1063477" y="335762"/>
                </a:cubicBezTo>
                <a:cubicBezTo>
                  <a:pt x="1062649" y="333486"/>
                  <a:pt x="1060165" y="332657"/>
                  <a:pt x="1058301" y="331415"/>
                </a:cubicBezTo>
                <a:lnTo>
                  <a:pt x="1058765" y="330360"/>
                </a:lnTo>
                <a:lnTo>
                  <a:pt x="1058301" y="330795"/>
                </a:lnTo>
                <a:cubicBezTo>
                  <a:pt x="1049420" y="346320"/>
                  <a:pt x="1042483" y="362859"/>
                  <a:pt x="1037596" y="380061"/>
                </a:cubicBezTo>
                <a:cubicBezTo>
                  <a:pt x="1040785" y="384904"/>
                  <a:pt x="1040785" y="391155"/>
                  <a:pt x="1037596" y="395999"/>
                </a:cubicBezTo>
                <a:cubicBezTo>
                  <a:pt x="1032524" y="399518"/>
                  <a:pt x="1031179" y="404693"/>
                  <a:pt x="1029885" y="409997"/>
                </a:cubicBezTo>
                <a:lnTo>
                  <a:pt x="1022624" y="424491"/>
                </a:lnTo>
                <a:lnTo>
                  <a:pt x="1023312" y="425393"/>
                </a:lnTo>
                <a:lnTo>
                  <a:pt x="1007577" y="474037"/>
                </a:lnTo>
                <a:cubicBezTo>
                  <a:pt x="1005237" y="464722"/>
                  <a:pt x="1005227" y="455128"/>
                  <a:pt x="1007359" y="446036"/>
                </a:cubicBezTo>
                <a:lnTo>
                  <a:pt x="1019858" y="421326"/>
                </a:lnTo>
                <a:lnTo>
                  <a:pt x="1019172" y="420425"/>
                </a:lnTo>
                <a:cubicBezTo>
                  <a:pt x="1021759" y="412870"/>
                  <a:pt x="1019533" y="405418"/>
                  <a:pt x="1017774" y="397966"/>
                </a:cubicBezTo>
                <a:lnTo>
                  <a:pt x="1019162" y="375651"/>
                </a:lnTo>
                <a:lnTo>
                  <a:pt x="1018964" y="375714"/>
                </a:lnTo>
                <a:lnTo>
                  <a:pt x="1007653" y="366191"/>
                </a:lnTo>
                <a:lnTo>
                  <a:pt x="1007162" y="366191"/>
                </a:lnTo>
                <a:cubicBezTo>
                  <a:pt x="1006437" y="366481"/>
                  <a:pt x="1005609" y="366481"/>
                  <a:pt x="1004885" y="366191"/>
                </a:cubicBezTo>
                <a:lnTo>
                  <a:pt x="1004885" y="365572"/>
                </a:lnTo>
                <a:lnTo>
                  <a:pt x="1003918" y="367077"/>
                </a:lnTo>
                <a:lnTo>
                  <a:pt x="1004937" y="377214"/>
                </a:lnTo>
                <a:lnTo>
                  <a:pt x="995234" y="380641"/>
                </a:lnTo>
                <a:lnTo>
                  <a:pt x="988406" y="392449"/>
                </a:lnTo>
                <a:cubicBezTo>
                  <a:pt x="984699" y="406479"/>
                  <a:pt x="988270" y="423945"/>
                  <a:pt x="971344" y="431397"/>
                </a:cubicBezTo>
                <a:cubicBezTo>
                  <a:pt x="989771" y="446922"/>
                  <a:pt x="967823" y="459963"/>
                  <a:pt x="963682" y="466793"/>
                </a:cubicBezTo>
                <a:cubicBezTo>
                  <a:pt x="941736" y="503225"/>
                  <a:pt x="944635" y="547523"/>
                  <a:pt x="923516" y="583540"/>
                </a:cubicBezTo>
                <a:cubicBezTo>
                  <a:pt x="920928" y="586086"/>
                  <a:pt x="916788" y="586086"/>
                  <a:pt x="914200" y="583540"/>
                </a:cubicBezTo>
                <a:lnTo>
                  <a:pt x="913740" y="579039"/>
                </a:lnTo>
                <a:lnTo>
                  <a:pt x="912336" y="583952"/>
                </a:lnTo>
                <a:lnTo>
                  <a:pt x="912314" y="583968"/>
                </a:lnTo>
                <a:lnTo>
                  <a:pt x="912336" y="583953"/>
                </a:lnTo>
                <a:lnTo>
                  <a:pt x="922480" y="583953"/>
                </a:lnTo>
                <a:lnTo>
                  <a:pt x="911498" y="612189"/>
                </a:lnTo>
                <a:lnTo>
                  <a:pt x="911922" y="612313"/>
                </a:lnTo>
                <a:cubicBezTo>
                  <a:pt x="910742" y="641810"/>
                  <a:pt x="903330" y="670748"/>
                  <a:pt x="890182" y="697182"/>
                </a:cubicBezTo>
                <a:lnTo>
                  <a:pt x="887110" y="696549"/>
                </a:lnTo>
                <a:lnTo>
                  <a:pt x="889147" y="698630"/>
                </a:lnTo>
                <a:lnTo>
                  <a:pt x="889147" y="713378"/>
                </a:lnTo>
                <a:lnTo>
                  <a:pt x="891632" y="713948"/>
                </a:lnTo>
                <a:cubicBezTo>
                  <a:pt x="895152" y="708463"/>
                  <a:pt x="899242" y="708463"/>
                  <a:pt x="903434" y="709498"/>
                </a:cubicBezTo>
                <a:lnTo>
                  <a:pt x="913853" y="710974"/>
                </a:lnTo>
                <a:lnTo>
                  <a:pt x="918755" y="703080"/>
                </a:lnTo>
                <a:cubicBezTo>
                  <a:pt x="921912" y="702717"/>
                  <a:pt x="925898" y="704011"/>
                  <a:pt x="929314" y="704011"/>
                </a:cubicBezTo>
                <a:lnTo>
                  <a:pt x="929230" y="705339"/>
                </a:lnTo>
                <a:lnTo>
                  <a:pt x="932005" y="703185"/>
                </a:lnTo>
                <a:cubicBezTo>
                  <a:pt x="939873" y="687246"/>
                  <a:pt x="940288" y="714156"/>
                  <a:pt x="952710" y="706497"/>
                </a:cubicBezTo>
                <a:cubicBezTo>
                  <a:pt x="968527" y="700266"/>
                  <a:pt x="983435" y="691903"/>
                  <a:pt x="997018" y="681657"/>
                </a:cubicBezTo>
                <a:cubicBezTo>
                  <a:pt x="1000122" y="678552"/>
                  <a:pt x="1001987" y="678966"/>
                  <a:pt x="1003849" y="679794"/>
                </a:cubicBezTo>
                <a:cubicBezTo>
                  <a:pt x="1005713" y="680622"/>
                  <a:pt x="1009439" y="686418"/>
                  <a:pt x="1011096" y="685797"/>
                </a:cubicBezTo>
                <a:lnTo>
                  <a:pt x="1064053" y="673375"/>
                </a:lnTo>
                <a:lnTo>
                  <a:pt x="1062442" y="673375"/>
                </a:lnTo>
                <a:cubicBezTo>
                  <a:pt x="1058923" y="672133"/>
                  <a:pt x="1050641" y="675652"/>
                  <a:pt x="1052505" y="669235"/>
                </a:cubicBezTo>
                <a:cubicBezTo>
                  <a:pt x="1054367" y="662818"/>
                  <a:pt x="1062857" y="670270"/>
                  <a:pt x="1067826" y="669235"/>
                </a:cubicBezTo>
                <a:lnTo>
                  <a:pt x="1067826" y="669236"/>
                </a:lnTo>
                <a:lnTo>
                  <a:pt x="1093672" y="664666"/>
                </a:lnTo>
                <a:lnTo>
                  <a:pt x="1099917" y="663027"/>
                </a:lnTo>
                <a:cubicBezTo>
                  <a:pt x="1132527" y="650918"/>
                  <a:pt x="1164555" y="636829"/>
                  <a:pt x="1198707" y="630716"/>
                </a:cubicBezTo>
                <a:lnTo>
                  <a:pt x="1232218" y="627759"/>
                </a:lnTo>
                <a:lnTo>
                  <a:pt x="1237084" y="611302"/>
                </a:lnTo>
                <a:cubicBezTo>
                  <a:pt x="1240862" y="609206"/>
                  <a:pt x="1247126" y="610552"/>
                  <a:pt x="1257065" y="614795"/>
                </a:cubicBezTo>
                <a:lnTo>
                  <a:pt x="1257075" y="614800"/>
                </a:lnTo>
                <a:lnTo>
                  <a:pt x="1273857" y="622016"/>
                </a:lnTo>
                <a:lnTo>
                  <a:pt x="1278596" y="622870"/>
                </a:lnTo>
                <a:cubicBezTo>
                  <a:pt x="1285842" y="618937"/>
                  <a:pt x="1292882" y="624112"/>
                  <a:pt x="1300542" y="622870"/>
                </a:cubicBezTo>
                <a:cubicBezTo>
                  <a:pt x="1305098" y="615832"/>
                  <a:pt x="1290606" y="616660"/>
                  <a:pt x="1294952" y="610657"/>
                </a:cubicBezTo>
                <a:cubicBezTo>
                  <a:pt x="1299300" y="604654"/>
                  <a:pt x="1304891" y="612106"/>
                  <a:pt x="1307168" y="610657"/>
                </a:cubicBezTo>
                <a:cubicBezTo>
                  <a:pt x="1319281" y="604758"/>
                  <a:pt x="1335120" y="609687"/>
                  <a:pt x="1347085" y="603787"/>
                </a:cubicBezTo>
                <a:lnTo>
                  <a:pt x="1355900" y="595044"/>
                </a:lnTo>
                <a:lnTo>
                  <a:pt x="1355409" y="594717"/>
                </a:lnTo>
                <a:lnTo>
                  <a:pt x="1356444" y="594503"/>
                </a:lnTo>
                <a:lnTo>
                  <a:pt x="1357479" y="593476"/>
                </a:lnTo>
                <a:lnTo>
                  <a:pt x="1359568" y="593858"/>
                </a:lnTo>
                <a:lnTo>
                  <a:pt x="1370317" y="591638"/>
                </a:lnTo>
                <a:lnTo>
                  <a:pt x="1384809" y="590068"/>
                </a:lnTo>
                <a:lnTo>
                  <a:pt x="1384809" y="589956"/>
                </a:lnTo>
                <a:cubicBezTo>
                  <a:pt x="1390399" y="589024"/>
                  <a:pt x="1395575" y="586488"/>
                  <a:pt x="1400726" y="585427"/>
                </a:cubicBezTo>
                <a:lnTo>
                  <a:pt x="1414121" y="589099"/>
                </a:lnTo>
                <a:lnTo>
                  <a:pt x="1418143" y="588094"/>
                </a:lnTo>
                <a:cubicBezTo>
                  <a:pt x="1448806" y="582029"/>
                  <a:pt x="1480174" y="580290"/>
                  <a:pt x="1511312" y="582919"/>
                </a:cubicBezTo>
                <a:cubicBezTo>
                  <a:pt x="1523322" y="562219"/>
                  <a:pt x="1549202" y="590578"/>
                  <a:pt x="1561418" y="568843"/>
                </a:cubicBezTo>
                <a:cubicBezTo>
                  <a:pt x="1561418" y="567601"/>
                  <a:pt x="1569078" y="568843"/>
                  <a:pt x="1572805" y="570085"/>
                </a:cubicBezTo>
                <a:cubicBezTo>
                  <a:pt x="1589575" y="574370"/>
                  <a:pt x="1607401" y="570272"/>
                  <a:pt x="1620632" y="559114"/>
                </a:cubicBezTo>
                <a:cubicBezTo>
                  <a:pt x="1628293" y="554561"/>
                  <a:pt x="1636679" y="553422"/>
                  <a:pt x="1645244" y="553060"/>
                </a:cubicBezTo>
                <a:lnTo>
                  <a:pt x="1670129" y="551707"/>
                </a:lnTo>
                <a:lnTo>
                  <a:pt x="1674049" y="544209"/>
                </a:lnTo>
                <a:lnTo>
                  <a:pt x="1674051" y="544208"/>
                </a:lnTo>
                <a:lnTo>
                  <a:pt x="1674049" y="544209"/>
                </a:lnTo>
                <a:cubicBezTo>
                  <a:pt x="1658519" y="551661"/>
                  <a:pt x="1653343" y="539862"/>
                  <a:pt x="1647755" y="529719"/>
                </a:cubicBezTo>
                <a:cubicBezTo>
                  <a:pt x="1651128" y="526945"/>
                  <a:pt x="1655973" y="526945"/>
                  <a:pt x="1659348" y="529719"/>
                </a:cubicBezTo>
                <a:lnTo>
                  <a:pt x="1660587" y="530755"/>
                </a:lnTo>
                <a:lnTo>
                  <a:pt x="1660979" y="528971"/>
                </a:lnTo>
                <a:cubicBezTo>
                  <a:pt x="1662092" y="527651"/>
                  <a:pt x="1662765" y="526513"/>
                  <a:pt x="1659142" y="526409"/>
                </a:cubicBezTo>
                <a:cubicBezTo>
                  <a:pt x="1651419" y="526471"/>
                  <a:pt x="1643718" y="525705"/>
                  <a:pt x="1636160" y="524132"/>
                </a:cubicBezTo>
                <a:cubicBezTo>
                  <a:pt x="1627258" y="518543"/>
                  <a:pt x="1615457" y="534896"/>
                  <a:pt x="1607795" y="522062"/>
                </a:cubicBezTo>
                <a:cubicBezTo>
                  <a:pt x="1616387" y="512644"/>
                  <a:pt x="1626377" y="509539"/>
                  <a:pt x="1636833" y="508555"/>
                </a:cubicBezTo>
                <a:lnTo>
                  <a:pt x="1665614" y="507854"/>
                </a:lnTo>
                <a:lnTo>
                  <a:pt x="1660721" y="502318"/>
                </a:lnTo>
                <a:cubicBezTo>
                  <a:pt x="1660074" y="499964"/>
                  <a:pt x="1661523" y="498153"/>
                  <a:pt x="1667010" y="498463"/>
                </a:cubicBezTo>
                <a:lnTo>
                  <a:pt x="1696068" y="502453"/>
                </a:lnTo>
                <a:lnTo>
                  <a:pt x="1706348" y="501983"/>
                </a:lnTo>
                <a:lnTo>
                  <a:pt x="1709357" y="499291"/>
                </a:lnTo>
                <a:lnTo>
                  <a:pt x="1708625" y="499291"/>
                </a:lnTo>
                <a:cubicBezTo>
                  <a:pt x="1702828" y="491839"/>
                  <a:pt x="1693510" y="497014"/>
                  <a:pt x="1685850" y="492874"/>
                </a:cubicBezTo>
                <a:cubicBezTo>
                  <a:pt x="1693149" y="485577"/>
                  <a:pt x="1703359" y="490972"/>
                  <a:pt x="1711676" y="489235"/>
                </a:cubicBezTo>
                <a:lnTo>
                  <a:pt x="1717209" y="485663"/>
                </a:lnTo>
                <a:lnTo>
                  <a:pt x="1696332" y="485914"/>
                </a:lnTo>
                <a:cubicBezTo>
                  <a:pt x="1688646" y="486198"/>
                  <a:pt x="1681296" y="485526"/>
                  <a:pt x="1674670" y="480454"/>
                </a:cubicBezTo>
                <a:lnTo>
                  <a:pt x="1674699" y="480440"/>
                </a:lnTo>
                <a:lnTo>
                  <a:pt x="1673635" y="480247"/>
                </a:lnTo>
                <a:lnTo>
                  <a:pt x="1609658" y="480247"/>
                </a:lnTo>
                <a:cubicBezTo>
                  <a:pt x="1621667" y="474244"/>
                  <a:pt x="1628707" y="460789"/>
                  <a:pt x="1646512" y="463894"/>
                </a:cubicBezTo>
                <a:cubicBezTo>
                  <a:pt x="1657692" y="465964"/>
                  <a:pt x="1670321" y="454993"/>
                  <a:pt x="1683780" y="454993"/>
                </a:cubicBezTo>
                <a:lnTo>
                  <a:pt x="1684502" y="454971"/>
                </a:lnTo>
                <a:lnTo>
                  <a:pt x="1693796" y="449715"/>
                </a:lnTo>
                <a:lnTo>
                  <a:pt x="1702906" y="454946"/>
                </a:lnTo>
                <a:lnTo>
                  <a:pt x="1704485" y="454993"/>
                </a:lnTo>
                <a:cubicBezTo>
                  <a:pt x="1711938" y="455304"/>
                  <a:pt x="1719650" y="454062"/>
                  <a:pt x="1727181" y="454191"/>
                </a:cubicBezTo>
                <a:cubicBezTo>
                  <a:pt x="1734712" y="454320"/>
                  <a:pt x="1742063" y="455821"/>
                  <a:pt x="1748792" y="461617"/>
                </a:cubicBezTo>
                <a:lnTo>
                  <a:pt x="1748792" y="468864"/>
                </a:lnTo>
                <a:lnTo>
                  <a:pt x="1748792" y="469483"/>
                </a:lnTo>
                <a:lnTo>
                  <a:pt x="1749647" y="469785"/>
                </a:lnTo>
                <a:lnTo>
                  <a:pt x="1748792" y="468864"/>
                </a:lnTo>
                <a:cubicBezTo>
                  <a:pt x="1747197" y="465883"/>
                  <a:pt x="1747881" y="462178"/>
                  <a:pt x="1750447" y="459963"/>
                </a:cubicBezTo>
                <a:lnTo>
                  <a:pt x="1768328" y="453745"/>
                </a:lnTo>
                <a:lnTo>
                  <a:pt x="1770175" y="445550"/>
                </a:lnTo>
                <a:cubicBezTo>
                  <a:pt x="1771540" y="444010"/>
                  <a:pt x="1773455" y="443816"/>
                  <a:pt x="1775603" y="444178"/>
                </a:cubicBezTo>
                <a:lnTo>
                  <a:pt x="1787180" y="446411"/>
                </a:lnTo>
                <a:lnTo>
                  <a:pt x="1790201" y="445059"/>
                </a:lnTo>
                <a:cubicBezTo>
                  <a:pt x="1844321" y="436199"/>
                  <a:pt x="1899581" y="437172"/>
                  <a:pt x="1953351" y="447957"/>
                </a:cubicBezTo>
                <a:cubicBezTo>
                  <a:pt x="1970204" y="448888"/>
                  <a:pt x="1987078" y="447295"/>
                  <a:pt x="2003455" y="443196"/>
                </a:cubicBezTo>
                <a:lnTo>
                  <a:pt x="2004791" y="443108"/>
                </a:lnTo>
                <a:lnTo>
                  <a:pt x="2011229" y="439083"/>
                </a:lnTo>
                <a:cubicBezTo>
                  <a:pt x="2020769" y="436725"/>
                  <a:pt x="2031094" y="442780"/>
                  <a:pt x="2040722" y="440917"/>
                </a:cubicBezTo>
                <a:lnTo>
                  <a:pt x="2040989" y="441243"/>
                </a:lnTo>
                <a:lnTo>
                  <a:pt x="2038755" y="436778"/>
                </a:lnTo>
                <a:cubicBezTo>
                  <a:pt x="2036685" y="435536"/>
                  <a:pt x="2034925" y="434398"/>
                  <a:pt x="2038030" y="432224"/>
                </a:cubicBezTo>
                <a:lnTo>
                  <a:pt x="2051218" y="434782"/>
                </a:lnTo>
                <a:lnTo>
                  <a:pt x="2051489" y="434294"/>
                </a:lnTo>
                <a:cubicBezTo>
                  <a:pt x="2058011" y="434294"/>
                  <a:pt x="2063550" y="436830"/>
                  <a:pt x="2069011" y="439495"/>
                </a:cubicBezTo>
                <a:lnTo>
                  <a:pt x="2085945" y="445429"/>
                </a:lnTo>
                <a:lnTo>
                  <a:pt x="2096417" y="440296"/>
                </a:lnTo>
                <a:lnTo>
                  <a:pt x="2097799" y="441254"/>
                </a:lnTo>
                <a:lnTo>
                  <a:pt x="2099317" y="437814"/>
                </a:lnTo>
                <a:cubicBezTo>
                  <a:pt x="2099524" y="430983"/>
                  <a:pt x="2085031" y="433881"/>
                  <a:pt x="2085237" y="418770"/>
                </a:cubicBezTo>
                <a:cubicBezTo>
                  <a:pt x="2129131" y="449820"/>
                  <a:pt x="2186481" y="454788"/>
                  <a:pt x="2211948" y="508193"/>
                </a:cubicBezTo>
                <a:cubicBezTo>
                  <a:pt x="2216295" y="510470"/>
                  <a:pt x="2216711" y="517301"/>
                  <a:pt x="2222921" y="517508"/>
                </a:cubicBezTo>
                <a:cubicBezTo>
                  <a:pt x="2250541" y="542596"/>
                  <a:pt x="2269652" y="575653"/>
                  <a:pt x="2277580" y="612106"/>
                </a:cubicBezTo>
                <a:cubicBezTo>
                  <a:pt x="2277580" y="614590"/>
                  <a:pt x="2277580" y="618937"/>
                  <a:pt x="2279030" y="619144"/>
                </a:cubicBezTo>
                <a:cubicBezTo>
                  <a:pt x="2310708" y="626596"/>
                  <a:pt x="2295386" y="654954"/>
                  <a:pt x="2300976" y="672756"/>
                </a:cubicBezTo>
                <a:cubicBezTo>
                  <a:pt x="2307664" y="700970"/>
                  <a:pt x="2320315" y="727424"/>
                  <a:pt x="2338037" y="750380"/>
                </a:cubicBezTo>
                <a:cubicBezTo>
                  <a:pt x="2339280" y="751622"/>
                  <a:pt x="2344042" y="751622"/>
                  <a:pt x="2341350" y="754520"/>
                </a:cubicBezTo>
                <a:cubicBezTo>
                  <a:pt x="2322095" y="775220"/>
                  <a:pt x="2345491" y="778325"/>
                  <a:pt x="2355222" y="786812"/>
                </a:cubicBezTo>
                <a:cubicBezTo>
                  <a:pt x="2371992" y="801509"/>
                  <a:pt x="2365159" y="819724"/>
                  <a:pt x="2361640" y="836491"/>
                </a:cubicBezTo>
                <a:cubicBezTo>
                  <a:pt x="2360398" y="842287"/>
                  <a:pt x="2354394" y="849118"/>
                  <a:pt x="2357292" y="854500"/>
                </a:cubicBezTo>
                <a:cubicBezTo>
                  <a:pt x="2365781" y="869196"/>
                  <a:pt x="2354807" y="873544"/>
                  <a:pt x="2345905" y="879754"/>
                </a:cubicBezTo>
                <a:lnTo>
                  <a:pt x="2336198" y="878108"/>
                </a:lnTo>
                <a:lnTo>
                  <a:pt x="2343627" y="881822"/>
                </a:lnTo>
                <a:cubicBezTo>
                  <a:pt x="2338037" y="889274"/>
                  <a:pt x="2343627" y="895690"/>
                  <a:pt x="2344662" y="902521"/>
                </a:cubicBezTo>
                <a:cubicBezTo>
                  <a:pt x="2346216" y="909973"/>
                  <a:pt x="2344870" y="911422"/>
                  <a:pt x="2342592" y="910930"/>
                </a:cubicBezTo>
                <a:lnTo>
                  <a:pt x="2336877" y="908517"/>
                </a:lnTo>
                <a:lnTo>
                  <a:pt x="2332240" y="963173"/>
                </a:lnTo>
                <a:cubicBezTo>
                  <a:pt x="2331536" y="976587"/>
                  <a:pt x="2326277" y="989379"/>
                  <a:pt x="2317332" y="999398"/>
                </a:cubicBezTo>
                <a:cubicBezTo>
                  <a:pt x="2314020" y="1004159"/>
                  <a:pt x="2311536" y="1003952"/>
                  <a:pt x="2307809" y="1001054"/>
                </a:cubicBezTo>
                <a:cubicBezTo>
                  <a:pt x="2317126" y="990497"/>
                  <a:pt x="2287105" y="1000019"/>
                  <a:pt x="2300976" y="987185"/>
                </a:cubicBezTo>
                <a:cubicBezTo>
                  <a:pt x="2292012" y="978491"/>
                  <a:pt x="2279941" y="973710"/>
                  <a:pt x="2267436" y="973937"/>
                </a:cubicBezTo>
                <a:cubicBezTo>
                  <a:pt x="2246731" y="976007"/>
                  <a:pt x="2226027" y="986978"/>
                  <a:pt x="2206565" y="977663"/>
                </a:cubicBezTo>
                <a:cubicBezTo>
                  <a:pt x="2201596" y="975179"/>
                  <a:pt x="2196833" y="964622"/>
                  <a:pt x="2189794" y="968969"/>
                </a:cubicBezTo>
                <a:cubicBezTo>
                  <a:pt x="2177993" y="976007"/>
                  <a:pt x="2165776" y="972074"/>
                  <a:pt x="2153769" y="973937"/>
                </a:cubicBezTo>
                <a:lnTo>
                  <a:pt x="2140270" y="974633"/>
                </a:lnTo>
                <a:lnTo>
                  <a:pt x="2151491" y="977041"/>
                </a:lnTo>
                <a:cubicBezTo>
                  <a:pt x="2142587" y="986770"/>
                  <a:pt x="2131407" y="980974"/>
                  <a:pt x="2121055" y="981181"/>
                </a:cubicBezTo>
                <a:lnTo>
                  <a:pt x="2129880" y="976568"/>
                </a:lnTo>
                <a:lnTo>
                  <a:pt x="2123333" y="978077"/>
                </a:lnTo>
                <a:cubicBezTo>
                  <a:pt x="2115052" y="990704"/>
                  <a:pt x="2093105" y="973937"/>
                  <a:pt x="2088342" y="994430"/>
                </a:cubicBezTo>
                <a:lnTo>
                  <a:pt x="2088342" y="997121"/>
                </a:lnTo>
                <a:lnTo>
                  <a:pt x="2086272" y="997121"/>
                </a:lnTo>
                <a:lnTo>
                  <a:pt x="2084204" y="997121"/>
                </a:lnTo>
                <a:cubicBezTo>
                  <a:pt x="2066107" y="1002751"/>
                  <a:pt x="2046396" y="997535"/>
                  <a:pt x="2033478" y="983666"/>
                </a:cubicBezTo>
                <a:cubicBezTo>
                  <a:pt x="2072401" y="964829"/>
                  <a:pt x="2115259" y="962966"/>
                  <a:pt x="2156461" y="954272"/>
                </a:cubicBezTo>
                <a:cubicBezTo>
                  <a:pt x="2186440" y="946386"/>
                  <a:pt x="2217393" y="942701"/>
                  <a:pt x="2248388" y="943302"/>
                </a:cubicBezTo>
                <a:cubicBezTo>
                  <a:pt x="2263709" y="943302"/>
                  <a:pt x="2267850" y="930054"/>
                  <a:pt x="2279237" y="922602"/>
                </a:cubicBezTo>
                <a:cubicBezTo>
                  <a:pt x="2268056" y="914736"/>
                  <a:pt x="2256048" y="926535"/>
                  <a:pt x="2247766" y="915564"/>
                </a:cubicBezTo>
                <a:cubicBezTo>
                  <a:pt x="2258305" y="912542"/>
                  <a:pt x="2264660" y="901840"/>
                  <a:pt x="2262260" y="891138"/>
                </a:cubicBezTo>
                <a:cubicBezTo>
                  <a:pt x="2260810" y="880581"/>
                  <a:pt x="2250251" y="882652"/>
                  <a:pt x="2243625" y="879339"/>
                </a:cubicBezTo>
                <a:cubicBezTo>
                  <a:pt x="2236999" y="876027"/>
                  <a:pt x="2221058" y="877477"/>
                  <a:pt x="2226027" y="860089"/>
                </a:cubicBezTo>
                <a:cubicBezTo>
                  <a:pt x="2227269" y="855949"/>
                  <a:pt x="2219610" y="854914"/>
                  <a:pt x="2214225" y="854707"/>
                </a:cubicBezTo>
                <a:cubicBezTo>
                  <a:pt x="2165156" y="854313"/>
                  <a:pt x="2116294" y="861289"/>
                  <a:pt x="2069295" y="875406"/>
                </a:cubicBezTo>
                <a:cubicBezTo>
                  <a:pt x="2051014" y="876566"/>
                  <a:pt x="2033393" y="882713"/>
                  <a:pt x="2018363" y="893208"/>
                </a:cubicBezTo>
                <a:lnTo>
                  <a:pt x="2012968" y="897837"/>
                </a:lnTo>
                <a:lnTo>
                  <a:pt x="2016499" y="897347"/>
                </a:lnTo>
                <a:cubicBezTo>
                  <a:pt x="2009459" y="916598"/>
                  <a:pt x="1993931" y="904799"/>
                  <a:pt x="1982129" y="906662"/>
                </a:cubicBezTo>
                <a:cubicBezTo>
                  <a:pt x="1986478" y="900245"/>
                  <a:pt x="1992430" y="899676"/>
                  <a:pt x="1998616" y="899831"/>
                </a:cubicBezTo>
                <a:lnTo>
                  <a:pt x="1999124" y="899761"/>
                </a:lnTo>
                <a:lnTo>
                  <a:pt x="1992305" y="899234"/>
                </a:lnTo>
                <a:cubicBezTo>
                  <a:pt x="1989273" y="899379"/>
                  <a:pt x="1986426" y="900194"/>
                  <a:pt x="1983993" y="902523"/>
                </a:cubicBezTo>
                <a:cubicBezTo>
                  <a:pt x="1976540" y="901757"/>
                  <a:pt x="1969085" y="903993"/>
                  <a:pt x="1963289" y="908733"/>
                </a:cubicBezTo>
                <a:lnTo>
                  <a:pt x="1954205" y="905769"/>
                </a:lnTo>
                <a:lnTo>
                  <a:pt x="1962460" y="913700"/>
                </a:lnTo>
                <a:cubicBezTo>
                  <a:pt x="1955006" y="933365"/>
                  <a:pt x="1946103" y="911009"/>
                  <a:pt x="1938028" y="913700"/>
                </a:cubicBezTo>
                <a:lnTo>
                  <a:pt x="1942481" y="905702"/>
                </a:lnTo>
                <a:lnTo>
                  <a:pt x="1938858" y="908733"/>
                </a:lnTo>
                <a:cubicBezTo>
                  <a:pt x="1931197" y="920946"/>
                  <a:pt x="1921465" y="907284"/>
                  <a:pt x="1913805" y="912873"/>
                </a:cubicBezTo>
                <a:cubicBezTo>
                  <a:pt x="1910596" y="915212"/>
                  <a:pt x="1906248" y="915212"/>
                  <a:pt x="1903040" y="912873"/>
                </a:cubicBezTo>
                <a:cubicBezTo>
                  <a:pt x="1896704" y="911176"/>
                  <a:pt x="1889996" y="911693"/>
                  <a:pt x="1883991" y="914322"/>
                </a:cubicBezTo>
                <a:cubicBezTo>
                  <a:pt x="1849829" y="933573"/>
                  <a:pt x="1811112" y="936678"/>
                  <a:pt x="1774051" y="945993"/>
                </a:cubicBezTo>
                <a:cubicBezTo>
                  <a:pt x="1750034" y="951995"/>
                  <a:pt x="1727466" y="961724"/>
                  <a:pt x="1703863" y="968969"/>
                </a:cubicBezTo>
                <a:cubicBezTo>
                  <a:pt x="1658936" y="983045"/>
                  <a:pt x="1614422" y="998984"/>
                  <a:pt x="1570527" y="1015958"/>
                </a:cubicBezTo>
                <a:lnTo>
                  <a:pt x="1525386" y="1029873"/>
                </a:lnTo>
                <a:lnTo>
                  <a:pt x="1521457" y="1036448"/>
                </a:lnTo>
                <a:lnTo>
                  <a:pt x="1516281" y="1041416"/>
                </a:lnTo>
                <a:lnTo>
                  <a:pt x="1514349" y="1041760"/>
                </a:lnTo>
                <a:lnTo>
                  <a:pt x="1505459" y="1048051"/>
                </a:lnTo>
                <a:cubicBezTo>
                  <a:pt x="1501717" y="1048910"/>
                  <a:pt x="1497649" y="1048351"/>
                  <a:pt x="1494129" y="1046177"/>
                </a:cubicBezTo>
                <a:lnTo>
                  <a:pt x="1500753" y="1036656"/>
                </a:lnTo>
                <a:lnTo>
                  <a:pt x="1500753" y="1022864"/>
                </a:lnTo>
                <a:lnTo>
                  <a:pt x="1467395" y="1027007"/>
                </a:lnTo>
                <a:cubicBezTo>
                  <a:pt x="1455101" y="1029154"/>
                  <a:pt x="1443196" y="1032829"/>
                  <a:pt x="1432429" y="1040798"/>
                </a:cubicBezTo>
                <a:lnTo>
                  <a:pt x="1430873" y="1042328"/>
                </a:lnTo>
                <a:lnTo>
                  <a:pt x="1434500" y="1044005"/>
                </a:lnTo>
                <a:cubicBezTo>
                  <a:pt x="1435845" y="1046954"/>
                  <a:pt x="1436674" y="1050525"/>
                  <a:pt x="1439676" y="1051560"/>
                </a:cubicBezTo>
                <a:cubicBezTo>
                  <a:pt x="1434863" y="1051560"/>
                  <a:pt x="1430631" y="1063203"/>
                  <a:pt x="1425497" y="1060816"/>
                </a:cubicBezTo>
                <a:lnTo>
                  <a:pt x="1420032" y="1052838"/>
                </a:lnTo>
                <a:lnTo>
                  <a:pt x="1376321" y="1061083"/>
                </a:lnTo>
                <a:cubicBezTo>
                  <a:pt x="1365969" y="1065223"/>
                  <a:pt x="1378391" y="1067914"/>
                  <a:pt x="1376321" y="1071019"/>
                </a:cubicBezTo>
                <a:lnTo>
                  <a:pt x="1371501" y="1073077"/>
                </a:lnTo>
                <a:lnTo>
                  <a:pt x="1376527" y="1072053"/>
                </a:lnTo>
                <a:cubicBezTo>
                  <a:pt x="1385223" y="1072053"/>
                  <a:pt x="1391227" y="1074537"/>
                  <a:pt x="1380669" y="1080954"/>
                </a:cubicBezTo>
                <a:cubicBezTo>
                  <a:pt x="1368162" y="1087557"/>
                  <a:pt x="1355222" y="1093291"/>
                  <a:pt x="1341951" y="1098134"/>
                </a:cubicBezTo>
                <a:lnTo>
                  <a:pt x="1341837" y="1098227"/>
                </a:lnTo>
                <a:lnTo>
                  <a:pt x="1340864" y="1107786"/>
                </a:lnTo>
                <a:cubicBezTo>
                  <a:pt x="1339260" y="1110554"/>
                  <a:pt x="1336257" y="1112417"/>
                  <a:pt x="1331391" y="1113038"/>
                </a:cubicBezTo>
                <a:lnTo>
                  <a:pt x="1318401" y="1118264"/>
                </a:lnTo>
                <a:cubicBezTo>
                  <a:pt x="1313379" y="1118626"/>
                  <a:pt x="1308514" y="1119351"/>
                  <a:pt x="1306340" y="1125664"/>
                </a:cubicBezTo>
                <a:lnTo>
                  <a:pt x="1304823" y="1124938"/>
                </a:lnTo>
                <a:lnTo>
                  <a:pt x="1306340" y="1126286"/>
                </a:lnTo>
                <a:cubicBezTo>
                  <a:pt x="1296401" y="1127735"/>
                  <a:pt x="1284186" y="1134359"/>
                  <a:pt x="1281702" y="1116764"/>
                </a:cubicBezTo>
                <a:lnTo>
                  <a:pt x="1287913" y="1106621"/>
                </a:lnTo>
                <a:lnTo>
                  <a:pt x="1289357" y="1106621"/>
                </a:lnTo>
                <a:lnTo>
                  <a:pt x="1287706" y="1106000"/>
                </a:lnTo>
                <a:lnTo>
                  <a:pt x="1276526" y="1106000"/>
                </a:lnTo>
                <a:lnTo>
                  <a:pt x="1277415" y="1105399"/>
                </a:lnTo>
                <a:lnTo>
                  <a:pt x="1276320" y="1105587"/>
                </a:lnTo>
                <a:lnTo>
                  <a:pt x="1241743" y="1119992"/>
                </a:lnTo>
                <a:lnTo>
                  <a:pt x="1241743" y="1126700"/>
                </a:lnTo>
                <a:lnTo>
                  <a:pt x="1241743" y="1126907"/>
                </a:lnTo>
                <a:lnTo>
                  <a:pt x="1262240" y="1126907"/>
                </a:lnTo>
                <a:cubicBezTo>
                  <a:pt x="1261411" y="1131047"/>
                  <a:pt x="1259135" y="1133014"/>
                  <a:pt x="1256313" y="1134074"/>
                </a:cubicBezTo>
                <a:lnTo>
                  <a:pt x="1247124" y="1135808"/>
                </a:lnTo>
                <a:lnTo>
                  <a:pt x="1241898" y="1142328"/>
                </a:lnTo>
                <a:cubicBezTo>
                  <a:pt x="1239517" y="1142431"/>
                  <a:pt x="1236566" y="1141086"/>
                  <a:pt x="1233253" y="1140154"/>
                </a:cubicBezTo>
                <a:lnTo>
                  <a:pt x="1235431" y="1137596"/>
                </a:lnTo>
                <a:lnTo>
                  <a:pt x="1232633" y="1139948"/>
                </a:lnTo>
                <a:lnTo>
                  <a:pt x="1216211" y="1150004"/>
                </a:lnTo>
                <a:lnTo>
                  <a:pt x="1216691" y="1150298"/>
                </a:lnTo>
                <a:cubicBezTo>
                  <a:pt x="1210064" y="1150298"/>
                  <a:pt x="1206752" y="1154852"/>
                  <a:pt x="1201989" y="1157956"/>
                </a:cubicBezTo>
                <a:cubicBezTo>
                  <a:pt x="1193086" y="1163339"/>
                  <a:pt x="1192466" y="1157956"/>
                  <a:pt x="1192466" y="1150505"/>
                </a:cubicBezTo>
                <a:lnTo>
                  <a:pt x="1192472" y="1150479"/>
                </a:lnTo>
                <a:lnTo>
                  <a:pt x="1192259" y="1150506"/>
                </a:lnTo>
                <a:cubicBezTo>
                  <a:pt x="1180354" y="1149161"/>
                  <a:pt x="1168305" y="1151396"/>
                  <a:pt x="1157683" y="1156923"/>
                </a:cubicBezTo>
                <a:lnTo>
                  <a:pt x="1157456" y="1157137"/>
                </a:lnTo>
                <a:lnTo>
                  <a:pt x="1157889" y="1156922"/>
                </a:lnTo>
                <a:cubicBezTo>
                  <a:pt x="1158096" y="1180105"/>
                  <a:pt x="1153542" y="1181554"/>
                  <a:pt x="1127869" y="1171826"/>
                </a:cubicBezTo>
                <a:lnTo>
                  <a:pt x="1127971" y="1171776"/>
                </a:lnTo>
                <a:lnTo>
                  <a:pt x="1127662" y="1171827"/>
                </a:lnTo>
                <a:cubicBezTo>
                  <a:pt x="1124141" y="1169964"/>
                  <a:pt x="1123106" y="1171827"/>
                  <a:pt x="1121864" y="1174932"/>
                </a:cubicBezTo>
                <a:lnTo>
                  <a:pt x="1114644" y="1185098"/>
                </a:lnTo>
                <a:lnTo>
                  <a:pt x="1114956" y="1185026"/>
                </a:lnTo>
                <a:lnTo>
                  <a:pt x="1114825" y="1184866"/>
                </a:lnTo>
                <a:cubicBezTo>
                  <a:pt x="1113377" y="1178863"/>
                  <a:pt x="1116067" y="1175758"/>
                  <a:pt x="1122071" y="1174930"/>
                </a:cubicBezTo>
                <a:cubicBezTo>
                  <a:pt x="1120829" y="1180364"/>
                  <a:pt x="1132281" y="1184750"/>
                  <a:pt x="1130748" y="1190183"/>
                </a:cubicBezTo>
                <a:lnTo>
                  <a:pt x="1124422" y="1195625"/>
                </a:lnTo>
                <a:lnTo>
                  <a:pt x="1124763" y="1196044"/>
                </a:lnTo>
                <a:cubicBezTo>
                  <a:pt x="1113024" y="1209788"/>
                  <a:pt x="1095633" y="1217406"/>
                  <a:pt x="1077556" y="1216744"/>
                </a:cubicBezTo>
                <a:cubicBezTo>
                  <a:pt x="1075486" y="1208463"/>
                  <a:pt x="1081904" y="1211154"/>
                  <a:pt x="1084389" y="1209292"/>
                </a:cubicBezTo>
                <a:cubicBezTo>
                  <a:pt x="1086873" y="1207429"/>
                  <a:pt x="1091842" y="1199770"/>
                  <a:pt x="1089980" y="1198321"/>
                </a:cubicBezTo>
                <a:cubicBezTo>
                  <a:pt x="1082319" y="1192318"/>
                  <a:pt x="1085011" y="1204738"/>
                  <a:pt x="1082112" y="1204117"/>
                </a:cubicBezTo>
                <a:cubicBezTo>
                  <a:pt x="1079213" y="1203496"/>
                  <a:pt x="1079627" y="1194388"/>
                  <a:pt x="1074244" y="1194388"/>
                </a:cubicBezTo>
                <a:lnTo>
                  <a:pt x="1074471" y="1194336"/>
                </a:lnTo>
                <a:lnTo>
                  <a:pt x="1073002" y="1194390"/>
                </a:lnTo>
                <a:lnTo>
                  <a:pt x="1063953" y="1193042"/>
                </a:lnTo>
                <a:lnTo>
                  <a:pt x="1053747" y="1200184"/>
                </a:lnTo>
                <a:lnTo>
                  <a:pt x="1049666" y="1200805"/>
                </a:lnTo>
                <a:lnTo>
                  <a:pt x="1053540" y="1200805"/>
                </a:lnTo>
                <a:cubicBezTo>
                  <a:pt x="1055196" y="1212190"/>
                  <a:pt x="1044844" y="1211361"/>
                  <a:pt x="1039046" y="1215088"/>
                </a:cubicBezTo>
                <a:lnTo>
                  <a:pt x="1037804" y="1212871"/>
                </a:lnTo>
                <a:lnTo>
                  <a:pt x="1037804" y="1214467"/>
                </a:lnTo>
                <a:lnTo>
                  <a:pt x="1023932" y="1219817"/>
                </a:lnTo>
                <a:lnTo>
                  <a:pt x="1023932" y="1220056"/>
                </a:lnTo>
                <a:cubicBezTo>
                  <a:pt x="1017681" y="1223719"/>
                  <a:pt x="1010474" y="1225438"/>
                  <a:pt x="1003228" y="1225024"/>
                </a:cubicBezTo>
                <a:lnTo>
                  <a:pt x="1003300" y="1224869"/>
                </a:lnTo>
                <a:lnTo>
                  <a:pt x="1003022" y="1225025"/>
                </a:lnTo>
                <a:lnTo>
                  <a:pt x="963890" y="1234547"/>
                </a:lnTo>
                <a:lnTo>
                  <a:pt x="963500" y="1234123"/>
                </a:lnTo>
                <a:lnTo>
                  <a:pt x="963682" y="1234546"/>
                </a:lnTo>
                <a:lnTo>
                  <a:pt x="958516" y="1239712"/>
                </a:lnTo>
                <a:lnTo>
                  <a:pt x="958713" y="1239928"/>
                </a:lnTo>
                <a:cubicBezTo>
                  <a:pt x="953124" y="1242826"/>
                  <a:pt x="945669" y="1251105"/>
                  <a:pt x="941943" y="1240963"/>
                </a:cubicBezTo>
                <a:cubicBezTo>
                  <a:pt x="940597" y="1237444"/>
                  <a:pt x="942616" y="1236823"/>
                  <a:pt x="945463" y="1236616"/>
                </a:cubicBezTo>
                <a:lnTo>
                  <a:pt x="953608" y="1234829"/>
                </a:lnTo>
                <a:lnTo>
                  <a:pt x="953537" y="1234752"/>
                </a:lnTo>
                <a:cubicBezTo>
                  <a:pt x="953807" y="1230178"/>
                  <a:pt x="951136" y="1225955"/>
                  <a:pt x="946912" y="1224196"/>
                </a:cubicBezTo>
                <a:lnTo>
                  <a:pt x="946921" y="1224153"/>
                </a:lnTo>
                <a:lnTo>
                  <a:pt x="946706" y="1224197"/>
                </a:lnTo>
                <a:cubicBezTo>
                  <a:pt x="921239" y="1218608"/>
                  <a:pt x="904261" y="1238273"/>
                  <a:pt x="883143" y="1244897"/>
                </a:cubicBezTo>
                <a:cubicBezTo>
                  <a:pt x="877863" y="1246760"/>
                  <a:pt x="872584" y="1250602"/>
                  <a:pt x="870362" y="1246469"/>
                </a:cubicBezTo>
                <a:lnTo>
                  <a:pt x="869355" y="1239856"/>
                </a:lnTo>
                <a:lnTo>
                  <a:pt x="860575" y="1234753"/>
                </a:lnTo>
                <a:lnTo>
                  <a:pt x="860576" y="1234751"/>
                </a:lnTo>
                <a:lnTo>
                  <a:pt x="860575" y="1234752"/>
                </a:lnTo>
                <a:cubicBezTo>
                  <a:pt x="851258" y="1231027"/>
                  <a:pt x="857470" y="1218193"/>
                  <a:pt x="848360" y="1214467"/>
                </a:cubicBezTo>
                <a:cubicBezTo>
                  <a:pt x="843443" y="1219373"/>
                  <a:pt x="837511" y="1222974"/>
                  <a:pt x="831091" y="1225101"/>
                </a:cubicBezTo>
                <a:lnTo>
                  <a:pt x="810887" y="1226886"/>
                </a:lnTo>
                <a:lnTo>
                  <a:pt x="810886" y="1226887"/>
                </a:lnTo>
                <a:cubicBezTo>
                  <a:pt x="810886" y="1231027"/>
                  <a:pt x="809851" y="1233408"/>
                  <a:pt x="807987" y="1234520"/>
                </a:cubicBezTo>
                <a:lnTo>
                  <a:pt x="800326" y="1234545"/>
                </a:lnTo>
                <a:lnTo>
                  <a:pt x="800326" y="1234546"/>
                </a:lnTo>
                <a:cubicBezTo>
                  <a:pt x="794735" y="1234132"/>
                  <a:pt x="789973" y="1244688"/>
                  <a:pt x="784384" y="1235374"/>
                </a:cubicBezTo>
                <a:lnTo>
                  <a:pt x="784752" y="1235013"/>
                </a:lnTo>
                <a:lnTo>
                  <a:pt x="780657" y="1229164"/>
                </a:lnTo>
                <a:lnTo>
                  <a:pt x="776101" y="1219849"/>
                </a:lnTo>
                <a:lnTo>
                  <a:pt x="781852" y="1216083"/>
                </a:lnTo>
                <a:lnTo>
                  <a:pt x="781277" y="1215916"/>
                </a:lnTo>
                <a:cubicBezTo>
                  <a:pt x="786040" y="1210120"/>
                  <a:pt x="793700" y="1210327"/>
                  <a:pt x="800119" y="1207636"/>
                </a:cubicBezTo>
                <a:lnTo>
                  <a:pt x="800119" y="1212366"/>
                </a:lnTo>
                <a:lnTo>
                  <a:pt x="801153" y="1207842"/>
                </a:lnTo>
                <a:cubicBezTo>
                  <a:pt x="799084" y="1203909"/>
                  <a:pt x="799497" y="1200804"/>
                  <a:pt x="805087" y="1200804"/>
                </a:cubicBezTo>
                <a:lnTo>
                  <a:pt x="807329" y="1200901"/>
                </a:lnTo>
                <a:lnTo>
                  <a:pt x="803845" y="1199150"/>
                </a:lnTo>
                <a:cubicBezTo>
                  <a:pt x="839664" y="1176091"/>
                  <a:pt x="872418" y="1148622"/>
                  <a:pt x="901363" y="1117386"/>
                </a:cubicBezTo>
                <a:cubicBezTo>
                  <a:pt x="907160" y="1110349"/>
                  <a:pt x="922068" y="1118835"/>
                  <a:pt x="919169" y="1104760"/>
                </a:cubicBezTo>
                <a:lnTo>
                  <a:pt x="921162" y="1102897"/>
                </a:lnTo>
                <a:lnTo>
                  <a:pt x="924345" y="1094409"/>
                </a:lnTo>
                <a:lnTo>
                  <a:pt x="920207" y="1092127"/>
                </a:lnTo>
                <a:lnTo>
                  <a:pt x="920204" y="1092131"/>
                </a:lnTo>
                <a:lnTo>
                  <a:pt x="919978" y="1092104"/>
                </a:lnTo>
                <a:lnTo>
                  <a:pt x="923723" y="1094409"/>
                </a:lnTo>
                <a:cubicBezTo>
                  <a:pt x="919479" y="1095030"/>
                  <a:pt x="915080" y="1096997"/>
                  <a:pt x="910887" y="1097411"/>
                </a:cubicBezTo>
                <a:lnTo>
                  <a:pt x="899361" y="1091134"/>
                </a:lnTo>
                <a:lnTo>
                  <a:pt x="884593" y="1095236"/>
                </a:lnTo>
                <a:cubicBezTo>
                  <a:pt x="879997" y="1094450"/>
                  <a:pt x="876373" y="1090910"/>
                  <a:pt x="875484" y="1086335"/>
                </a:cubicBezTo>
                <a:cubicBezTo>
                  <a:pt x="880141" y="1080850"/>
                  <a:pt x="884385" y="1074795"/>
                  <a:pt x="889510" y="1069827"/>
                </a:cubicBezTo>
                <a:lnTo>
                  <a:pt x="908742" y="1059879"/>
                </a:lnTo>
                <a:lnTo>
                  <a:pt x="908610" y="1059839"/>
                </a:lnTo>
                <a:cubicBezTo>
                  <a:pt x="904717" y="1057438"/>
                  <a:pt x="903517" y="1052325"/>
                  <a:pt x="905938" y="1048434"/>
                </a:cubicBezTo>
                <a:cubicBezTo>
                  <a:pt x="906602" y="1047357"/>
                  <a:pt x="907534" y="1046447"/>
                  <a:pt x="908610" y="1045763"/>
                </a:cubicBezTo>
                <a:cubicBezTo>
                  <a:pt x="912440" y="1042762"/>
                  <a:pt x="913994" y="1044522"/>
                  <a:pt x="915287" y="1046954"/>
                </a:cubicBezTo>
                <a:lnTo>
                  <a:pt x="919815" y="1051573"/>
                </a:lnTo>
                <a:lnTo>
                  <a:pt x="920204" y="1050940"/>
                </a:lnTo>
                <a:cubicBezTo>
                  <a:pt x="922896" y="1050112"/>
                  <a:pt x="923310" y="1047577"/>
                  <a:pt x="923879" y="1045144"/>
                </a:cubicBezTo>
                <a:lnTo>
                  <a:pt x="928455" y="1040004"/>
                </a:lnTo>
                <a:lnTo>
                  <a:pt x="921575" y="1030343"/>
                </a:lnTo>
                <a:lnTo>
                  <a:pt x="920838" y="1017210"/>
                </a:lnTo>
                <a:lnTo>
                  <a:pt x="920411" y="1016992"/>
                </a:lnTo>
                <a:lnTo>
                  <a:pt x="913994" y="1016992"/>
                </a:lnTo>
                <a:lnTo>
                  <a:pt x="914957" y="1016063"/>
                </a:lnTo>
                <a:lnTo>
                  <a:pt x="913785" y="1016370"/>
                </a:lnTo>
                <a:lnTo>
                  <a:pt x="911508" y="1016370"/>
                </a:lnTo>
                <a:lnTo>
                  <a:pt x="909230" y="1016370"/>
                </a:lnTo>
                <a:lnTo>
                  <a:pt x="909025" y="1016170"/>
                </a:lnTo>
                <a:lnTo>
                  <a:pt x="905498" y="1019806"/>
                </a:lnTo>
                <a:cubicBezTo>
                  <a:pt x="905129" y="1023241"/>
                  <a:pt x="912854" y="1025686"/>
                  <a:pt x="910679" y="1029412"/>
                </a:cubicBezTo>
                <a:cubicBezTo>
                  <a:pt x="885628" y="1023408"/>
                  <a:pt x="885628" y="1023408"/>
                  <a:pt x="899708" y="1006642"/>
                </a:cubicBezTo>
                <a:lnTo>
                  <a:pt x="899910" y="1006840"/>
                </a:lnTo>
                <a:lnTo>
                  <a:pt x="913992" y="991944"/>
                </a:lnTo>
                <a:lnTo>
                  <a:pt x="915092" y="991817"/>
                </a:lnTo>
                <a:lnTo>
                  <a:pt x="913994" y="991531"/>
                </a:lnTo>
                <a:cubicBezTo>
                  <a:pt x="920618" y="985611"/>
                  <a:pt x="928961" y="981988"/>
                  <a:pt x="937802" y="981181"/>
                </a:cubicBezTo>
                <a:lnTo>
                  <a:pt x="938089" y="981339"/>
                </a:lnTo>
                <a:lnTo>
                  <a:pt x="951209" y="969563"/>
                </a:lnTo>
                <a:cubicBezTo>
                  <a:pt x="956747" y="967830"/>
                  <a:pt x="962958" y="967519"/>
                  <a:pt x="968652" y="966070"/>
                </a:cubicBezTo>
                <a:lnTo>
                  <a:pt x="970657" y="974084"/>
                </a:lnTo>
                <a:lnTo>
                  <a:pt x="969481" y="966070"/>
                </a:lnTo>
                <a:cubicBezTo>
                  <a:pt x="974139" y="956445"/>
                  <a:pt x="981231" y="951270"/>
                  <a:pt x="989305" y="948062"/>
                </a:cubicBezTo>
                <a:lnTo>
                  <a:pt x="1013087" y="942321"/>
                </a:lnTo>
                <a:lnTo>
                  <a:pt x="1013580" y="941023"/>
                </a:lnTo>
                <a:lnTo>
                  <a:pt x="1014411" y="941335"/>
                </a:lnTo>
                <a:lnTo>
                  <a:pt x="1018808" y="930502"/>
                </a:lnTo>
                <a:cubicBezTo>
                  <a:pt x="1026029" y="922729"/>
                  <a:pt x="1039771" y="923894"/>
                  <a:pt x="1048156" y="917839"/>
                </a:cubicBezTo>
                <a:cubicBezTo>
                  <a:pt x="1057163" y="911526"/>
                  <a:pt x="1064565" y="909352"/>
                  <a:pt x="1070000" y="911655"/>
                </a:cubicBezTo>
                <a:cubicBezTo>
                  <a:pt x="1075436" y="913958"/>
                  <a:pt x="1078904" y="920737"/>
                  <a:pt x="1080042" y="932329"/>
                </a:cubicBezTo>
                <a:lnTo>
                  <a:pt x="1079629" y="932812"/>
                </a:lnTo>
                <a:lnTo>
                  <a:pt x="1080042" y="932744"/>
                </a:lnTo>
                <a:lnTo>
                  <a:pt x="1088943" y="937504"/>
                </a:lnTo>
                <a:lnTo>
                  <a:pt x="1088945" y="937504"/>
                </a:lnTo>
                <a:lnTo>
                  <a:pt x="1102401" y="937504"/>
                </a:lnTo>
                <a:lnTo>
                  <a:pt x="1104249" y="936676"/>
                </a:lnTo>
                <a:lnTo>
                  <a:pt x="1102815" y="936676"/>
                </a:lnTo>
                <a:cubicBezTo>
                  <a:pt x="1103850" y="929225"/>
                  <a:pt x="1086665" y="920531"/>
                  <a:pt x="1103643" y="913700"/>
                </a:cubicBezTo>
                <a:lnTo>
                  <a:pt x="1103645" y="913702"/>
                </a:lnTo>
                <a:lnTo>
                  <a:pt x="1103644" y="913700"/>
                </a:lnTo>
                <a:lnTo>
                  <a:pt x="1106128" y="907490"/>
                </a:lnTo>
                <a:lnTo>
                  <a:pt x="1106862" y="907062"/>
                </a:lnTo>
                <a:lnTo>
                  <a:pt x="1106336" y="907076"/>
                </a:lnTo>
                <a:cubicBezTo>
                  <a:pt x="1107908" y="901383"/>
                  <a:pt x="1113064" y="897409"/>
                  <a:pt x="1118964" y="897347"/>
                </a:cubicBezTo>
                <a:lnTo>
                  <a:pt x="1120650" y="897330"/>
                </a:lnTo>
                <a:lnTo>
                  <a:pt x="1121112" y="896932"/>
                </a:lnTo>
                <a:lnTo>
                  <a:pt x="1118965" y="896932"/>
                </a:lnTo>
                <a:cubicBezTo>
                  <a:pt x="1115447" y="891447"/>
                  <a:pt x="1113427" y="886582"/>
                  <a:pt x="1114385" y="882934"/>
                </a:cubicBezTo>
                <a:lnTo>
                  <a:pt x="1127268" y="876432"/>
                </a:lnTo>
                <a:lnTo>
                  <a:pt x="1127455" y="875613"/>
                </a:lnTo>
                <a:cubicBezTo>
                  <a:pt x="1170313" y="843943"/>
                  <a:pt x="1223316" y="832972"/>
                  <a:pt x="1268865" y="806890"/>
                </a:cubicBezTo>
                <a:lnTo>
                  <a:pt x="1319879" y="782297"/>
                </a:lnTo>
                <a:lnTo>
                  <a:pt x="1316485" y="780600"/>
                </a:lnTo>
                <a:lnTo>
                  <a:pt x="1316278" y="779565"/>
                </a:lnTo>
                <a:lnTo>
                  <a:pt x="1316277" y="779565"/>
                </a:lnTo>
                <a:cubicBezTo>
                  <a:pt x="1309859" y="776046"/>
                  <a:pt x="1301577" y="782049"/>
                  <a:pt x="1295573" y="774804"/>
                </a:cubicBezTo>
                <a:lnTo>
                  <a:pt x="1323868" y="774804"/>
                </a:lnTo>
                <a:lnTo>
                  <a:pt x="1326838" y="772941"/>
                </a:lnTo>
                <a:lnTo>
                  <a:pt x="1327458" y="772923"/>
                </a:lnTo>
                <a:lnTo>
                  <a:pt x="1327458" y="772322"/>
                </a:lnTo>
                <a:cubicBezTo>
                  <a:pt x="1339571" y="763628"/>
                  <a:pt x="1355177" y="767975"/>
                  <a:pt x="1368774" y="764317"/>
                </a:cubicBezTo>
                <a:lnTo>
                  <a:pt x="1378905" y="758659"/>
                </a:lnTo>
                <a:lnTo>
                  <a:pt x="1359756" y="758659"/>
                </a:lnTo>
                <a:lnTo>
                  <a:pt x="1359756" y="754519"/>
                </a:lnTo>
                <a:lnTo>
                  <a:pt x="1380461" y="751828"/>
                </a:lnTo>
                <a:lnTo>
                  <a:pt x="1380461" y="757790"/>
                </a:lnTo>
                <a:lnTo>
                  <a:pt x="1381498" y="757211"/>
                </a:lnTo>
                <a:cubicBezTo>
                  <a:pt x="1379613" y="755928"/>
                  <a:pt x="1379137" y="753340"/>
                  <a:pt x="1380420" y="751457"/>
                </a:cubicBezTo>
                <a:cubicBezTo>
                  <a:pt x="1380710" y="751043"/>
                  <a:pt x="1381083" y="750670"/>
                  <a:pt x="1381498" y="750380"/>
                </a:cubicBezTo>
                <a:cubicBezTo>
                  <a:pt x="1420276" y="745060"/>
                  <a:pt x="1457709" y="732496"/>
                  <a:pt x="1491851" y="713327"/>
                </a:cubicBezTo>
                <a:lnTo>
                  <a:pt x="1509318" y="711075"/>
                </a:lnTo>
                <a:lnTo>
                  <a:pt x="1505308" y="704011"/>
                </a:lnTo>
                <a:lnTo>
                  <a:pt x="1508607" y="703864"/>
                </a:lnTo>
                <a:lnTo>
                  <a:pt x="1506344" y="703185"/>
                </a:lnTo>
                <a:cubicBezTo>
                  <a:pt x="1464935" y="703185"/>
                  <a:pt x="1426632" y="720365"/>
                  <a:pt x="1386051" y="723885"/>
                </a:cubicBezTo>
                <a:cubicBezTo>
                  <a:pt x="1376590" y="725251"/>
                  <a:pt x="1367024" y="725809"/>
                  <a:pt x="1357479" y="725540"/>
                </a:cubicBezTo>
                <a:lnTo>
                  <a:pt x="1357034" y="724500"/>
                </a:lnTo>
                <a:lnTo>
                  <a:pt x="1356445" y="724711"/>
                </a:lnTo>
                <a:lnTo>
                  <a:pt x="1356444" y="724710"/>
                </a:lnTo>
                <a:lnTo>
                  <a:pt x="1356444" y="727608"/>
                </a:lnTo>
                <a:cubicBezTo>
                  <a:pt x="1329736" y="733404"/>
                  <a:pt x="1305097" y="748308"/>
                  <a:pt x="1276318" y="743961"/>
                </a:cubicBezTo>
                <a:cubicBezTo>
                  <a:pt x="1265470" y="743651"/>
                  <a:pt x="1254723" y="746300"/>
                  <a:pt x="1245262" y="751620"/>
                </a:cubicBezTo>
                <a:cubicBezTo>
                  <a:pt x="1224557" y="764868"/>
                  <a:pt x="1203853" y="759486"/>
                  <a:pt x="1183148" y="758244"/>
                </a:cubicBezTo>
                <a:cubicBezTo>
                  <a:pt x="1181968" y="759797"/>
                  <a:pt x="1179753" y="760086"/>
                  <a:pt x="1178220" y="758906"/>
                </a:cubicBezTo>
                <a:lnTo>
                  <a:pt x="1177765" y="758451"/>
                </a:lnTo>
                <a:lnTo>
                  <a:pt x="1177352" y="758451"/>
                </a:lnTo>
                <a:lnTo>
                  <a:pt x="1178181" y="759279"/>
                </a:lnTo>
                <a:lnTo>
                  <a:pt x="1182320" y="759279"/>
                </a:lnTo>
                <a:cubicBezTo>
                  <a:pt x="1179236" y="763605"/>
                  <a:pt x="1173708" y="765448"/>
                  <a:pt x="1168656" y="763833"/>
                </a:cubicBezTo>
                <a:cubicBezTo>
                  <a:pt x="1163687" y="784533"/>
                  <a:pt x="1147951" y="767766"/>
                  <a:pt x="1138013" y="773355"/>
                </a:cubicBezTo>
                <a:lnTo>
                  <a:pt x="1138012" y="773355"/>
                </a:lnTo>
                <a:lnTo>
                  <a:pt x="1138013" y="773356"/>
                </a:lnTo>
                <a:cubicBezTo>
                  <a:pt x="1130973" y="781842"/>
                  <a:pt x="1121656" y="778944"/>
                  <a:pt x="1112961" y="777910"/>
                </a:cubicBezTo>
                <a:lnTo>
                  <a:pt x="1112754" y="778323"/>
                </a:lnTo>
                <a:lnTo>
                  <a:pt x="1112540" y="778175"/>
                </a:lnTo>
                <a:lnTo>
                  <a:pt x="1112961" y="777909"/>
                </a:lnTo>
                <a:lnTo>
                  <a:pt x="1112588" y="777288"/>
                </a:lnTo>
                <a:lnTo>
                  <a:pt x="1112399" y="778078"/>
                </a:lnTo>
                <a:lnTo>
                  <a:pt x="1112540" y="778175"/>
                </a:lnTo>
                <a:lnTo>
                  <a:pt x="1112346" y="778297"/>
                </a:lnTo>
                <a:lnTo>
                  <a:pt x="1112340" y="778323"/>
                </a:lnTo>
                <a:lnTo>
                  <a:pt x="1112316" y="778317"/>
                </a:lnTo>
                <a:lnTo>
                  <a:pt x="1103697" y="783757"/>
                </a:lnTo>
                <a:lnTo>
                  <a:pt x="1092877" y="783708"/>
                </a:lnTo>
                <a:lnTo>
                  <a:pt x="1089435" y="787975"/>
                </a:lnTo>
                <a:cubicBezTo>
                  <a:pt x="1087339" y="788363"/>
                  <a:pt x="1084699" y="788052"/>
                  <a:pt x="1082732" y="788052"/>
                </a:cubicBezTo>
                <a:lnTo>
                  <a:pt x="1082360" y="787338"/>
                </a:lnTo>
                <a:lnTo>
                  <a:pt x="1051333" y="796780"/>
                </a:lnTo>
                <a:lnTo>
                  <a:pt x="1020334" y="798314"/>
                </a:lnTo>
                <a:lnTo>
                  <a:pt x="1018550" y="798816"/>
                </a:lnTo>
                <a:cubicBezTo>
                  <a:pt x="1014616" y="804198"/>
                  <a:pt x="1004885" y="795297"/>
                  <a:pt x="1003022" y="805233"/>
                </a:cubicBezTo>
                <a:lnTo>
                  <a:pt x="1003001" y="805239"/>
                </a:lnTo>
                <a:lnTo>
                  <a:pt x="1002888" y="812199"/>
                </a:lnTo>
                <a:cubicBezTo>
                  <a:pt x="1000510" y="816527"/>
                  <a:pt x="992514" y="811133"/>
                  <a:pt x="988942" y="813306"/>
                </a:cubicBezTo>
                <a:cubicBezTo>
                  <a:pt x="984802" y="820344"/>
                  <a:pt x="979625" y="820862"/>
                  <a:pt x="974268" y="819930"/>
                </a:cubicBezTo>
                <a:lnTo>
                  <a:pt x="958938" y="817917"/>
                </a:lnTo>
                <a:lnTo>
                  <a:pt x="959335" y="818274"/>
                </a:lnTo>
                <a:lnTo>
                  <a:pt x="957639" y="818246"/>
                </a:lnTo>
                <a:lnTo>
                  <a:pt x="959749" y="818895"/>
                </a:lnTo>
                <a:cubicBezTo>
                  <a:pt x="954780" y="828209"/>
                  <a:pt x="945670" y="820758"/>
                  <a:pt x="939459" y="823035"/>
                </a:cubicBezTo>
                <a:lnTo>
                  <a:pt x="938684" y="823035"/>
                </a:lnTo>
                <a:lnTo>
                  <a:pt x="933205" y="824497"/>
                </a:lnTo>
                <a:lnTo>
                  <a:pt x="932626" y="825518"/>
                </a:lnTo>
                <a:lnTo>
                  <a:pt x="928834" y="825663"/>
                </a:lnTo>
                <a:lnTo>
                  <a:pt x="884386" y="837524"/>
                </a:lnTo>
                <a:lnTo>
                  <a:pt x="869685" y="846301"/>
                </a:lnTo>
                <a:lnTo>
                  <a:pt x="869685" y="846633"/>
                </a:lnTo>
                <a:cubicBezTo>
                  <a:pt x="865336" y="854913"/>
                  <a:pt x="856848" y="851601"/>
                  <a:pt x="850223" y="853878"/>
                </a:cubicBezTo>
                <a:lnTo>
                  <a:pt x="850015" y="853929"/>
                </a:lnTo>
                <a:lnTo>
                  <a:pt x="849757" y="863658"/>
                </a:lnTo>
                <a:cubicBezTo>
                  <a:pt x="849654" y="866866"/>
                  <a:pt x="848773" y="869506"/>
                  <a:pt x="844839" y="870023"/>
                </a:cubicBezTo>
                <a:cubicBezTo>
                  <a:pt x="840906" y="870541"/>
                  <a:pt x="841320" y="868005"/>
                  <a:pt x="841837" y="865029"/>
                </a:cubicBezTo>
                <a:lnTo>
                  <a:pt x="839457" y="857397"/>
                </a:lnTo>
                <a:lnTo>
                  <a:pt x="820824" y="857397"/>
                </a:lnTo>
                <a:cubicBezTo>
                  <a:pt x="823204" y="851084"/>
                  <a:pt x="828380" y="849169"/>
                  <a:pt x="833298" y="847202"/>
                </a:cubicBezTo>
                <a:lnTo>
                  <a:pt x="844013" y="836896"/>
                </a:lnTo>
                <a:lnTo>
                  <a:pt x="844013" y="835662"/>
                </a:lnTo>
                <a:lnTo>
                  <a:pt x="845254" y="835662"/>
                </a:lnTo>
                <a:lnTo>
                  <a:pt x="846787" y="830518"/>
                </a:lnTo>
                <a:lnTo>
                  <a:pt x="844840" y="830902"/>
                </a:lnTo>
                <a:cubicBezTo>
                  <a:pt x="830037" y="826203"/>
                  <a:pt x="813949" y="827776"/>
                  <a:pt x="800326" y="835249"/>
                </a:cubicBezTo>
                <a:lnTo>
                  <a:pt x="797653" y="837130"/>
                </a:lnTo>
                <a:lnTo>
                  <a:pt x="800119" y="838146"/>
                </a:lnTo>
                <a:lnTo>
                  <a:pt x="795150" y="847287"/>
                </a:lnTo>
                <a:lnTo>
                  <a:pt x="795150" y="859675"/>
                </a:lnTo>
                <a:lnTo>
                  <a:pt x="795125" y="862611"/>
                </a:lnTo>
                <a:lnTo>
                  <a:pt x="795149" y="862571"/>
                </a:lnTo>
                <a:cubicBezTo>
                  <a:pt x="801981" y="862571"/>
                  <a:pt x="797841" y="850565"/>
                  <a:pt x="805915" y="852842"/>
                </a:cubicBezTo>
                <a:cubicBezTo>
                  <a:pt x="807737" y="853794"/>
                  <a:pt x="809083" y="855429"/>
                  <a:pt x="809641" y="857396"/>
                </a:cubicBezTo>
                <a:cubicBezTo>
                  <a:pt x="805087" y="865469"/>
                  <a:pt x="800325" y="872507"/>
                  <a:pt x="789766" y="871265"/>
                </a:cubicBezTo>
                <a:lnTo>
                  <a:pt x="792386" y="867034"/>
                </a:lnTo>
                <a:lnTo>
                  <a:pt x="789767" y="868369"/>
                </a:lnTo>
                <a:lnTo>
                  <a:pt x="789767" y="870025"/>
                </a:lnTo>
                <a:lnTo>
                  <a:pt x="786704" y="871730"/>
                </a:lnTo>
                <a:lnTo>
                  <a:pt x="790181" y="872921"/>
                </a:lnTo>
                <a:cubicBezTo>
                  <a:pt x="787283" y="885341"/>
                  <a:pt x="789974" y="900452"/>
                  <a:pt x="774031" y="906869"/>
                </a:cubicBezTo>
                <a:lnTo>
                  <a:pt x="774031" y="906868"/>
                </a:lnTo>
                <a:lnTo>
                  <a:pt x="764507" y="927568"/>
                </a:lnTo>
                <a:lnTo>
                  <a:pt x="764502" y="927569"/>
                </a:lnTo>
                <a:lnTo>
                  <a:pt x="764507" y="927569"/>
                </a:lnTo>
                <a:lnTo>
                  <a:pt x="759538" y="952408"/>
                </a:lnTo>
                <a:lnTo>
                  <a:pt x="759470" y="952408"/>
                </a:lnTo>
                <a:lnTo>
                  <a:pt x="751051" y="1002915"/>
                </a:lnTo>
                <a:lnTo>
                  <a:pt x="744424" y="1056320"/>
                </a:lnTo>
                <a:lnTo>
                  <a:pt x="744337" y="1056338"/>
                </a:lnTo>
                <a:lnTo>
                  <a:pt x="737591" y="1089647"/>
                </a:lnTo>
                <a:cubicBezTo>
                  <a:pt x="729454" y="1080043"/>
                  <a:pt x="728854" y="1066174"/>
                  <a:pt x="736142" y="1055907"/>
                </a:cubicBezTo>
                <a:lnTo>
                  <a:pt x="736208" y="1055907"/>
                </a:lnTo>
                <a:lnTo>
                  <a:pt x="745666" y="996705"/>
                </a:lnTo>
                <a:lnTo>
                  <a:pt x="751626" y="952328"/>
                </a:lnTo>
                <a:lnTo>
                  <a:pt x="747695" y="945296"/>
                </a:lnTo>
                <a:cubicBezTo>
                  <a:pt x="747568" y="938864"/>
                  <a:pt x="756847" y="934090"/>
                  <a:pt x="756226" y="927569"/>
                </a:cubicBezTo>
                <a:lnTo>
                  <a:pt x="756227" y="927569"/>
                </a:lnTo>
                <a:lnTo>
                  <a:pt x="756226" y="927568"/>
                </a:lnTo>
                <a:lnTo>
                  <a:pt x="765749" y="877475"/>
                </a:lnTo>
                <a:lnTo>
                  <a:pt x="768342" y="878966"/>
                </a:lnTo>
                <a:lnTo>
                  <a:pt x="765336" y="874579"/>
                </a:lnTo>
                <a:cubicBezTo>
                  <a:pt x="763057" y="870438"/>
                  <a:pt x="765336" y="869817"/>
                  <a:pt x="765336" y="867540"/>
                </a:cubicBezTo>
                <a:lnTo>
                  <a:pt x="760253" y="842699"/>
                </a:lnTo>
                <a:lnTo>
                  <a:pt x="741317" y="842699"/>
                </a:lnTo>
                <a:lnTo>
                  <a:pt x="740628" y="840147"/>
                </a:lnTo>
                <a:lnTo>
                  <a:pt x="740283" y="843320"/>
                </a:lnTo>
                <a:lnTo>
                  <a:pt x="731173" y="849323"/>
                </a:lnTo>
                <a:lnTo>
                  <a:pt x="730345" y="848909"/>
                </a:lnTo>
                <a:lnTo>
                  <a:pt x="730345" y="853081"/>
                </a:lnTo>
                <a:lnTo>
                  <a:pt x="730759" y="853256"/>
                </a:lnTo>
                <a:cubicBezTo>
                  <a:pt x="718958" y="871679"/>
                  <a:pt x="698047" y="866711"/>
                  <a:pt x="681484" y="873956"/>
                </a:cubicBezTo>
                <a:lnTo>
                  <a:pt x="681457" y="873491"/>
                </a:lnTo>
                <a:lnTo>
                  <a:pt x="680861" y="881615"/>
                </a:lnTo>
                <a:lnTo>
                  <a:pt x="680698" y="881554"/>
                </a:lnTo>
                <a:lnTo>
                  <a:pt x="685831" y="893000"/>
                </a:lnTo>
                <a:lnTo>
                  <a:pt x="685827" y="893003"/>
                </a:lnTo>
                <a:lnTo>
                  <a:pt x="686452" y="892999"/>
                </a:lnTo>
                <a:lnTo>
                  <a:pt x="705707" y="892999"/>
                </a:lnTo>
                <a:cubicBezTo>
                  <a:pt x="707280" y="891343"/>
                  <a:pt x="709910" y="891281"/>
                  <a:pt x="711565" y="892854"/>
                </a:cubicBezTo>
                <a:cubicBezTo>
                  <a:pt x="711607" y="892896"/>
                  <a:pt x="711669" y="892958"/>
                  <a:pt x="711711" y="892999"/>
                </a:cubicBezTo>
                <a:cubicBezTo>
                  <a:pt x="699290" y="890308"/>
                  <a:pt x="709848" y="917218"/>
                  <a:pt x="692041" y="907903"/>
                </a:cubicBezTo>
                <a:lnTo>
                  <a:pt x="691195" y="907670"/>
                </a:lnTo>
                <a:lnTo>
                  <a:pt x="693957" y="914322"/>
                </a:lnTo>
                <a:cubicBezTo>
                  <a:pt x="695665" y="918721"/>
                  <a:pt x="695458" y="921567"/>
                  <a:pt x="683760" y="914736"/>
                </a:cubicBezTo>
                <a:cubicBezTo>
                  <a:pt x="678171" y="911424"/>
                  <a:pt x="677549" y="920739"/>
                  <a:pt x="674443" y="922602"/>
                </a:cubicBezTo>
                <a:cubicBezTo>
                  <a:pt x="662227" y="930675"/>
                  <a:pt x="648356" y="938955"/>
                  <a:pt x="634070" y="928398"/>
                </a:cubicBezTo>
                <a:cubicBezTo>
                  <a:pt x="619784" y="917841"/>
                  <a:pt x="629515" y="932538"/>
                  <a:pt x="626824" y="933987"/>
                </a:cubicBezTo>
                <a:lnTo>
                  <a:pt x="623021" y="935073"/>
                </a:lnTo>
                <a:lnTo>
                  <a:pt x="626202" y="937298"/>
                </a:lnTo>
                <a:lnTo>
                  <a:pt x="626140" y="938862"/>
                </a:lnTo>
                <a:lnTo>
                  <a:pt x="626616" y="939162"/>
                </a:lnTo>
                <a:lnTo>
                  <a:pt x="626110" y="939609"/>
                </a:lnTo>
                <a:lnTo>
                  <a:pt x="625995" y="942473"/>
                </a:lnTo>
                <a:lnTo>
                  <a:pt x="623030" y="942326"/>
                </a:lnTo>
                <a:lnTo>
                  <a:pt x="612538" y="951582"/>
                </a:lnTo>
                <a:cubicBezTo>
                  <a:pt x="605291" y="956343"/>
                  <a:pt x="600321" y="964622"/>
                  <a:pt x="591833" y="966485"/>
                </a:cubicBezTo>
                <a:lnTo>
                  <a:pt x="580988" y="964162"/>
                </a:lnTo>
                <a:lnTo>
                  <a:pt x="581481" y="964414"/>
                </a:lnTo>
                <a:lnTo>
                  <a:pt x="590591" y="966898"/>
                </a:lnTo>
                <a:cubicBezTo>
                  <a:pt x="592042" y="971142"/>
                  <a:pt x="593387" y="975333"/>
                  <a:pt x="592584" y="978283"/>
                </a:cubicBezTo>
                <a:lnTo>
                  <a:pt x="583915" y="981412"/>
                </a:lnTo>
                <a:lnTo>
                  <a:pt x="583138" y="983459"/>
                </a:lnTo>
                <a:cubicBezTo>
                  <a:pt x="563882" y="979526"/>
                  <a:pt x="557050" y="1004159"/>
                  <a:pt x="539865" y="1002917"/>
                </a:cubicBezTo>
                <a:cubicBezTo>
                  <a:pt x="510051" y="1002917"/>
                  <a:pt x="498456" y="1029827"/>
                  <a:pt x="479409" y="1044316"/>
                </a:cubicBezTo>
                <a:cubicBezTo>
                  <a:pt x="470299" y="1050733"/>
                  <a:pt x="465123" y="1073503"/>
                  <a:pt x="445661" y="1054873"/>
                </a:cubicBezTo>
                <a:cubicBezTo>
                  <a:pt x="442762" y="1052182"/>
                  <a:pt x="442969" y="1071019"/>
                  <a:pt x="435516" y="1077022"/>
                </a:cubicBezTo>
                <a:cubicBezTo>
                  <a:pt x="419200" y="1092567"/>
                  <a:pt x="403921" y="1109169"/>
                  <a:pt x="389759" y="1126701"/>
                </a:cubicBezTo>
                <a:cubicBezTo>
                  <a:pt x="380649" y="1136637"/>
                  <a:pt x="381684" y="1155681"/>
                  <a:pt x="363878" y="1157544"/>
                </a:cubicBezTo>
                <a:cubicBezTo>
                  <a:pt x="362201" y="1149368"/>
                  <a:pt x="364085" y="1140860"/>
                  <a:pt x="369054" y="1134153"/>
                </a:cubicBezTo>
                <a:cubicBezTo>
                  <a:pt x="372574" y="1130427"/>
                  <a:pt x="376715" y="1125252"/>
                  <a:pt x="371124" y="1121940"/>
                </a:cubicBezTo>
                <a:cubicBezTo>
                  <a:pt x="365535" y="1118628"/>
                  <a:pt x="355803" y="1119457"/>
                  <a:pt x="354768" y="1126287"/>
                </a:cubicBezTo>
                <a:cubicBezTo>
                  <a:pt x="351042" y="1146987"/>
                  <a:pt x="325989" y="1132704"/>
                  <a:pt x="319571" y="1148436"/>
                </a:cubicBezTo>
                <a:cubicBezTo>
                  <a:pt x="313152" y="1164168"/>
                  <a:pt x="300523" y="1167894"/>
                  <a:pt x="284373" y="1169136"/>
                </a:cubicBezTo>
                <a:cubicBezTo>
                  <a:pt x="273069" y="1169156"/>
                  <a:pt x="262634" y="1175242"/>
                  <a:pt x="257044" y="1185075"/>
                </a:cubicBezTo>
                <a:cubicBezTo>
                  <a:pt x="252696" y="1193148"/>
                  <a:pt x="205904" y="1195217"/>
                  <a:pt x="198036" y="1198736"/>
                </a:cubicBezTo>
                <a:cubicBezTo>
                  <a:pt x="170293" y="1211363"/>
                  <a:pt x="159941" y="1187145"/>
                  <a:pt x="142134" y="1178037"/>
                </a:cubicBezTo>
                <a:cubicBezTo>
                  <a:pt x="120622" y="1165534"/>
                  <a:pt x="101864" y="1148767"/>
                  <a:pt x="87061" y="1128771"/>
                </a:cubicBezTo>
                <a:cubicBezTo>
                  <a:pt x="76916" y="1116145"/>
                  <a:pt x="61181" y="1109935"/>
                  <a:pt x="53727" y="1095031"/>
                </a:cubicBezTo>
                <a:cubicBezTo>
                  <a:pt x="46273" y="1080127"/>
                  <a:pt x="51243" y="1060255"/>
                  <a:pt x="26190" y="1059013"/>
                </a:cubicBezTo>
                <a:cubicBezTo>
                  <a:pt x="19772" y="1059013"/>
                  <a:pt x="19150" y="1045558"/>
                  <a:pt x="21429" y="1038313"/>
                </a:cubicBezTo>
                <a:cubicBezTo>
                  <a:pt x="27640" y="1020719"/>
                  <a:pt x="23499" y="1010369"/>
                  <a:pt x="4864" y="1005608"/>
                </a:cubicBezTo>
                <a:cubicBezTo>
                  <a:pt x="-725" y="1004159"/>
                  <a:pt x="1759" y="996914"/>
                  <a:pt x="517" y="992360"/>
                </a:cubicBezTo>
                <a:cubicBezTo>
                  <a:pt x="-1594" y="976545"/>
                  <a:pt x="2815" y="960565"/>
                  <a:pt x="12732" y="948062"/>
                </a:cubicBezTo>
                <a:cubicBezTo>
                  <a:pt x="63872" y="880167"/>
                  <a:pt x="109215" y="807925"/>
                  <a:pt x="156007" y="736925"/>
                </a:cubicBezTo>
                <a:cubicBezTo>
                  <a:pt x="198782" y="676875"/>
                  <a:pt x="252944" y="625809"/>
                  <a:pt x="315429" y="586645"/>
                </a:cubicBezTo>
                <a:cubicBezTo>
                  <a:pt x="330399" y="574908"/>
                  <a:pt x="346818" y="565159"/>
                  <a:pt x="364293" y="557665"/>
                </a:cubicBezTo>
                <a:cubicBezTo>
                  <a:pt x="391623" y="547730"/>
                  <a:pt x="402388" y="552490"/>
                  <a:pt x="409841" y="580849"/>
                </a:cubicBezTo>
                <a:cubicBezTo>
                  <a:pt x="413775" y="595339"/>
                  <a:pt x="423507" y="593062"/>
                  <a:pt x="433237" y="590785"/>
                </a:cubicBezTo>
                <a:cubicBezTo>
                  <a:pt x="443176" y="586583"/>
                  <a:pt x="452391" y="580849"/>
                  <a:pt x="460567" y="573811"/>
                </a:cubicBezTo>
                <a:cubicBezTo>
                  <a:pt x="513363" y="541727"/>
                  <a:pt x="566573" y="510056"/>
                  <a:pt x="621855" y="482111"/>
                </a:cubicBezTo>
                <a:cubicBezTo>
                  <a:pt x="632682" y="476026"/>
                  <a:pt x="645105" y="473418"/>
                  <a:pt x="657466" y="474659"/>
                </a:cubicBezTo>
                <a:lnTo>
                  <a:pt x="664091" y="474659"/>
                </a:lnTo>
                <a:cubicBezTo>
                  <a:pt x="669247" y="472652"/>
                  <a:pt x="674278" y="470354"/>
                  <a:pt x="679205" y="467829"/>
                </a:cubicBezTo>
                <a:cubicBezTo>
                  <a:pt x="702188" y="467829"/>
                  <a:pt x="717510" y="445680"/>
                  <a:pt x="741318" y="445680"/>
                </a:cubicBezTo>
                <a:lnTo>
                  <a:pt x="743637" y="449415"/>
                </a:lnTo>
                <a:lnTo>
                  <a:pt x="746004" y="446197"/>
                </a:lnTo>
                <a:lnTo>
                  <a:pt x="754677" y="445497"/>
                </a:lnTo>
                <a:lnTo>
                  <a:pt x="754569" y="444437"/>
                </a:lnTo>
                <a:cubicBezTo>
                  <a:pt x="758917" y="438227"/>
                  <a:pt x="769683" y="440504"/>
                  <a:pt x="771133" y="430982"/>
                </a:cubicBezTo>
                <a:lnTo>
                  <a:pt x="771135" y="430981"/>
                </a:lnTo>
                <a:lnTo>
                  <a:pt x="771133" y="430981"/>
                </a:lnTo>
                <a:cubicBezTo>
                  <a:pt x="764714" y="426220"/>
                  <a:pt x="750428" y="420631"/>
                  <a:pt x="771133" y="416285"/>
                </a:cubicBezTo>
                <a:cubicBezTo>
                  <a:pt x="775275" y="415353"/>
                  <a:pt x="778897" y="412455"/>
                  <a:pt x="782728" y="410437"/>
                </a:cubicBezTo>
                <a:lnTo>
                  <a:pt x="794318" y="409923"/>
                </a:lnTo>
                <a:lnTo>
                  <a:pt x="794321" y="409868"/>
                </a:lnTo>
                <a:lnTo>
                  <a:pt x="794431" y="409918"/>
                </a:lnTo>
                <a:lnTo>
                  <a:pt x="795563" y="409868"/>
                </a:lnTo>
                <a:lnTo>
                  <a:pt x="795754" y="410524"/>
                </a:lnTo>
                <a:lnTo>
                  <a:pt x="804260" y="414422"/>
                </a:lnTo>
                <a:lnTo>
                  <a:pt x="806374" y="415235"/>
                </a:lnTo>
                <a:lnTo>
                  <a:pt x="805087" y="414215"/>
                </a:lnTo>
                <a:cubicBezTo>
                  <a:pt x="812167" y="400698"/>
                  <a:pt x="815647" y="385587"/>
                  <a:pt x="815232" y="370331"/>
                </a:cubicBezTo>
                <a:lnTo>
                  <a:pt x="816027" y="368642"/>
                </a:lnTo>
                <a:lnTo>
                  <a:pt x="815803" y="358041"/>
                </a:lnTo>
                <a:lnTo>
                  <a:pt x="824421" y="350786"/>
                </a:lnTo>
                <a:lnTo>
                  <a:pt x="824964" y="349631"/>
                </a:lnTo>
                <a:cubicBezTo>
                  <a:pt x="826826" y="338867"/>
                  <a:pt x="838835" y="328932"/>
                  <a:pt x="824964" y="317340"/>
                </a:cubicBezTo>
                <a:lnTo>
                  <a:pt x="825024" y="317269"/>
                </a:lnTo>
                <a:lnTo>
                  <a:pt x="824758" y="317340"/>
                </a:lnTo>
                <a:cubicBezTo>
                  <a:pt x="819374" y="312372"/>
                  <a:pt x="819633" y="309422"/>
                  <a:pt x="821832" y="307197"/>
                </a:cubicBezTo>
                <a:lnTo>
                  <a:pt x="829732" y="301947"/>
                </a:lnTo>
                <a:lnTo>
                  <a:pt x="829518" y="301401"/>
                </a:lnTo>
                <a:cubicBezTo>
                  <a:pt x="825791" y="294778"/>
                  <a:pt x="830968" y="291052"/>
                  <a:pt x="834487" y="286705"/>
                </a:cubicBezTo>
                <a:lnTo>
                  <a:pt x="835842" y="284402"/>
                </a:lnTo>
                <a:lnTo>
                  <a:pt x="837282" y="270302"/>
                </a:lnTo>
                <a:cubicBezTo>
                  <a:pt x="839042" y="265024"/>
                  <a:pt x="842562" y="260521"/>
                  <a:pt x="849602" y="257727"/>
                </a:cubicBezTo>
                <a:lnTo>
                  <a:pt x="852945" y="257727"/>
                </a:lnTo>
                <a:lnTo>
                  <a:pt x="853328" y="256904"/>
                </a:lnTo>
                <a:lnTo>
                  <a:pt x="853455" y="256779"/>
                </a:lnTo>
                <a:lnTo>
                  <a:pt x="849997" y="257090"/>
                </a:lnTo>
                <a:cubicBezTo>
                  <a:pt x="849850" y="256966"/>
                  <a:pt x="849726" y="256842"/>
                  <a:pt x="849603" y="256698"/>
                </a:cubicBezTo>
                <a:lnTo>
                  <a:pt x="858440" y="201213"/>
                </a:lnTo>
                <a:lnTo>
                  <a:pt x="857883" y="193777"/>
                </a:lnTo>
                <a:cubicBezTo>
                  <a:pt x="862148" y="168587"/>
                  <a:pt x="869954" y="144119"/>
                  <a:pt x="881072" y="121122"/>
                </a:cubicBezTo>
                <a:close/>
                <a:moveTo>
                  <a:pt x="810304" y="0"/>
                </a:moveTo>
                <a:lnTo>
                  <a:pt x="819319" y="0"/>
                </a:lnTo>
                <a:lnTo>
                  <a:pt x="819218" y="144"/>
                </a:lnTo>
                <a:cubicBezTo>
                  <a:pt x="815905" y="2136"/>
                  <a:pt x="811816" y="3637"/>
                  <a:pt x="807986" y="6639"/>
                </a:cubicBezTo>
                <a:close/>
                <a:moveTo>
                  <a:pt x="471212" y="0"/>
                </a:moveTo>
                <a:lnTo>
                  <a:pt x="671207" y="0"/>
                </a:lnTo>
                <a:lnTo>
                  <a:pt x="666161" y="23409"/>
                </a:lnTo>
                <a:lnTo>
                  <a:pt x="666161" y="23411"/>
                </a:lnTo>
                <a:lnTo>
                  <a:pt x="678883" y="33101"/>
                </a:lnTo>
                <a:lnTo>
                  <a:pt x="694941" y="25325"/>
                </a:lnTo>
                <a:cubicBezTo>
                  <a:pt x="700842" y="23152"/>
                  <a:pt x="706432" y="20202"/>
                  <a:pt x="709641" y="12646"/>
                </a:cubicBezTo>
                <a:cubicBezTo>
                  <a:pt x="712541" y="5815"/>
                  <a:pt x="722063" y="15751"/>
                  <a:pt x="730345" y="17200"/>
                </a:cubicBezTo>
                <a:cubicBezTo>
                  <a:pt x="720615" y="18546"/>
                  <a:pt x="715438" y="23255"/>
                  <a:pt x="712151" y="29155"/>
                </a:cubicBezTo>
                <a:lnTo>
                  <a:pt x="707576" y="41894"/>
                </a:lnTo>
                <a:lnTo>
                  <a:pt x="729906" y="47482"/>
                </a:lnTo>
                <a:cubicBezTo>
                  <a:pt x="737437" y="49707"/>
                  <a:pt x="745149" y="50742"/>
                  <a:pt x="753534" y="45981"/>
                </a:cubicBezTo>
                <a:cubicBezTo>
                  <a:pt x="756639" y="44325"/>
                  <a:pt x="760987" y="48672"/>
                  <a:pt x="762437" y="53019"/>
                </a:cubicBezTo>
                <a:cubicBezTo>
                  <a:pt x="763886" y="57366"/>
                  <a:pt x="760987" y="62127"/>
                  <a:pt x="756639" y="65025"/>
                </a:cubicBezTo>
                <a:cubicBezTo>
                  <a:pt x="742809" y="72539"/>
                  <a:pt x="727592" y="77113"/>
                  <a:pt x="711918" y="78479"/>
                </a:cubicBezTo>
                <a:cubicBezTo>
                  <a:pt x="692870" y="82413"/>
                  <a:pt x="673616" y="74340"/>
                  <a:pt x="652911" y="81998"/>
                </a:cubicBezTo>
                <a:cubicBezTo>
                  <a:pt x="640488" y="86346"/>
                  <a:pt x="631171" y="67923"/>
                  <a:pt x="627859" y="53019"/>
                </a:cubicBezTo>
                <a:cubicBezTo>
                  <a:pt x="621233" y="23003"/>
                  <a:pt x="620818" y="21761"/>
                  <a:pt x="588107" y="25280"/>
                </a:cubicBezTo>
                <a:cubicBezTo>
                  <a:pt x="565901" y="27123"/>
                  <a:pt x="543691" y="25477"/>
                  <a:pt x="522246" y="20520"/>
                </a:cubicBezTo>
                <a:close/>
              </a:path>
            </a:pathLst>
          </a:custGeom>
          <a:solidFill>
            <a:srgbClr val="FFFFFF"/>
          </a:solidFill>
          <a:ln w="2644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20" name="任意多边形: 形状 2619"/>
          <p:cNvSpPr/>
          <p:nvPr userDrawn="1">
            <p:custDataLst>
              <p:tags r:id="rId5"/>
            </p:custDataLst>
          </p:nvPr>
        </p:nvSpPr>
        <p:spPr>
          <a:xfrm>
            <a:off x="6926557" y="33020"/>
            <a:ext cx="1859806" cy="1613442"/>
          </a:xfrm>
          <a:custGeom>
            <a:avLst/>
            <a:gdLst>
              <a:gd name="connsiteX0" fmla="*/ 608139 w 1859806"/>
              <a:gd name="connsiteY0" fmla="*/ 1467060 h 1613442"/>
              <a:gd name="connsiteX1" fmla="*/ 607689 w 1859806"/>
              <a:gd name="connsiteY1" fmla="*/ 1494424 h 1613442"/>
              <a:gd name="connsiteX2" fmla="*/ 604568 w 1859806"/>
              <a:gd name="connsiteY2" fmla="*/ 1521237 h 1613442"/>
              <a:gd name="connsiteX3" fmla="*/ 605503 w 1859806"/>
              <a:gd name="connsiteY3" fmla="*/ 1521430 h 1613442"/>
              <a:gd name="connsiteX4" fmla="*/ 579636 w 1859806"/>
              <a:gd name="connsiteY4" fmla="*/ 1558554 h 1613442"/>
              <a:gd name="connsiteX5" fmla="*/ 584187 w 1859806"/>
              <a:gd name="connsiteY5" fmla="*/ 1532208 h 1613442"/>
              <a:gd name="connsiteX6" fmla="*/ 608139 w 1859806"/>
              <a:gd name="connsiteY6" fmla="*/ 1467060 h 1613442"/>
              <a:gd name="connsiteX7" fmla="*/ 983577 w 1859806"/>
              <a:gd name="connsiteY7" fmla="*/ 973532 h 1613442"/>
              <a:gd name="connsiteX8" fmla="*/ 981517 w 1859806"/>
              <a:gd name="connsiteY8" fmla="*/ 976947 h 1613442"/>
              <a:gd name="connsiteX9" fmla="*/ 984072 w 1859806"/>
              <a:gd name="connsiteY9" fmla="*/ 976134 h 1613442"/>
              <a:gd name="connsiteX10" fmla="*/ 482629 w 1859806"/>
              <a:gd name="connsiteY10" fmla="*/ 902045 h 1613442"/>
              <a:gd name="connsiteX11" fmla="*/ 477144 w 1859806"/>
              <a:gd name="connsiteY11" fmla="*/ 921972 h 1613442"/>
              <a:gd name="connsiteX12" fmla="*/ 475204 w 1859806"/>
              <a:gd name="connsiteY12" fmla="*/ 922882 h 1613442"/>
              <a:gd name="connsiteX13" fmla="*/ 468259 w 1859806"/>
              <a:gd name="connsiteY13" fmla="*/ 920487 h 1613442"/>
              <a:gd name="connsiteX14" fmla="*/ 482629 w 1859806"/>
              <a:gd name="connsiteY14" fmla="*/ 902045 h 1613442"/>
              <a:gd name="connsiteX15" fmla="*/ 516642 w 1859806"/>
              <a:gd name="connsiteY15" fmla="*/ 869232 h 1613442"/>
              <a:gd name="connsiteX16" fmla="*/ 519516 w 1859806"/>
              <a:gd name="connsiteY16" fmla="*/ 875938 h 1613442"/>
              <a:gd name="connsiteX17" fmla="*/ 502989 w 1859806"/>
              <a:gd name="connsiteY17" fmla="*/ 885279 h 1613442"/>
              <a:gd name="connsiteX18" fmla="*/ 516642 w 1859806"/>
              <a:gd name="connsiteY18" fmla="*/ 869232 h 1613442"/>
              <a:gd name="connsiteX19" fmla="*/ 545383 w 1859806"/>
              <a:gd name="connsiteY19" fmla="*/ 842645 h 1613442"/>
              <a:gd name="connsiteX20" fmla="*/ 547779 w 1859806"/>
              <a:gd name="connsiteY20" fmla="*/ 849591 h 1613442"/>
              <a:gd name="connsiteX21" fmla="*/ 523108 w 1859806"/>
              <a:gd name="connsiteY21" fmla="*/ 861567 h 1613442"/>
              <a:gd name="connsiteX22" fmla="*/ 545383 w 1859806"/>
              <a:gd name="connsiteY22" fmla="*/ 842645 h 1613442"/>
              <a:gd name="connsiteX23" fmla="*/ 638796 w 1859806"/>
              <a:gd name="connsiteY23" fmla="*/ 762887 h 1613442"/>
              <a:gd name="connsiteX24" fmla="*/ 644066 w 1859806"/>
              <a:gd name="connsiteY24" fmla="*/ 766959 h 1613442"/>
              <a:gd name="connsiteX25" fmla="*/ 628497 w 1859806"/>
              <a:gd name="connsiteY25" fmla="*/ 779893 h 1613442"/>
              <a:gd name="connsiteX26" fmla="*/ 636496 w 1859806"/>
              <a:gd name="connsiteY26" fmla="*/ 763438 h 1613442"/>
              <a:gd name="connsiteX27" fmla="*/ 638796 w 1859806"/>
              <a:gd name="connsiteY27" fmla="*/ 762887 h 1613442"/>
              <a:gd name="connsiteX28" fmla="*/ 669693 w 1859806"/>
              <a:gd name="connsiteY28" fmla="*/ 739655 h 1613442"/>
              <a:gd name="connsiteX29" fmla="*/ 674006 w 1859806"/>
              <a:gd name="connsiteY29" fmla="*/ 744445 h 1613442"/>
              <a:gd name="connsiteX30" fmla="*/ 663227 w 1859806"/>
              <a:gd name="connsiteY30" fmla="*/ 750911 h 1613442"/>
              <a:gd name="connsiteX31" fmla="*/ 658916 w 1859806"/>
              <a:gd name="connsiteY31" fmla="*/ 747319 h 1613442"/>
              <a:gd name="connsiteX32" fmla="*/ 669693 w 1859806"/>
              <a:gd name="connsiteY32" fmla="*/ 739655 h 1613442"/>
              <a:gd name="connsiteX33" fmla="*/ 719034 w 1859806"/>
              <a:gd name="connsiteY33" fmla="*/ 702051 h 1613442"/>
              <a:gd name="connsiteX34" fmla="*/ 673047 w 1859806"/>
              <a:gd name="connsiteY34" fmla="*/ 731032 h 1613442"/>
              <a:gd name="connsiteX35" fmla="*/ 1277040 w 1859806"/>
              <a:gd name="connsiteY35" fmla="*/ 675999 h 1613442"/>
              <a:gd name="connsiteX36" fmla="*/ 1275019 w 1859806"/>
              <a:gd name="connsiteY36" fmla="*/ 690314 h 1613442"/>
              <a:gd name="connsiteX37" fmla="*/ 1253163 w 1859806"/>
              <a:gd name="connsiteY37" fmla="*/ 693667 h 1613442"/>
              <a:gd name="connsiteX38" fmla="*/ 1277115 w 1859806"/>
              <a:gd name="connsiteY38" fmla="*/ 675464 h 1613442"/>
              <a:gd name="connsiteX39" fmla="*/ 1277115 w 1859806"/>
              <a:gd name="connsiteY39" fmla="*/ 675465 h 1613442"/>
              <a:gd name="connsiteX40" fmla="*/ 1277115 w 1859806"/>
              <a:gd name="connsiteY40" fmla="*/ 675943 h 1613442"/>
              <a:gd name="connsiteX41" fmla="*/ 1277040 w 1859806"/>
              <a:gd name="connsiteY41" fmla="*/ 675999 h 1613442"/>
              <a:gd name="connsiteX42" fmla="*/ 1277859 w 1859806"/>
              <a:gd name="connsiteY42" fmla="*/ 675358 h 1613442"/>
              <a:gd name="connsiteX43" fmla="*/ 1277593 w 1859806"/>
              <a:gd name="connsiteY43" fmla="*/ 675944 h 1613442"/>
              <a:gd name="connsiteX44" fmla="*/ 1277115 w 1859806"/>
              <a:gd name="connsiteY44" fmla="*/ 675465 h 1613442"/>
              <a:gd name="connsiteX45" fmla="*/ 1292443 w 1859806"/>
              <a:gd name="connsiteY45" fmla="*/ 662052 h 1613442"/>
              <a:gd name="connsiteX46" fmla="*/ 1288821 w 1859806"/>
              <a:gd name="connsiteY46" fmla="*/ 673788 h 1613442"/>
              <a:gd name="connsiteX47" fmla="*/ 1277859 w 1859806"/>
              <a:gd name="connsiteY47" fmla="*/ 675358 h 1613442"/>
              <a:gd name="connsiteX48" fmla="*/ 1282055 w 1859806"/>
              <a:gd name="connsiteY48" fmla="*/ 666123 h 1613442"/>
              <a:gd name="connsiteX49" fmla="*/ 1292443 w 1859806"/>
              <a:gd name="connsiteY49" fmla="*/ 662052 h 1613442"/>
              <a:gd name="connsiteX50" fmla="*/ 1374120 w 1859806"/>
              <a:gd name="connsiteY50" fmla="*/ 576544 h 1613442"/>
              <a:gd name="connsiteX51" fmla="*/ 1387053 w 1859806"/>
              <a:gd name="connsiteY51" fmla="*/ 587802 h 1613442"/>
              <a:gd name="connsiteX52" fmla="*/ 1386813 w 1859806"/>
              <a:gd name="connsiteY52" fmla="*/ 587965 h 1613442"/>
              <a:gd name="connsiteX53" fmla="*/ 1387772 w 1859806"/>
              <a:gd name="connsiteY53" fmla="*/ 587802 h 1613442"/>
              <a:gd name="connsiteX54" fmla="*/ 1378840 w 1859806"/>
              <a:gd name="connsiteY54" fmla="*/ 601790 h 1613442"/>
              <a:gd name="connsiteX55" fmla="*/ 1363821 w 1859806"/>
              <a:gd name="connsiteY55" fmla="*/ 608880 h 1613442"/>
              <a:gd name="connsiteX56" fmla="*/ 1356216 w 1859806"/>
              <a:gd name="connsiteY56" fmla="*/ 625316 h 1613442"/>
              <a:gd name="connsiteX57" fmla="*/ 1336755 w 1859806"/>
              <a:gd name="connsiteY57" fmla="*/ 637621 h 1613442"/>
              <a:gd name="connsiteX58" fmla="*/ 1354479 w 1859806"/>
              <a:gd name="connsiteY58" fmla="*/ 587323 h 1613442"/>
              <a:gd name="connsiteX59" fmla="*/ 1374120 w 1859806"/>
              <a:gd name="connsiteY59" fmla="*/ 576544 h 1613442"/>
              <a:gd name="connsiteX60" fmla="*/ 1253881 w 1859806"/>
              <a:gd name="connsiteY60" fmla="*/ 347067 h 1613442"/>
              <a:gd name="connsiteX61" fmla="*/ 1253881 w 1859806"/>
              <a:gd name="connsiteY61" fmla="*/ 348288 h 1613442"/>
              <a:gd name="connsiteX62" fmla="*/ 1253814 w 1859806"/>
              <a:gd name="connsiteY62" fmla="*/ 352112 h 1613442"/>
              <a:gd name="connsiteX63" fmla="*/ 1254600 w 1859806"/>
              <a:gd name="connsiteY63" fmla="*/ 351640 h 1613442"/>
              <a:gd name="connsiteX64" fmla="*/ 1258797 w 1859806"/>
              <a:gd name="connsiteY64" fmla="*/ 349458 h 1613442"/>
              <a:gd name="connsiteX65" fmla="*/ 1254360 w 1859806"/>
              <a:gd name="connsiteY65" fmla="*/ 348287 h 1613442"/>
              <a:gd name="connsiteX66" fmla="*/ 1275503 w 1859806"/>
              <a:gd name="connsiteY66" fmla="*/ 336940 h 1613442"/>
              <a:gd name="connsiteX67" fmla="*/ 1271687 w 1859806"/>
              <a:gd name="connsiteY67" fmla="*/ 337608 h 1613442"/>
              <a:gd name="connsiteX68" fmla="*/ 1271845 w 1859806"/>
              <a:gd name="connsiteY68" fmla="*/ 337748 h 1613442"/>
              <a:gd name="connsiteX69" fmla="*/ 1272068 w 1859806"/>
              <a:gd name="connsiteY69" fmla="*/ 339299 h 1613442"/>
              <a:gd name="connsiteX70" fmla="*/ 1272803 w 1859806"/>
              <a:gd name="connsiteY70" fmla="*/ 338707 h 1613442"/>
              <a:gd name="connsiteX71" fmla="*/ 1379626 w 1859806"/>
              <a:gd name="connsiteY71" fmla="*/ 314755 h 1613442"/>
              <a:gd name="connsiteX72" fmla="*/ 1379628 w 1859806"/>
              <a:gd name="connsiteY72" fmla="*/ 315414 h 1613442"/>
              <a:gd name="connsiteX73" fmla="*/ 1380107 w 1859806"/>
              <a:gd name="connsiteY73" fmla="*/ 314755 h 1613442"/>
              <a:gd name="connsiteX74" fmla="*/ 1619146 w 1859806"/>
              <a:gd name="connsiteY74" fmla="*/ 310205 h 1613442"/>
              <a:gd name="connsiteX75" fmla="*/ 1628009 w 1859806"/>
              <a:gd name="connsiteY75" fmla="*/ 310684 h 1613442"/>
              <a:gd name="connsiteX76" fmla="*/ 1616033 w 1859806"/>
              <a:gd name="connsiteY76" fmla="*/ 319785 h 1613442"/>
              <a:gd name="connsiteX77" fmla="*/ 1611482 w 1859806"/>
              <a:gd name="connsiteY77" fmla="*/ 316432 h 1613442"/>
              <a:gd name="connsiteX78" fmla="*/ 1619146 w 1859806"/>
              <a:gd name="connsiteY78" fmla="*/ 310205 h 1613442"/>
              <a:gd name="connsiteX79" fmla="*/ 1414553 w 1859806"/>
              <a:gd name="connsiteY79" fmla="*/ 280265 h 1613442"/>
              <a:gd name="connsiteX80" fmla="*/ 1415796 w 1859806"/>
              <a:gd name="connsiteY80" fmla="*/ 280504 h 1613442"/>
              <a:gd name="connsiteX81" fmla="*/ 1415796 w 1859806"/>
              <a:gd name="connsiteY81" fmla="*/ 281063 h 1613442"/>
              <a:gd name="connsiteX82" fmla="*/ 1418190 w 1859806"/>
              <a:gd name="connsiteY82" fmla="*/ 280265 h 1613442"/>
              <a:gd name="connsiteX83" fmla="*/ 1415556 w 1859806"/>
              <a:gd name="connsiteY83" fmla="*/ 280265 h 1613442"/>
              <a:gd name="connsiteX84" fmla="*/ 1424388 w 1859806"/>
              <a:gd name="connsiteY84" fmla="*/ 272278 h 1613442"/>
              <a:gd name="connsiteX85" fmla="*/ 1421813 w 1859806"/>
              <a:gd name="connsiteY85" fmla="*/ 272586 h 1613442"/>
              <a:gd name="connsiteX86" fmla="*/ 1420220 w 1859806"/>
              <a:gd name="connsiteY86" fmla="*/ 275114 h 1613442"/>
              <a:gd name="connsiteX87" fmla="*/ 1421128 w 1859806"/>
              <a:gd name="connsiteY87" fmla="*/ 278647 h 1613442"/>
              <a:gd name="connsiteX88" fmla="*/ 1421244 w 1859806"/>
              <a:gd name="connsiteY88" fmla="*/ 278558 h 1613442"/>
              <a:gd name="connsiteX89" fmla="*/ 1421064 w 1859806"/>
              <a:gd name="connsiteY89" fmla="*/ 276433 h 1613442"/>
              <a:gd name="connsiteX90" fmla="*/ 1346183 w 1859806"/>
              <a:gd name="connsiteY90" fmla="*/ 268028 h 1613442"/>
              <a:gd name="connsiteX91" fmla="*/ 1346334 w 1859806"/>
              <a:gd name="connsiteY91" fmla="*/ 268290 h 1613442"/>
              <a:gd name="connsiteX92" fmla="*/ 1346017 w 1859806"/>
              <a:gd name="connsiteY92" fmla="*/ 269381 h 1613442"/>
              <a:gd name="connsiteX93" fmla="*/ 1347586 w 1859806"/>
              <a:gd name="connsiteY93" fmla="*/ 268110 h 1613442"/>
              <a:gd name="connsiteX94" fmla="*/ 1346575 w 1859806"/>
              <a:gd name="connsiteY94" fmla="*/ 268289 h 1613442"/>
              <a:gd name="connsiteX95" fmla="*/ 1444587 w 1859806"/>
              <a:gd name="connsiteY95" fmla="*/ 249667 h 1613442"/>
              <a:gd name="connsiteX96" fmla="*/ 1445016 w 1859806"/>
              <a:gd name="connsiteY96" fmla="*/ 250805 h 1613442"/>
              <a:gd name="connsiteX97" fmla="*/ 1446243 w 1859806"/>
              <a:gd name="connsiteY97" fmla="*/ 249929 h 1613442"/>
              <a:gd name="connsiteX98" fmla="*/ 1382619 w 1859806"/>
              <a:gd name="connsiteY98" fmla="*/ 239910 h 1613442"/>
              <a:gd name="connsiteX99" fmla="*/ 1381319 w 1859806"/>
              <a:gd name="connsiteY99" fmla="*/ 239995 h 1613442"/>
              <a:gd name="connsiteX100" fmla="*/ 1381356 w 1859806"/>
              <a:gd name="connsiteY100" fmla="*/ 241173 h 1613442"/>
              <a:gd name="connsiteX101" fmla="*/ 1681422 w 1859806"/>
              <a:gd name="connsiteY101" fmla="*/ 202902 h 1613442"/>
              <a:gd name="connsiteX102" fmla="*/ 1678845 w 1859806"/>
              <a:gd name="connsiteY102" fmla="*/ 203620 h 1613442"/>
              <a:gd name="connsiteX103" fmla="*/ 1679266 w 1859806"/>
              <a:gd name="connsiteY103" fmla="*/ 203620 h 1613442"/>
              <a:gd name="connsiteX104" fmla="*/ 1682638 w 1859806"/>
              <a:gd name="connsiteY104" fmla="*/ 205242 h 1613442"/>
              <a:gd name="connsiteX105" fmla="*/ 428708 w 1859806"/>
              <a:gd name="connsiteY105" fmla="*/ 179460 h 1613442"/>
              <a:gd name="connsiteX106" fmla="*/ 439037 w 1859806"/>
              <a:gd name="connsiteY106" fmla="*/ 181585 h 1613442"/>
              <a:gd name="connsiteX107" fmla="*/ 433768 w 1859806"/>
              <a:gd name="connsiteY107" fmla="*/ 200268 h 1613442"/>
              <a:gd name="connsiteX108" fmla="*/ 399277 w 1859806"/>
              <a:gd name="connsiteY108" fmla="*/ 207214 h 1613442"/>
              <a:gd name="connsiteX109" fmla="*/ 420355 w 1859806"/>
              <a:gd name="connsiteY109" fmla="*/ 186855 h 1613442"/>
              <a:gd name="connsiteX110" fmla="*/ 428708 w 1859806"/>
              <a:gd name="connsiteY110" fmla="*/ 179460 h 1613442"/>
              <a:gd name="connsiteX111" fmla="*/ 1502021 w 1859806"/>
              <a:gd name="connsiteY111" fmla="*/ 159071 h 1613442"/>
              <a:gd name="connsiteX112" fmla="*/ 1512800 w 1859806"/>
              <a:gd name="connsiteY112" fmla="*/ 162903 h 1613442"/>
              <a:gd name="connsiteX113" fmla="*/ 1502741 w 1859806"/>
              <a:gd name="connsiteY113" fmla="*/ 176795 h 1613442"/>
              <a:gd name="connsiteX114" fmla="*/ 1492202 w 1859806"/>
              <a:gd name="connsiteY114" fmla="*/ 163382 h 1613442"/>
              <a:gd name="connsiteX115" fmla="*/ 1502021 w 1859806"/>
              <a:gd name="connsiteY115" fmla="*/ 159071 h 1613442"/>
              <a:gd name="connsiteX116" fmla="*/ 460594 w 1859806"/>
              <a:gd name="connsiteY116" fmla="*/ 141586 h 1613442"/>
              <a:gd name="connsiteX117" fmla="*/ 445744 w 1859806"/>
              <a:gd name="connsiteY117" fmla="*/ 160747 h 1613442"/>
              <a:gd name="connsiteX118" fmla="*/ 460594 w 1859806"/>
              <a:gd name="connsiteY118" fmla="*/ 141586 h 1613442"/>
              <a:gd name="connsiteX119" fmla="*/ 1764055 w 1859806"/>
              <a:gd name="connsiteY119" fmla="*/ 140150 h 1613442"/>
              <a:gd name="connsiteX120" fmla="*/ 1770522 w 1859806"/>
              <a:gd name="connsiteY120" fmla="*/ 146377 h 1613442"/>
              <a:gd name="connsiteX121" fmla="*/ 1756798 w 1859806"/>
              <a:gd name="connsiteY121" fmla="*/ 152197 h 1613442"/>
              <a:gd name="connsiteX122" fmla="*/ 1756630 w 1859806"/>
              <a:gd name="connsiteY122" fmla="*/ 152125 h 1613442"/>
              <a:gd name="connsiteX123" fmla="*/ 1751601 w 1859806"/>
              <a:gd name="connsiteY123" fmla="*/ 144460 h 1613442"/>
              <a:gd name="connsiteX124" fmla="*/ 1764055 w 1859806"/>
              <a:gd name="connsiteY124" fmla="*/ 140150 h 1613442"/>
              <a:gd name="connsiteX125" fmla="*/ 1439268 w 1859806"/>
              <a:gd name="connsiteY125" fmla="*/ 137276 h 1613442"/>
              <a:gd name="connsiteX126" fmla="*/ 1448130 w 1859806"/>
              <a:gd name="connsiteY126" fmla="*/ 146377 h 1613442"/>
              <a:gd name="connsiteX127" fmla="*/ 1422981 w 1859806"/>
              <a:gd name="connsiteY127" fmla="*/ 170088 h 1613442"/>
              <a:gd name="connsiteX128" fmla="*/ 1415316 w 1859806"/>
              <a:gd name="connsiteY128" fmla="*/ 162663 h 1613442"/>
              <a:gd name="connsiteX129" fmla="*/ 1439268 w 1859806"/>
              <a:gd name="connsiteY129" fmla="*/ 137276 h 1613442"/>
              <a:gd name="connsiteX130" fmla="*/ 1538175 w 1859806"/>
              <a:gd name="connsiteY130" fmla="*/ 119455 h 1613442"/>
              <a:gd name="connsiteX131" fmla="*/ 1542981 w 1859806"/>
              <a:gd name="connsiteY131" fmla="*/ 120570 h 1613442"/>
              <a:gd name="connsiteX132" fmla="*/ 1552322 w 1859806"/>
              <a:gd name="connsiteY132" fmla="*/ 126258 h 1613442"/>
              <a:gd name="connsiteX133" fmla="*/ 1550405 w 1859806"/>
              <a:gd name="connsiteY133" fmla="*/ 136797 h 1613442"/>
              <a:gd name="connsiteX134" fmla="*/ 1512801 w 1859806"/>
              <a:gd name="connsiteY134" fmla="*/ 162903 h 1613442"/>
              <a:gd name="connsiteX135" fmla="*/ 1502022 w 1859806"/>
              <a:gd name="connsiteY135" fmla="*/ 159070 h 1613442"/>
              <a:gd name="connsiteX136" fmla="*/ 1533639 w 1859806"/>
              <a:gd name="connsiteY136" fmla="*/ 123144 h 1613442"/>
              <a:gd name="connsiteX137" fmla="*/ 1538175 w 1859806"/>
              <a:gd name="connsiteY137" fmla="*/ 119455 h 1613442"/>
              <a:gd name="connsiteX138" fmla="*/ 408139 w 1859806"/>
              <a:gd name="connsiteY138" fmla="*/ 112846 h 1613442"/>
              <a:gd name="connsiteX139" fmla="*/ 408139 w 1859806"/>
              <a:gd name="connsiteY139" fmla="*/ 132965 h 1613442"/>
              <a:gd name="connsiteX140" fmla="*/ 401433 w 1859806"/>
              <a:gd name="connsiteY140" fmla="*/ 130330 h 1613442"/>
              <a:gd name="connsiteX141" fmla="*/ 408139 w 1859806"/>
              <a:gd name="connsiteY141" fmla="*/ 112846 h 1613442"/>
              <a:gd name="connsiteX142" fmla="*/ 1817229 w 1859806"/>
              <a:gd name="connsiteY142" fmla="*/ 90810 h 1613442"/>
              <a:gd name="connsiteX143" fmla="*/ 1807888 w 1859806"/>
              <a:gd name="connsiteY143" fmla="*/ 109971 h 1613442"/>
              <a:gd name="connsiteX144" fmla="*/ 1802379 w 1859806"/>
              <a:gd name="connsiteY144" fmla="*/ 104941 h 1613442"/>
              <a:gd name="connsiteX145" fmla="*/ 1817229 w 1859806"/>
              <a:gd name="connsiteY145" fmla="*/ 90810 h 1613442"/>
              <a:gd name="connsiteX146" fmla="*/ 1588009 w 1859806"/>
              <a:gd name="connsiteY146" fmla="*/ 90092 h 1613442"/>
              <a:gd name="connsiteX147" fmla="*/ 1598548 w 1859806"/>
              <a:gd name="connsiteY147" fmla="*/ 91289 h 1613442"/>
              <a:gd name="connsiteX148" fmla="*/ 1581782 w 1859806"/>
              <a:gd name="connsiteY148" fmla="*/ 98714 h 1613442"/>
              <a:gd name="connsiteX149" fmla="*/ 1588009 w 1859806"/>
              <a:gd name="connsiteY149" fmla="*/ 90092 h 1613442"/>
              <a:gd name="connsiteX150" fmla="*/ 436402 w 1859806"/>
              <a:gd name="connsiteY150" fmla="*/ 78836 h 1613442"/>
              <a:gd name="connsiteX151" fmla="*/ 442630 w 1859806"/>
              <a:gd name="connsiteY151" fmla="*/ 84104 h 1613442"/>
              <a:gd name="connsiteX152" fmla="*/ 428977 w 1859806"/>
              <a:gd name="connsiteY152" fmla="*/ 102786 h 1613442"/>
              <a:gd name="connsiteX153" fmla="*/ 568378 w 1859806"/>
              <a:gd name="connsiteY153" fmla="*/ 36920 h 1613442"/>
              <a:gd name="connsiteX154" fmla="*/ 573312 w 1859806"/>
              <a:gd name="connsiteY154" fmla="*/ 55939 h 1613442"/>
              <a:gd name="connsiteX155" fmla="*/ 568378 w 1859806"/>
              <a:gd name="connsiteY155" fmla="*/ 60872 h 1613442"/>
              <a:gd name="connsiteX156" fmla="*/ 553451 w 1859806"/>
              <a:gd name="connsiteY156" fmla="*/ 72533 h 1613442"/>
              <a:gd name="connsiteX157" fmla="*/ 553527 w 1859806"/>
              <a:gd name="connsiteY157" fmla="*/ 72609 h 1613442"/>
              <a:gd name="connsiteX158" fmla="*/ 552090 w 1859806"/>
              <a:gd name="connsiteY158" fmla="*/ 75002 h 1613442"/>
              <a:gd name="connsiteX159" fmla="*/ 530055 w 1859806"/>
              <a:gd name="connsiteY159" fmla="*/ 98954 h 1613442"/>
              <a:gd name="connsiteX160" fmla="*/ 521911 w 1859806"/>
              <a:gd name="connsiteY160" fmla="*/ 92727 h 1613442"/>
              <a:gd name="connsiteX161" fmla="*/ 542749 w 1859806"/>
              <a:gd name="connsiteY161" fmla="*/ 61829 h 1613442"/>
              <a:gd name="connsiteX162" fmla="*/ 552330 w 1859806"/>
              <a:gd name="connsiteY162" fmla="*/ 48656 h 1613442"/>
              <a:gd name="connsiteX163" fmla="*/ 568378 w 1859806"/>
              <a:gd name="connsiteY163" fmla="*/ 36920 h 1613442"/>
              <a:gd name="connsiteX164" fmla="*/ 1076397 w 1859806"/>
              <a:gd name="connsiteY164" fmla="*/ 22745 h 1613442"/>
              <a:gd name="connsiteX165" fmla="*/ 1071847 w 1859806"/>
              <a:gd name="connsiteY165" fmla="*/ 25184 h 1613442"/>
              <a:gd name="connsiteX166" fmla="*/ 1064182 w 1859806"/>
              <a:gd name="connsiteY166" fmla="*/ 26861 h 1613442"/>
              <a:gd name="connsiteX167" fmla="*/ 1073044 w 1859806"/>
              <a:gd name="connsiteY167" fmla="*/ 26861 h 1613442"/>
              <a:gd name="connsiteX168" fmla="*/ 1077679 w 1859806"/>
              <a:gd name="connsiteY168" fmla="*/ 25656 h 1613442"/>
              <a:gd name="connsiteX169" fmla="*/ 1076397 w 1859806"/>
              <a:gd name="connsiteY169" fmla="*/ 23984 h 1613442"/>
              <a:gd name="connsiteX170" fmla="*/ 1799357 w 1859806"/>
              <a:gd name="connsiteY170" fmla="*/ 0 h 1613442"/>
              <a:gd name="connsiteX171" fmla="*/ 1859806 w 1859806"/>
              <a:gd name="connsiteY171" fmla="*/ 0 h 1613442"/>
              <a:gd name="connsiteX172" fmla="*/ 1858606 w 1859806"/>
              <a:gd name="connsiteY172" fmla="*/ 3059 h 1613442"/>
              <a:gd name="connsiteX173" fmla="*/ 1846210 w 1859806"/>
              <a:gd name="connsiteY173" fmla="*/ 7699 h 1613442"/>
              <a:gd name="connsiteX174" fmla="*/ 1817708 w 1859806"/>
              <a:gd name="connsiteY174" fmla="*/ 31651 h 1613442"/>
              <a:gd name="connsiteX175" fmla="*/ 1816115 w 1859806"/>
              <a:gd name="connsiteY175" fmla="*/ 31651 h 1613442"/>
              <a:gd name="connsiteX176" fmla="*/ 1809804 w 1859806"/>
              <a:gd name="connsiteY176" fmla="*/ 27849 h 1613442"/>
              <a:gd name="connsiteX177" fmla="*/ 1803493 w 1859806"/>
              <a:gd name="connsiteY177" fmla="*/ 31651 h 1613442"/>
              <a:gd name="connsiteX178" fmla="*/ 1802000 w 1859806"/>
              <a:gd name="connsiteY178" fmla="*/ 31651 h 1613442"/>
              <a:gd name="connsiteX179" fmla="*/ 1801899 w 1859806"/>
              <a:gd name="connsiteY179" fmla="*/ 32609 h 1613442"/>
              <a:gd name="connsiteX180" fmla="*/ 1801880 w 1859806"/>
              <a:gd name="connsiteY180" fmla="*/ 32609 h 1613442"/>
              <a:gd name="connsiteX181" fmla="*/ 1801900 w 1859806"/>
              <a:gd name="connsiteY181" fmla="*/ 32611 h 1613442"/>
              <a:gd name="connsiteX182" fmla="*/ 1803493 w 1859806"/>
              <a:gd name="connsiteY182" fmla="*/ 31651 h 1613442"/>
              <a:gd name="connsiteX183" fmla="*/ 1816115 w 1859806"/>
              <a:gd name="connsiteY183" fmla="*/ 31651 h 1613442"/>
              <a:gd name="connsiteX184" fmla="*/ 1817709 w 1859806"/>
              <a:gd name="connsiteY184" fmla="*/ 32611 h 1613442"/>
              <a:gd name="connsiteX185" fmla="*/ 1809236 w 1859806"/>
              <a:gd name="connsiteY185" fmla="*/ 45603 h 1613442"/>
              <a:gd name="connsiteX186" fmla="*/ 1796212 w 1859806"/>
              <a:gd name="connsiteY186" fmla="*/ 48978 h 1613442"/>
              <a:gd name="connsiteX187" fmla="*/ 1794954 w 1859806"/>
              <a:gd name="connsiteY187" fmla="*/ 52248 h 1613442"/>
              <a:gd name="connsiteX188" fmla="*/ 1766212 w 1859806"/>
              <a:gd name="connsiteY188" fmla="*/ 92248 h 1613442"/>
              <a:gd name="connsiteX189" fmla="*/ 1764506 w 1859806"/>
              <a:gd name="connsiteY189" fmla="*/ 93572 h 1613442"/>
              <a:gd name="connsiteX190" fmla="*/ 1762200 w 1859806"/>
              <a:gd name="connsiteY190" fmla="*/ 101020 h 1613442"/>
              <a:gd name="connsiteX191" fmla="*/ 1754441 w 1859806"/>
              <a:gd name="connsiteY191" fmla="*/ 101551 h 1613442"/>
              <a:gd name="connsiteX192" fmla="*/ 1750882 w 1859806"/>
              <a:gd name="connsiteY192" fmla="*/ 104463 h 1613442"/>
              <a:gd name="connsiteX193" fmla="*/ 1725260 w 1859806"/>
              <a:gd name="connsiteY193" fmla="*/ 136547 h 1613442"/>
              <a:gd name="connsiteX194" fmla="*/ 1729509 w 1859806"/>
              <a:gd name="connsiteY194" fmla="*/ 140748 h 1613442"/>
              <a:gd name="connsiteX195" fmla="*/ 1725973 w 1859806"/>
              <a:gd name="connsiteY195" fmla="*/ 159071 h 1613442"/>
              <a:gd name="connsiteX196" fmla="*/ 1726022 w 1859806"/>
              <a:gd name="connsiteY196" fmla="*/ 159852 h 1613442"/>
              <a:gd name="connsiteX197" fmla="*/ 1732979 w 1859806"/>
              <a:gd name="connsiteY197" fmla="*/ 161347 h 1613442"/>
              <a:gd name="connsiteX198" fmla="*/ 1736272 w 1859806"/>
              <a:gd name="connsiteY198" fmla="*/ 166496 h 1613442"/>
              <a:gd name="connsiteX199" fmla="*/ 1725733 w 1859806"/>
              <a:gd name="connsiteY199" fmla="*/ 169849 h 1613442"/>
              <a:gd name="connsiteX200" fmla="*/ 1725733 w 1859806"/>
              <a:gd name="connsiteY200" fmla="*/ 169252 h 1613442"/>
              <a:gd name="connsiteX201" fmla="*/ 1712800 w 1859806"/>
              <a:gd name="connsiteY201" fmla="*/ 175837 h 1613442"/>
              <a:gd name="connsiteX202" fmla="*/ 1711673 w 1859806"/>
              <a:gd name="connsiteY202" fmla="*/ 175683 h 1613442"/>
              <a:gd name="connsiteX203" fmla="*/ 1712560 w 1859806"/>
              <a:gd name="connsiteY203" fmla="*/ 176555 h 1613442"/>
              <a:gd name="connsiteX204" fmla="*/ 1697950 w 1859806"/>
              <a:gd name="connsiteY204" fmla="*/ 185274 h 1613442"/>
              <a:gd name="connsiteX205" fmla="*/ 1697950 w 1859806"/>
              <a:gd name="connsiteY205" fmla="*/ 194998 h 1613442"/>
              <a:gd name="connsiteX206" fmla="*/ 1696722 w 1859806"/>
              <a:gd name="connsiteY206" fmla="*/ 195829 h 1613442"/>
              <a:gd name="connsiteX207" fmla="*/ 1697470 w 1859806"/>
              <a:gd name="connsiteY207" fmla="*/ 195716 h 1613442"/>
              <a:gd name="connsiteX208" fmla="*/ 1690523 w 1859806"/>
              <a:gd name="connsiteY208" fmla="*/ 215356 h 1613442"/>
              <a:gd name="connsiteX209" fmla="*/ 1690503 w 1859806"/>
              <a:gd name="connsiteY209" fmla="*/ 215336 h 1613442"/>
              <a:gd name="connsiteX210" fmla="*/ 1691002 w 1859806"/>
              <a:gd name="connsiteY210" fmla="*/ 216794 h 1613442"/>
              <a:gd name="connsiteX211" fmla="*/ 1685254 w 1859806"/>
              <a:gd name="connsiteY211" fmla="*/ 223021 h 1613442"/>
              <a:gd name="connsiteX212" fmla="*/ 1678762 w 1859806"/>
              <a:gd name="connsiteY212" fmla="*/ 226462 h 1613442"/>
              <a:gd name="connsiteX213" fmla="*/ 1672679 w 1859806"/>
              <a:gd name="connsiteY213" fmla="*/ 232123 h 1613442"/>
              <a:gd name="connsiteX214" fmla="*/ 1666015 w 1859806"/>
              <a:gd name="connsiteY214" fmla="*/ 240633 h 1613442"/>
              <a:gd name="connsiteX215" fmla="*/ 1663219 w 1859806"/>
              <a:gd name="connsiteY215" fmla="*/ 246972 h 1613442"/>
              <a:gd name="connsiteX216" fmla="*/ 1600943 w 1859806"/>
              <a:gd name="connsiteY216" fmla="*/ 300863 h 1613442"/>
              <a:gd name="connsiteX217" fmla="*/ 1593518 w 1859806"/>
              <a:gd name="connsiteY217" fmla="*/ 314755 h 1613442"/>
              <a:gd name="connsiteX218" fmla="*/ 1590935 w 1859806"/>
              <a:gd name="connsiteY218" fmla="*/ 317480 h 1613442"/>
              <a:gd name="connsiteX219" fmla="*/ 1590285 w 1859806"/>
              <a:gd name="connsiteY219" fmla="*/ 320983 h 1613442"/>
              <a:gd name="connsiteX220" fmla="*/ 1598788 w 1859806"/>
              <a:gd name="connsiteY220" fmla="*/ 322899 h 1613442"/>
              <a:gd name="connsiteX221" fmla="*/ 1603099 w 1859806"/>
              <a:gd name="connsiteY221" fmla="*/ 331521 h 1613442"/>
              <a:gd name="connsiteX222" fmla="*/ 1602639 w 1859806"/>
              <a:gd name="connsiteY222" fmla="*/ 331951 h 1613442"/>
              <a:gd name="connsiteX223" fmla="*/ 1604297 w 1859806"/>
              <a:gd name="connsiteY223" fmla="*/ 331522 h 1613442"/>
              <a:gd name="connsiteX224" fmla="*/ 1599956 w 1859806"/>
              <a:gd name="connsiteY224" fmla="*/ 343887 h 1613442"/>
              <a:gd name="connsiteX225" fmla="*/ 1589301 w 1859806"/>
              <a:gd name="connsiteY225" fmla="*/ 346634 h 1613442"/>
              <a:gd name="connsiteX226" fmla="*/ 1585524 w 1859806"/>
              <a:gd name="connsiteY226" fmla="*/ 359604 h 1613442"/>
              <a:gd name="connsiteX227" fmla="*/ 1572440 w 1859806"/>
              <a:gd name="connsiteY227" fmla="*/ 365532 h 1613442"/>
              <a:gd name="connsiteX228" fmla="*/ 1571483 w 1859806"/>
              <a:gd name="connsiteY228" fmla="*/ 362500 h 1613442"/>
              <a:gd name="connsiteX229" fmla="*/ 1571483 w 1859806"/>
              <a:gd name="connsiteY229" fmla="*/ 366490 h 1613442"/>
              <a:gd name="connsiteX230" fmla="*/ 1554238 w 1859806"/>
              <a:gd name="connsiteY230" fmla="*/ 377029 h 1613442"/>
              <a:gd name="connsiteX231" fmla="*/ 1555185 w 1859806"/>
              <a:gd name="connsiteY231" fmla="*/ 374776 h 1613442"/>
              <a:gd name="connsiteX232" fmla="*/ 1552082 w 1859806"/>
              <a:gd name="connsiteY232" fmla="*/ 377029 h 1613442"/>
              <a:gd name="connsiteX233" fmla="*/ 1552082 w 1859806"/>
              <a:gd name="connsiteY233" fmla="*/ 382778 h 1613442"/>
              <a:gd name="connsiteX234" fmla="*/ 1549622 w 1859806"/>
              <a:gd name="connsiteY234" fmla="*/ 386122 h 1613442"/>
              <a:gd name="connsiteX235" fmla="*/ 1553279 w 1859806"/>
              <a:gd name="connsiteY235" fmla="*/ 382778 h 1613442"/>
              <a:gd name="connsiteX236" fmla="*/ 1507771 w 1859806"/>
              <a:gd name="connsiteY236" fmla="*/ 440501 h 1613442"/>
              <a:gd name="connsiteX237" fmla="*/ 1504084 w 1859806"/>
              <a:gd name="connsiteY237" fmla="*/ 437465 h 1613442"/>
              <a:gd name="connsiteX238" fmla="*/ 1506573 w 1859806"/>
              <a:gd name="connsiteY238" fmla="*/ 440740 h 1613442"/>
              <a:gd name="connsiteX239" fmla="*/ 1502981 w 1859806"/>
              <a:gd name="connsiteY239" fmla="*/ 441118 h 1613442"/>
              <a:gd name="connsiteX240" fmla="*/ 1502981 w 1859806"/>
              <a:gd name="connsiteY240" fmla="*/ 446968 h 1613442"/>
              <a:gd name="connsiteX241" fmla="*/ 1501064 w 1859806"/>
              <a:gd name="connsiteY241" fmla="*/ 446968 h 1613442"/>
              <a:gd name="connsiteX242" fmla="*/ 1496273 w 1859806"/>
              <a:gd name="connsiteY242" fmla="*/ 451758 h 1613442"/>
              <a:gd name="connsiteX243" fmla="*/ 1496273 w 1859806"/>
              <a:gd name="connsiteY243" fmla="*/ 446968 h 1613442"/>
              <a:gd name="connsiteX244" fmla="*/ 1496753 w 1859806"/>
              <a:gd name="connsiteY244" fmla="*/ 446968 h 1613442"/>
              <a:gd name="connsiteX245" fmla="*/ 1496753 w 1859806"/>
              <a:gd name="connsiteY245" fmla="*/ 440740 h 1613442"/>
              <a:gd name="connsiteX246" fmla="*/ 1496389 w 1859806"/>
              <a:gd name="connsiteY246" fmla="*/ 438804 h 1613442"/>
              <a:gd name="connsiteX247" fmla="*/ 1494836 w 1859806"/>
              <a:gd name="connsiteY247" fmla="*/ 441938 h 1613442"/>
              <a:gd name="connsiteX248" fmla="*/ 1490046 w 1859806"/>
              <a:gd name="connsiteY248" fmla="*/ 441938 h 1613442"/>
              <a:gd name="connsiteX249" fmla="*/ 1490046 w 1859806"/>
              <a:gd name="connsiteY249" fmla="*/ 451997 h 1613442"/>
              <a:gd name="connsiteX250" fmla="*/ 1483340 w 1859806"/>
              <a:gd name="connsiteY250" fmla="*/ 471638 h 1613442"/>
              <a:gd name="connsiteX251" fmla="*/ 1466957 w 1859806"/>
              <a:gd name="connsiteY251" fmla="*/ 486991 h 1613442"/>
              <a:gd name="connsiteX252" fmla="*/ 1463941 w 1859806"/>
              <a:gd name="connsiteY252" fmla="*/ 509227 h 1613442"/>
              <a:gd name="connsiteX253" fmla="*/ 1464179 w 1859806"/>
              <a:gd name="connsiteY253" fmla="*/ 509241 h 1613442"/>
              <a:gd name="connsiteX254" fmla="*/ 1455795 w 1859806"/>
              <a:gd name="connsiteY254" fmla="*/ 520738 h 1613442"/>
              <a:gd name="connsiteX255" fmla="*/ 1438790 w 1859806"/>
              <a:gd name="connsiteY255" fmla="*/ 547084 h 1613442"/>
              <a:gd name="connsiteX256" fmla="*/ 1426574 w 1859806"/>
              <a:gd name="connsiteY256" fmla="*/ 539659 h 1613442"/>
              <a:gd name="connsiteX257" fmla="*/ 1426580 w 1859806"/>
              <a:gd name="connsiteY257" fmla="*/ 539409 h 1613442"/>
              <a:gd name="connsiteX258" fmla="*/ 1426574 w 1859806"/>
              <a:gd name="connsiteY258" fmla="*/ 539420 h 1613442"/>
              <a:gd name="connsiteX259" fmla="*/ 1423940 w 1859806"/>
              <a:gd name="connsiteY259" fmla="*/ 537983 h 1613442"/>
              <a:gd name="connsiteX260" fmla="*/ 1421085 w 1859806"/>
              <a:gd name="connsiteY260" fmla="*/ 537983 h 1613442"/>
              <a:gd name="connsiteX261" fmla="*/ 1421064 w 1859806"/>
              <a:gd name="connsiteY261" fmla="*/ 538462 h 1613442"/>
              <a:gd name="connsiteX262" fmla="*/ 1418670 w 1859806"/>
              <a:gd name="connsiteY262" fmla="*/ 551635 h 1613442"/>
              <a:gd name="connsiteX263" fmla="*/ 1392323 w 1859806"/>
              <a:gd name="connsiteY263" fmla="*/ 565048 h 1613442"/>
              <a:gd name="connsiteX264" fmla="*/ 1387053 w 1859806"/>
              <a:gd name="connsiteY264" fmla="*/ 553312 h 1613442"/>
              <a:gd name="connsiteX265" fmla="*/ 1407413 w 1859806"/>
              <a:gd name="connsiteY265" fmla="*/ 540857 h 1613442"/>
              <a:gd name="connsiteX266" fmla="*/ 1416515 w 1859806"/>
              <a:gd name="connsiteY266" fmla="*/ 530558 h 1613442"/>
              <a:gd name="connsiteX267" fmla="*/ 1416904 w 1859806"/>
              <a:gd name="connsiteY267" fmla="*/ 530755 h 1613442"/>
              <a:gd name="connsiteX268" fmla="*/ 1416515 w 1859806"/>
              <a:gd name="connsiteY268" fmla="*/ 530079 h 1613442"/>
              <a:gd name="connsiteX269" fmla="*/ 1432562 w 1859806"/>
              <a:gd name="connsiteY269" fmla="*/ 508762 h 1613442"/>
              <a:gd name="connsiteX270" fmla="*/ 1432855 w 1859806"/>
              <a:gd name="connsiteY270" fmla="*/ 509119 h 1613442"/>
              <a:gd name="connsiteX271" fmla="*/ 1443892 w 1859806"/>
              <a:gd name="connsiteY271" fmla="*/ 504520 h 1613442"/>
              <a:gd name="connsiteX272" fmla="*/ 1443819 w 1859806"/>
              <a:gd name="connsiteY272" fmla="*/ 504451 h 1613442"/>
              <a:gd name="connsiteX273" fmla="*/ 1436510 w 1859806"/>
              <a:gd name="connsiteY273" fmla="*/ 472959 h 1613442"/>
              <a:gd name="connsiteX274" fmla="*/ 1432569 w 1859806"/>
              <a:gd name="connsiteY274" fmla="*/ 464972 h 1613442"/>
              <a:gd name="connsiteX275" fmla="*/ 1432322 w 1859806"/>
              <a:gd name="connsiteY275" fmla="*/ 465170 h 1613442"/>
              <a:gd name="connsiteX276" fmla="*/ 1429688 w 1859806"/>
              <a:gd name="connsiteY276" fmla="*/ 465170 h 1613442"/>
              <a:gd name="connsiteX277" fmla="*/ 1427771 w 1859806"/>
              <a:gd name="connsiteY277" fmla="*/ 465170 h 1613442"/>
              <a:gd name="connsiteX278" fmla="*/ 1427374 w 1859806"/>
              <a:gd name="connsiteY278" fmla="*/ 465451 h 1613442"/>
              <a:gd name="connsiteX279" fmla="*/ 1427772 w 1859806"/>
              <a:gd name="connsiteY279" fmla="*/ 471488 h 1613442"/>
              <a:gd name="connsiteX280" fmla="*/ 1422225 w 1859806"/>
              <a:gd name="connsiteY280" fmla="*/ 474733 h 1613442"/>
              <a:gd name="connsiteX281" fmla="*/ 1422263 w 1859806"/>
              <a:gd name="connsiteY281" fmla="*/ 475948 h 1613442"/>
              <a:gd name="connsiteX282" fmla="*/ 1324539 w 1859806"/>
              <a:gd name="connsiteY282" fmla="*/ 593789 h 1613442"/>
              <a:gd name="connsiteX283" fmla="*/ 1252683 w 1859806"/>
              <a:gd name="connsiteY283" fmla="*/ 676662 h 1613442"/>
              <a:gd name="connsiteX284" fmla="*/ 1225138 w 1859806"/>
              <a:gd name="connsiteY284" fmla="*/ 700613 h 1613442"/>
              <a:gd name="connsiteX285" fmla="*/ 1224580 w 1859806"/>
              <a:gd name="connsiteY285" fmla="*/ 701851 h 1613442"/>
              <a:gd name="connsiteX286" fmla="*/ 1225079 w 1859806"/>
              <a:gd name="connsiteY286" fmla="*/ 712500 h 1613442"/>
              <a:gd name="connsiteX287" fmla="*/ 1216706 w 1859806"/>
              <a:gd name="connsiteY287" fmla="*/ 718835 h 1613442"/>
              <a:gd name="connsiteX288" fmla="*/ 1214599 w 1859806"/>
              <a:gd name="connsiteY288" fmla="*/ 723128 h 1613442"/>
              <a:gd name="connsiteX289" fmla="*/ 1050289 w 1859806"/>
              <a:gd name="connsiteY289" fmla="*/ 920248 h 1613442"/>
              <a:gd name="connsiteX290" fmla="*/ 1046458 w 1859806"/>
              <a:gd name="connsiteY290" fmla="*/ 927433 h 1613442"/>
              <a:gd name="connsiteX291" fmla="*/ 1035439 w 1859806"/>
              <a:gd name="connsiteY291" fmla="*/ 927433 h 1613442"/>
              <a:gd name="connsiteX292" fmla="*/ 1025858 w 1859806"/>
              <a:gd name="connsiteY292" fmla="*/ 932942 h 1613442"/>
              <a:gd name="connsiteX293" fmla="*/ 1023901 w 1859806"/>
              <a:gd name="connsiteY293" fmla="*/ 932435 h 1613442"/>
              <a:gd name="connsiteX294" fmla="*/ 1019273 w 1859806"/>
              <a:gd name="connsiteY294" fmla="*/ 941266 h 1613442"/>
              <a:gd name="connsiteX295" fmla="*/ 1007656 w 1859806"/>
              <a:gd name="connsiteY295" fmla="*/ 946355 h 1613442"/>
              <a:gd name="connsiteX296" fmla="*/ 1007135 w 1859806"/>
              <a:gd name="connsiteY296" fmla="*/ 945539 h 1613442"/>
              <a:gd name="connsiteX297" fmla="*/ 1007416 w 1859806"/>
              <a:gd name="connsiteY297" fmla="*/ 946115 h 1613442"/>
              <a:gd name="connsiteX298" fmla="*/ 1006933 w 1859806"/>
              <a:gd name="connsiteY298" fmla="*/ 946366 h 1613442"/>
              <a:gd name="connsiteX299" fmla="*/ 1001457 w 1859806"/>
              <a:gd name="connsiteY299" fmla="*/ 967463 h 1613442"/>
              <a:gd name="connsiteX300" fmla="*/ 986578 w 1859806"/>
              <a:gd name="connsiteY300" fmla="*/ 981843 h 1613442"/>
              <a:gd name="connsiteX301" fmla="*/ 986578 w 1859806"/>
              <a:gd name="connsiteY301" fmla="*/ 983001 h 1613442"/>
              <a:gd name="connsiteX302" fmla="*/ 976851 w 1859806"/>
              <a:gd name="connsiteY302" fmla="*/ 1001708 h 1613442"/>
              <a:gd name="connsiteX303" fmla="*/ 960413 w 1859806"/>
              <a:gd name="connsiteY303" fmla="*/ 1006901 h 1613442"/>
              <a:gd name="connsiteX304" fmla="*/ 956159 w 1859806"/>
              <a:gd name="connsiteY304" fmla="*/ 1010784 h 1613442"/>
              <a:gd name="connsiteX305" fmla="*/ 869213 w 1859806"/>
              <a:gd name="connsiteY305" fmla="*/ 1106590 h 1613442"/>
              <a:gd name="connsiteX306" fmla="*/ 856519 w 1859806"/>
              <a:gd name="connsiteY306" fmla="*/ 1110183 h 1613442"/>
              <a:gd name="connsiteX307" fmla="*/ 822986 w 1859806"/>
              <a:gd name="connsiteY307" fmla="*/ 1150182 h 1613442"/>
              <a:gd name="connsiteX308" fmla="*/ 797358 w 1859806"/>
              <a:gd name="connsiteY308" fmla="*/ 1178924 h 1613442"/>
              <a:gd name="connsiteX309" fmla="*/ 779418 w 1859806"/>
              <a:gd name="connsiteY309" fmla="*/ 1207666 h 1613442"/>
              <a:gd name="connsiteX310" fmla="*/ 780113 w 1859806"/>
              <a:gd name="connsiteY310" fmla="*/ 1210061 h 1613442"/>
              <a:gd name="connsiteX311" fmla="*/ 772688 w 1859806"/>
              <a:gd name="connsiteY311" fmla="*/ 1247425 h 1613442"/>
              <a:gd name="connsiteX312" fmla="*/ 755681 w 1859806"/>
              <a:gd name="connsiteY312" fmla="*/ 1258922 h 1613442"/>
              <a:gd name="connsiteX313" fmla="*/ 755681 w 1859806"/>
              <a:gd name="connsiteY313" fmla="*/ 1262993 h 1613442"/>
              <a:gd name="connsiteX314" fmla="*/ 750880 w 1859806"/>
              <a:gd name="connsiteY314" fmla="*/ 1266770 h 1613442"/>
              <a:gd name="connsiteX315" fmla="*/ 747208 w 1859806"/>
              <a:gd name="connsiteY315" fmla="*/ 1275539 h 1613442"/>
              <a:gd name="connsiteX316" fmla="*/ 731490 w 1859806"/>
              <a:gd name="connsiteY316" fmla="*/ 1279520 h 1613442"/>
              <a:gd name="connsiteX317" fmla="*/ 671131 w 1859806"/>
              <a:gd name="connsiteY317" fmla="*/ 1327423 h 1613442"/>
              <a:gd name="connsiteX318" fmla="*/ 639515 w 1859806"/>
              <a:gd name="connsiteY318" fmla="*/ 1365027 h 1613442"/>
              <a:gd name="connsiteX319" fmla="*/ 632099 w 1859806"/>
              <a:gd name="connsiteY319" fmla="*/ 1370362 h 1613442"/>
              <a:gd name="connsiteX320" fmla="*/ 639754 w 1859806"/>
              <a:gd name="connsiteY320" fmla="*/ 1371733 h 1613442"/>
              <a:gd name="connsiteX321" fmla="*/ 618676 w 1859806"/>
              <a:gd name="connsiteY321" fmla="*/ 1416762 h 1613442"/>
              <a:gd name="connsiteX322" fmla="*/ 622989 w 1859806"/>
              <a:gd name="connsiteY322" fmla="*/ 1377002 h 1613442"/>
              <a:gd name="connsiteX323" fmla="*/ 622991 w 1859806"/>
              <a:gd name="connsiteY323" fmla="*/ 1377000 h 1613442"/>
              <a:gd name="connsiteX324" fmla="*/ 622988 w 1859806"/>
              <a:gd name="connsiteY324" fmla="*/ 1377002 h 1613442"/>
              <a:gd name="connsiteX325" fmla="*/ 572928 w 1859806"/>
              <a:gd name="connsiteY325" fmla="*/ 1424905 h 1613442"/>
              <a:gd name="connsiteX326" fmla="*/ 537001 w 1859806"/>
              <a:gd name="connsiteY326" fmla="*/ 1468497 h 1613442"/>
              <a:gd name="connsiteX327" fmla="*/ 485503 w 1859806"/>
              <a:gd name="connsiteY327" fmla="*/ 1535561 h 1613442"/>
              <a:gd name="connsiteX328" fmla="*/ 480952 w 1859806"/>
              <a:gd name="connsiteY328" fmla="*/ 1547776 h 1613442"/>
              <a:gd name="connsiteX329" fmla="*/ 472810 w 1859806"/>
              <a:gd name="connsiteY329" fmla="*/ 1556638 h 1613442"/>
              <a:gd name="connsiteX330" fmla="*/ 462989 w 1859806"/>
              <a:gd name="connsiteY330" fmla="*/ 1568614 h 1613442"/>
              <a:gd name="connsiteX331" fmla="*/ 441433 w 1859806"/>
              <a:gd name="connsiteY331" fmla="*/ 1588015 h 1613442"/>
              <a:gd name="connsiteX332" fmla="*/ 420115 w 1859806"/>
              <a:gd name="connsiteY332" fmla="*/ 1603822 h 1613442"/>
              <a:gd name="connsiteX333" fmla="*/ 397840 w 1859806"/>
              <a:gd name="connsiteY333" fmla="*/ 1612685 h 1613442"/>
              <a:gd name="connsiteX334" fmla="*/ 292451 w 1859806"/>
              <a:gd name="connsiteY334" fmla="*/ 1584182 h 1613442"/>
              <a:gd name="connsiteX335" fmla="*/ 249578 w 1859806"/>
              <a:gd name="connsiteY335" fmla="*/ 1566937 h 1613442"/>
              <a:gd name="connsiteX336" fmla="*/ 225626 w 1859806"/>
              <a:gd name="connsiteY336" fmla="*/ 1552566 h 1613442"/>
              <a:gd name="connsiteX337" fmla="*/ 184907 w 1859806"/>
              <a:gd name="connsiteY337" fmla="*/ 1531729 h 1613442"/>
              <a:gd name="connsiteX338" fmla="*/ 171494 w 1859806"/>
              <a:gd name="connsiteY338" fmla="*/ 1504663 h 1613442"/>
              <a:gd name="connsiteX339" fmla="*/ 144908 w 1859806"/>
              <a:gd name="connsiteY339" fmla="*/ 1479515 h 1613442"/>
              <a:gd name="connsiteX340" fmla="*/ 129339 w 1859806"/>
              <a:gd name="connsiteY340" fmla="*/ 1464186 h 1613442"/>
              <a:gd name="connsiteX341" fmla="*/ 167903 w 1859806"/>
              <a:gd name="connsiteY341" fmla="*/ 1334369 h 1613442"/>
              <a:gd name="connsiteX342" fmla="*/ 194489 w 1859806"/>
              <a:gd name="connsiteY342" fmla="*/ 1238563 h 1613442"/>
              <a:gd name="connsiteX343" fmla="*/ 232093 w 1859806"/>
              <a:gd name="connsiteY343" fmla="*/ 1159763 h 1613442"/>
              <a:gd name="connsiteX344" fmla="*/ 234945 w 1859806"/>
              <a:gd name="connsiteY344" fmla="*/ 1156802 h 1613442"/>
              <a:gd name="connsiteX345" fmla="*/ 231135 w 1859806"/>
              <a:gd name="connsiteY345" fmla="*/ 1158086 h 1613442"/>
              <a:gd name="connsiteX346" fmla="*/ 237842 w 1859806"/>
              <a:gd name="connsiteY346" fmla="*/ 1130303 h 1613442"/>
              <a:gd name="connsiteX347" fmla="*/ 239519 w 1859806"/>
              <a:gd name="connsiteY347" fmla="*/ 1125513 h 1613442"/>
              <a:gd name="connsiteX348" fmla="*/ 288620 w 1859806"/>
              <a:gd name="connsiteY348" fmla="*/ 1106591 h 1613442"/>
              <a:gd name="connsiteX349" fmla="*/ 287370 w 1859806"/>
              <a:gd name="connsiteY349" fmla="*/ 1111092 h 1613442"/>
              <a:gd name="connsiteX350" fmla="*/ 289817 w 1859806"/>
              <a:gd name="connsiteY350" fmla="*/ 1108267 h 1613442"/>
              <a:gd name="connsiteX351" fmla="*/ 296937 w 1859806"/>
              <a:gd name="connsiteY351" fmla="*/ 1100726 h 1613442"/>
              <a:gd name="connsiteX352" fmla="*/ 289577 w 1859806"/>
              <a:gd name="connsiteY352" fmla="*/ 1106351 h 1613442"/>
              <a:gd name="connsiteX353" fmla="*/ 284069 w 1859806"/>
              <a:gd name="connsiteY353" fmla="*/ 1090303 h 1613442"/>
              <a:gd name="connsiteX354" fmla="*/ 284486 w 1859806"/>
              <a:gd name="connsiteY354" fmla="*/ 1089203 h 1613442"/>
              <a:gd name="connsiteX355" fmla="*/ 283350 w 1859806"/>
              <a:gd name="connsiteY355" fmla="*/ 1090303 h 1613442"/>
              <a:gd name="connsiteX356" fmla="*/ 278081 w 1859806"/>
              <a:gd name="connsiteY356" fmla="*/ 1079285 h 1613442"/>
              <a:gd name="connsiteX357" fmla="*/ 304667 w 1859806"/>
              <a:gd name="connsiteY357" fmla="*/ 1060843 h 1613442"/>
              <a:gd name="connsiteX358" fmla="*/ 304211 w 1859806"/>
              <a:gd name="connsiteY358" fmla="*/ 1061789 h 1613442"/>
              <a:gd name="connsiteX359" fmla="*/ 305386 w 1859806"/>
              <a:gd name="connsiteY359" fmla="*/ 1060843 h 1613442"/>
              <a:gd name="connsiteX360" fmla="*/ 325985 w 1859806"/>
              <a:gd name="connsiteY360" fmla="*/ 1067789 h 1613442"/>
              <a:gd name="connsiteX361" fmla="*/ 320795 w 1859806"/>
              <a:gd name="connsiteY361" fmla="*/ 1075456 h 1613442"/>
              <a:gd name="connsiteX362" fmla="*/ 326224 w 1859806"/>
              <a:gd name="connsiteY362" fmla="*/ 1069705 h 1613442"/>
              <a:gd name="connsiteX363" fmla="*/ 382033 w 1859806"/>
              <a:gd name="connsiteY363" fmla="*/ 997851 h 1613442"/>
              <a:gd name="connsiteX364" fmla="*/ 387048 w 1859806"/>
              <a:gd name="connsiteY364" fmla="*/ 989725 h 1613442"/>
              <a:gd name="connsiteX365" fmla="*/ 380356 w 1859806"/>
              <a:gd name="connsiteY365" fmla="*/ 995935 h 1613442"/>
              <a:gd name="connsiteX366" fmla="*/ 380356 w 1859806"/>
              <a:gd name="connsiteY366" fmla="*/ 985399 h 1613442"/>
              <a:gd name="connsiteX367" fmla="*/ 364786 w 1859806"/>
              <a:gd name="connsiteY367" fmla="*/ 993300 h 1613442"/>
              <a:gd name="connsiteX368" fmla="*/ 363829 w 1859806"/>
              <a:gd name="connsiteY368" fmla="*/ 989252 h 1613442"/>
              <a:gd name="connsiteX369" fmla="*/ 363829 w 1859806"/>
              <a:gd name="connsiteY369" fmla="*/ 993300 h 1613442"/>
              <a:gd name="connsiteX370" fmla="*/ 349457 w 1859806"/>
              <a:gd name="connsiteY370" fmla="*/ 1007671 h 1613442"/>
              <a:gd name="connsiteX371" fmla="*/ 346343 w 1859806"/>
              <a:gd name="connsiteY371" fmla="*/ 1001683 h 1613442"/>
              <a:gd name="connsiteX372" fmla="*/ 363829 w 1859806"/>
              <a:gd name="connsiteY372" fmla="*/ 985157 h 1613442"/>
              <a:gd name="connsiteX373" fmla="*/ 363829 w 1859806"/>
              <a:gd name="connsiteY373" fmla="*/ 986114 h 1613442"/>
              <a:gd name="connsiteX374" fmla="*/ 364786 w 1859806"/>
              <a:gd name="connsiteY374" fmla="*/ 985157 h 1613442"/>
              <a:gd name="connsiteX375" fmla="*/ 371313 w 1859806"/>
              <a:gd name="connsiteY375" fmla="*/ 970966 h 1613442"/>
              <a:gd name="connsiteX376" fmla="*/ 384725 w 1859806"/>
              <a:gd name="connsiteY376" fmla="*/ 964631 h 1613442"/>
              <a:gd name="connsiteX377" fmla="*/ 384907 w 1859806"/>
              <a:gd name="connsiteY377" fmla="*/ 964319 h 1613442"/>
              <a:gd name="connsiteX378" fmla="*/ 398080 w 1859806"/>
              <a:gd name="connsiteY378" fmla="*/ 957612 h 1613442"/>
              <a:gd name="connsiteX379" fmla="*/ 398723 w 1859806"/>
              <a:gd name="connsiteY379" fmla="*/ 956923 h 1613442"/>
              <a:gd name="connsiteX380" fmla="*/ 402121 w 1859806"/>
              <a:gd name="connsiteY380" fmla="*/ 942553 h 1613442"/>
              <a:gd name="connsiteX381" fmla="*/ 414841 w 1859806"/>
              <a:gd name="connsiteY381" fmla="*/ 935273 h 1613442"/>
              <a:gd name="connsiteX382" fmla="*/ 415085 w 1859806"/>
              <a:gd name="connsiteY382" fmla="*/ 934859 h 1613442"/>
              <a:gd name="connsiteX383" fmla="*/ 443110 w 1859806"/>
              <a:gd name="connsiteY383" fmla="*/ 928871 h 1613442"/>
              <a:gd name="connsiteX384" fmla="*/ 443247 w 1859806"/>
              <a:gd name="connsiteY384" fmla="*/ 929686 h 1613442"/>
              <a:gd name="connsiteX385" fmla="*/ 443588 w 1859806"/>
              <a:gd name="connsiteY385" fmla="*/ 928871 h 1613442"/>
              <a:gd name="connsiteX386" fmla="*/ 455564 w 1859806"/>
              <a:gd name="connsiteY386" fmla="*/ 924080 h 1613442"/>
              <a:gd name="connsiteX387" fmla="*/ 455564 w 1859806"/>
              <a:gd name="connsiteY387" fmla="*/ 932463 h 1613442"/>
              <a:gd name="connsiteX388" fmla="*/ 439277 w 1859806"/>
              <a:gd name="connsiteY388" fmla="*/ 939169 h 1613442"/>
              <a:gd name="connsiteX389" fmla="*/ 439484 w 1859806"/>
              <a:gd name="connsiteY389" fmla="*/ 938676 h 1613442"/>
              <a:gd name="connsiteX390" fmla="*/ 438799 w 1859806"/>
              <a:gd name="connsiteY390" fmla="*/ 939170 h 1613442"/>
              <a:gd name="connsiteX391" fmla="*/ 432091 w 1859806"/>
              <a:gd name="connsiteY391" fmla="*/ 956415 h 1613442"/>
              <a:gd name="connsiteX392" fmla="*/ 431097 w 1859806"/>
              <a:gd name="connsiteY392" fmla="*/ 958736 h 1613442"/>
              <a:gd name="connsiteX393" fmla="*/ 431186 w 1859806"/>
              <a:gd name="connsiteY393" fmla="*/ 958759 h 1613442"/>
              <a:gd name="connsiteX394" fmla="*/ 432571 w 1859806"/>
              <a:gd name="connsiteY394" fmla="*/ 957373 h 1613442"/>
              <a:gd name="connsiteX395" fmla="*/ 432571 w 1859806"/>
              <a:gd name="connsiteY395" fmla="*/ 956415 h 1613442"/>
              <a:gd name="connsiteX396" fmla="*/ 449815 w 1859806"/>
              <a:gd name="connsiteY396" fmla="*/ 980366 h 1613442"/>
              <a:gd name="connsiteX397" fmla="*/ 428738 w 1859806"/>
              <a:gd name="connsiteY397" fmla="*/ 988989 h 1613442"/>
              <a:gd name="connsiteX398" fmla="*/ 427668 w 1859806"/>
              <a:gd name="connsiteY398" fmla="*/ 988315 h 1613442"/>
              <a:gd name="connsiteX399" fmla="*/ 427541 w 1859806"/>
              <a:gd name="connsiteY399" fmla="*/ 994049 h 1613442"/>
              <a:gd name="connsiteX400" fmla="*/ 433049 w 1859806"/>
              <a:gd name="connsiteY400" fmla="*/ 1003599 h 1613442"/>
              <a:gd name="connsiteX401" fmla="*/ 435624 w 1859806"/>
              <a:gd name="connsiteY401" fmla="*/ 994198 h 1613442"/>
              <a:gd name="connsiteX402" fmla="*/ 439502 w 1859806"/>
              <a:gd name="connsiteY402" fmla="*/ 992728 h 1613442"/>
              <a:gd name="connsiteX403" fmla="*/ 439516 w 1859806"/>
              <a:gd name="connsiteY403" fmla="*/ 992582 h 1613442"/>
              <a:gd name="connsiteX404" fmla="*/ 450055 w 1859806"/>
              <a:gd name="connsiteY404" fmla="*/ 984917 h 1613442"/>
              <a:gd name="connsiteX405" fmla="*/ 462270 w 1859806"/>
              <a:gd name="connsiteY405" fmla="*/ 992102 h 1613442"/>
              <a:gd name="connsiteX406" fmla="*/ 460299 w 1859806"/>
              <a:gd name="connsiteY406" fmla="*/ 996354 h 1613442"/>
              <a:gd name="connsiteX407" fmla="*/ 463228 w 1859806"/>
              <a:gd name="connsiteY407" fmla="*/ 993539 h 1613442"/>
              <a:gd name="connsiteX408" fmla="*/ 540354 w 1859806"/>
              <a:gd name="connsiteY408" fmla="*/ 951385 h 1613442"/>
              <a:gd name="connsiteX409" fmla="*/ 656760 w 1859806"/>
              <a:gd name="connsiteY409" fmla="*/ 838334 h 1613442"/>
              <a:gd name="connsiteX410" fmla="*/ 807179 w 1859806"/>
              <a:gd name="connsiteY410" fmla="*/ 694625 h 1613442"/>
              <a:gd name="connsiteX411" fmla="*/ 1054361 w 1859806"/>
              <a:gd name="connsiteY411" fmla="*/ 468763 h 1613442"/>
              <a:gd name="connsiteX412" fmla="*/ 1226870 w 1859806"/>
              <a:gd name="connsiteY412" fmla="*/ 310853 h 1613442"/>
              <a:gd name="connsiteX413" fmla="*/ 1225617 w 1859806"/>
              <a:gd name="connsiteY413" fmla="*/ 309247 h 1613442"/>
              <a:gd name="connsiteX414" fmla="*/ 1236156 w 1859806"/>
              <a:gd name="connsiteY414" fmla="*/ 302540 h 1613442"/>
              <a:gd name="connsiteX415" fmla="*/ 1238077 w 1859806"/>
              <a:gd name="connsiteY415" fmla="*/ 303569 h 1613442"/>
              <a:gd name="connsiteX416" fmla="*/ 1299150 w 1859806"/>
              <a:gd name="connsiteY416" fmla="*/ 252002 h 1613442"/>
              <a:gd name="connsiteX417" fmla="*/ 1342982 w 1859806"/>
              <a:gd name="connsiteY417" fmla="*/ 222063 h 1613442"/>
              <a:gd name="connsiteX418" fmla="*/ 1347772 w 1859806"/>
              <a:gd name="connsiteY418" fmla="*/ 216794 h 1613442"/>
              <a:gd name="connsiteX419" fmla="*/ 1366455 w 1859806"/>
              <a:gd name="connsiteY419" fmla="*/ 201944 h 1613442"/>
              <a:gd name="connsiteX420" fmla="*/ 1397832 w 1859806"/>
              <a:gd name="connsiteY420" fmla="*/ 177992 h 1613442"/>
              <a:gd name="connsiteX421" fmla="*/ 1406214 w 1859806"/>
              <a:gd name="connsiteY421" fmla="*/ 177992 h 1613442"/>
              <a:gd name="connsiteX422" fmla="*/ 1406214 w 1859806"/>
              <a:gd name="connsiteY422" fmla="*/ 190687 h 1613442"/>
              <a:gd name="connsiteX423" fmla="*/ 1400316 w 1859806"/>
              <a:gd name="connsiteY423" fmla="*/ 195237 h 1613442"/>
              <a:gd name="connsiteX424" fmla="*/ 1401518 w 1859806"/>
              <a:gd name="connsiteY424" fmla="*/ 197178 h 1613442"/>
              <a:gd name="connsiteX425" fmla="*/ 1402862 w 1859806"/>
              <a:gd name="connsiteY425" fmla="*/ 196915 h 1613442"/>
              <a:gd name="connsiteX426" fmla="*/ 1415556 w 1859806"/>
              <a:gd name="connsiteY426" fmla="*/ 216315 h 1613442"/>
              <a:gd name="connsiteX427" fmla="*/ 1415436 w 1859806"/>
              <a:gd name="connsiteY427" fmla="*/ 216555 h 1613442"/>
              <a:gd name="connsiteX428" fmla="*/ 1421543 w 1859806"/>
              <a:gd name="connsiteY428" fmla="*/ 216555 h 1613442"/>
              <a:gd name="connsiteX429" fmla="*/ 1419414 w 1859806"/>
              <a:gd name="connsiteY429" fmla="*/ 221691 h 1613442"/>
              <a:gd name="connsiteX430" fmla="*/ 1423940 w 1859806"/>
              <a:gd name="connsiteY430" fmla="*/ 219428 h 1613442"/>
              <a:gd name="connsiteX431" fmla="*/ 1447147 w 1859806"/>
              <a:gd name="connsiteY431" fmla="*/ 202588 h 1613442"/>
              <a:gd name="connsiteX432" fmla="*/ 1456423 w 1859806"/>
              <a:gd name="connsiteY432" fmla="*/ 202240 h 1613442"/>
              <a:gd name="connsiteX433" fmla="*/ 1455555 w 1859806"/>
              <a:gd name="connsiteY433" fmla="*/ 199788 h 1613442"/>
              <a:gd name="connsiteX434" fmla="*/ 1462502 w 1859806"/>
              <a:gd name="connsiteY434" fmla="*/ 185178 h 1613442"/>
              <a:gd name="connsiteX435" fmla="*/ 1486454 w 1859806"/>
              <a:gd name="connsiteY435" fmla="*/ 175597 h 1613442"/>
              <a:gd name="connsiteX436" fmla="*/ 1490466 w 1859806"/>
              <a:gd name="connsiteY436" fmla="*/ 186405 h 1613442"/>
              <a:gd name="connsiteX437" fmla="*/ 1488501 w 1859806"/>
              <a:gd name="connsiteY437" fmla="*/ 198728 h 1613442"/>
              <a:gd name="connsiteX438" fmla="*/ 1489808 w 1859806"/>
              <a:gd name="connsiteY438" fmla="*/ 198112 h 1613442"/>
              <a:gd name="connsiteX439" fmla="*/ 1489808 w 1859806"/>
              <a:gd name="connsiteY439" fmla="*/ 209121 h 1613442"/>
              <a:gd name="connsiteX440" fmla="*/ 1490493 w 1859806"/>
              <a:gd name="connsiteY440" fmla="*/ 209342 h 1613442"/>
              <a:gd name="connsiteX441" fmla="*/ 1490310 w 1859806"/>
              <a:gd name="connsiteY441" fmla="*/ 199525 h 1613442"/>
              <a:gd name="connsiteX442" fmla="*/ 1490525 w 1859806"/>
              <a:gd name="connsiteY442" fmla="*/ 199309 h 1613442"/>
              <a:gd name="connsiteX443" fmla="*/ 1504418 w 1859806"/>
              <a:gd name="connsiteY443" fmla="*/ 199309 h 1613442"/>
              <a:gd name="connsiteX444" fmla="*/ 1503430 w 1859806"/>
              <a:gd name="connsiteY444" fmla="*/ 206794 h 1613442"/>
              <a:gd name="connsiteX445" fmla="*/ 1495796 w 1859806"/>
              <a:gd name="connsiteY445" fmla="*/ 211046 h 1613442"/>
              <a:gd name="connsiteX446" fmla="*/ 1500585 w 1859806"/>
              <a:gd name="connsiteY446" fmla="*/ 216075 h 1613442"/>
              <a:gd name="connsiteX447" fmla="*/ 1501544 w 1859806"/>
              <a:gd name="connsiteY447" fmla="*/ 222063 h 1613442"/>
              <a:gd name="connsiteX448" fmla="*/ 1500401 w 1859806"/>
              <a:gd name="connsiteY448" fmla="*/ 223612 h 1613442"/>
              <a:gd name="connsiteX449" fmla="*/ 1502261 w 1859806"/>
              <a:gd name="connsiteY449" fmla="*/ 222542 h 1613442"/>
              <a:gd name="connsiteX450" fmla="*/ 1507877 w 1859806"/>
              <a:gd name="connsiteY450" fmla="*/ 220558 h 1613442"/>
              <a:gd name="connsiteX451" fmla="*/ 1501544 w 1859806"/>
              <a:gd name="connsiteY451" fmla="*/ 222063 h 1613442"/>
              <a:gd name="connsiteX452" fmla="*/ 1501544 w 1859806"/>
              <a:gd name="connsiteY452" fmla="*/ 216075 h 1613442"/>
              <a:gd name="connsiteX453" fmla="*/ 1513760 w 1859806"/>
              <a:gd name="connsiteY453" fmla="*/ 209608 h 1613442"/>
              <a:gd name="connsiteX454" fmla="*/ 1512590 w 1859806"/>
              <a:gd name="connsiteY454" fmla="*/ 215810 h 1613442"/>
              <a:gd name="connsiteX455" fmla="*/ 1514717 w 1859806"/>
              <a:gd name="connsiteY455" fmla="*/ 211524 h 1613442"/>
              <a:gd name="connsiteX456" fmla="*/ 1541303 w 1859806"/>
              <a:gd name="connsiteY456" fmla="*/ 192124 h 1613442"/>
              <a:gd name="connsiteX457" fmla="*/ 1595435 w 1859806"/>
              <a:gd name="connsiteY457" fmla="*/ 149250 h 1613442"/>
              <a:gd name="connsiteX458" fmla="*/ 1599195 w 1859806"/>
              <a:gd name="connsiteY458" fmla="*/ 147577 h 1613442"/>
              <a:gd name="connsiteX459" fmla="*/ 1593518 w 1859806"/>
              <a:gd name="connsiteY459" fmla="*/ 147335 h 1613442"/>
              <a:gd name="connsiteX460" fmla="*/ 1616033 w 1859806"/>
              <a:gd name="connsiteY460" fmla="*/ 135121 h 1613442"/>
              <a:gd name="connsiteX461" fmla="*/ 1612901 w 1859806"/>
              <a:gd name="connsiteY461" fmla="*/ 140309 h 1613442"/>
              <a:gd name="connsiteX462" fmla="*/ 1617950 w 1859806"/>
              <a:gd name="connsiteY462" fmla="*/ 137036 h 1613442"/>
              <a:gd name="connsiteX463" fmla="*/ 1710164 w 1859806"/>
              <a:gd name="connsiteY463" fmla="*/ 69973 h 1613442"/>
              <a:gd name="connsiteX464" fmla="*/ 1796869 w 1859806"/>
              <a:gd name="connsiteY464" fmla="*/ 5782 h 1613442"/>
              <a:gd name="connsiteX465" fmla="*/ 1802571 w 1859806"/>
              <a:gd name="connsiteY465" fmla="*/ 5424 h 1613442"/>
              <a:gd name="connsiteX466" fmla="*/ 1802685 w 1859806"/>
              <a:gd name="connsiteY466" fmla="*/ 5293 h 1613442"/>
              <a:gd name="connsiteX467" fmla="*/ 1802619 w 1859806"/>
              <a:gd name="connsiteY467" fmla="*/ 4585 h 1613442"/>
              <a:gd name="connsiteX468" fmla="*/ 1794954 w 1859806"/>
              <a:gd name="connsiteY468" fmla="*/ 4585 h 1613442"/>
              <a:gd name="connsiteX469" fmla="*/ 678818 w 1859806"/>
              <a:gd name="connsiteY469" fmla="*/ 0 h 1613442"/>
              <a:gd name="connsiteX470" fmla="*/ 1208963 w 1859806"/>
              <a:gd name="connsiteY470" fmla="*/ 0 h 1613442"/>
              <a:gd name="connsiteX471" fmla="*/ 1218192 w 1859806"/>
              <a:gd name="connsiteY471" fmla="*/ 10095 h 1613442"/>
              <a:gd name="connsiteX472" fmla="*/ 1197220 w 1859806"/>
              <a:gd name="connsiteY472" fmla="*/ 10095 h 1613442"/>
              <a:gd name="connsiteX473" fmla="*/ 1194720 w 1859806"/>
              <a:gd name="connsiteY473" fmla="*/ 15364 h 1613442"/>
              <a:gd name="connsiteX474" fmla="*/ 1146816 w 1859806"/>
              <a:gd name="connsiteY474" fmla="*/ 47459 h 1613442"/>
              <a:gd name="connsiteX475" fmla="*/ 1148493 w 1859806"/>
              <a:gd name="connsiteY475" fmla="*/ 71410 h 1613442"/>
              <a:gd name="connsiteX476" fmla="*/ 1028734 w 1859806"/>
              <a:gd name="connsiteY476" fmla="*/ 163622 h 1613442"/>
              <a:gd name="connsiteX477" fmla="*/ 1025110 w 1859806"/>
              <a:gd name="connsiteY477" fmla="*/ 166290 h 1613442"/>
              <a:gd name="connsiteX478" fmla="*/ 1024373 w 1859806"/>
              <a:gd name="connsiteY478" fmla="*/ 167492 h 1613442"/>
              <a:gd name="connsiteX479" fmla="*/ 1023006 w 1859806"/>
              <a:gd name="connsiteY479" fmla="*/ 167838 h 1613442"/>
              <a:gd name="connsiteX480" fmla="*/ 1011488 w 1859806"/>
              <a:gd name="connsiteY480" fmla="*/ 176316 h 1613442"/>
              <a:gd name="connsiteX481" fmla="*/ 951608 w 1859806"/>
              <a:gd name="connsiteY481" fmla="*/ 227572 h 1613442"/>
              <a:gd name="connsiteX482" fmla="*/ 696999 w 1859806"/>
              <a:gd name="connsiteY482" fmla="*/ 437866 h 1613442"/>
              <a:gd name="connsiteX483" fmla="*/ 447661 w 1859806"/>
              <a:gd name="connsiteY483" fmla="*/ 631633 h 1613442"/>
              <a:gd name="connsiteX484" fmla="*/ 349217 w 1859806"/>
              <a:gd name="connsiteY484" fmla="*/ 636902 h 1613442"/>
              <a:gd name="connsiteX485" fmla="*/ 292213 w 1859806"/>
              <a:gd name="connsiteY485" fmla="*/ 615106 h 1613442"/>
              <a:gd name="connsiteX486" fmla="*/ 242153 w 1859806"/>
              <a:gd name="connsiteY486" fmla="*/ 600736 h 1613442"/>
              <a:gd name="connsiteX487" fmla="*/ 234248 w 1859806"/>
              <a:gd name="connsiteY487" fmla="*/ 591634 h 1613442"/>
              <a:gd name="connsiteX488" fmla="*/ 190417 w 1859806"/>
              <a:gd name="connsiteY488" fmla="*/ 567683 h 1613442"/>
              <a:gd name="connsiteX489" fmla="*/ 184668 w 1859806"/>
              <a:gd name="connsiteY489" fmla="*/ 562653 h 1613442"/>
              <a:gd name="connsiteX490" fmla="*/ 155687 w 1859806"/>
              <a:gd name="connsiteY490" fmla="*/ 514750 h 1613442"/>
              <a:gd name="connsiteX491" fmla="*/ 148022 w 1859806"/>
              <a:gd name="connsiteY491" fmla="*/ 509720 h 1613442"/>
              <a:gd name="connsiteX492" fmla="*/ 132453 w 1859806"/>
              <a:gd name="connsiteY492" fmla="*/ 491996 h 1613442"/>
              <a:gd name="connsiteX493" fmla="*/ 158801 w 1859806"/>
              <a:gd name="connsiteY493" fmla="*/ 404813 h 1613442"/>
              <a:gd name="connsiteX494" fmla="*/ 188980 w 1859806"/>
              <a:gd name="connsiteY494" fmla="*/ 341581 h 1613442"/>
              <a:gd name="connsiteX495" fmla="*/ 236884 w 1859806"/>
              <a:gd name="connsiteY495" fmla="*/ 306372 h 1613442"/>
              <a:gd name="connsiteX496" fmla="*/ 240050 w 1859806"/>
              <a:gd name="connsiteY496" fmla="*/ 309136 h 1613442"/>
              <a:gd name="connsiteX497" fmla="*/ 239039 w 1859806"/>
              <a:gd name="connsiteY497" fmla="*/ 300864 h 1613442"/>
              <a:gd name="connsiteX498" fmla="*/ 252692 w 1859806"/>
              <a:gd name="connsiteY498" fmla="*/ 286493 h 1613442"/>
              <a:gd name="connsiteX499" fmla="*/ 254129 w 1859806"/>
              <a:gd name="connsiteY499" fmla="*/ 314037 h 1613442"/>
              <a:gd name="connsiteX500" fmla="*/ 245707 w 1859806"/>
              <a:gd name="connsiteY500" fmla="*/ 314075 h 1613442"/>
              <a:gd name="connsiteX501" fmla="*/ 251973 w 1859806"/>
              <a:gd name="connsiteY501" fmla="*/ 319545 h 1613442"/>
              <a:gd name="connsiteX502" fmla="*/ 293147 w 1859806"/>
              <a:gd name="connsiteY502" fmla="*/ 316001 h 1613442"/>
              <a:gd name="connsiteX503" fmla="*/ 294128 w 1859806"/>
              <a:gd name="connsiteY503" fmla="*/ 314755 h 1613442"/>
              <a:gd name="connsiteX504" fmla="*/ 417001 w 1859806"/>
              <a:gd name="connsiteY504" fmla="*/ 244338 h 1613442"/>
              <a:gd name="connsiteX505" fmla="*/ 524067 w 1859806"/>
              <a:gd name="connsiteY505" fmla="*/ 168891 h 1613442"/>
              <a:gd name="connsiteX506" fmla="*/ 621312 w 1859806"/>
              <a:gd name="connsiteY506" fmla="*/ 69255 h 1613442"/>
              <a:gd name="connsiteX507" fmla="*/ 658587 w 1859806"/>
              <a:gd name="connsiteY507" fmla="*/ 26292 h 1613442"/>
              <a:gd name="connsiteX508" fmla="*/ 0 w 1859806"/>
              <a:gd name="connsiteY508" fmla="*/ 0 h 1613442"/>
              <a:gd name="connsiteX509" fmla="*/ 375166 w 1859806"/>
              <a:gd name="connsiteY509" fmla="*/ 0 h 1613442"/>
              <a:gd name="connsiteX510" fmla="*/ 339877 w 1859806"/>
              <a:gd name="connsiteY510" fmla="*/ 28777 h 1613442"/>
              <a:gd name="connsiteX511" fmla="*/ 260597 w 1859806"/>
              <a:gd name="connsiteY511" fmla="*/ 70692 h 1613442"/>
              <a:gd name="connsiteX512" fmla="*/ 206225 w 1859806"/>
              <a:gd name="connsiteY512" fmla="*/ 105901 h 1613442"/>
              <a:gd name="connsiteX513" fmla="*/ 159519 w 1859806"/>
              <a:gd name="connsiteY513" fmla="*/ 110691 h 1613442"/>
              <a:gd name="connsiteX514" fmla="*/ 52933 w 1859806"/>
              <a:gd name="connsiteY514" fmla="*/ 57999 h 1613442"/>
              <a:gd name="connsiteX515" fmla="*/ 0 w 1859806"/>
              <a:gd name="connsiteY515" fmla="*/ 11771 h 161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</a:cxnLst>
            <a:rect l="l" t="t" r="r" b="b"/>
            <a:pathLst>
              <a:path w="1859806" h="1613442">
                <a:moveTo>
                  <a:pt x="608139" y="1467060"/>
                </a:moveTo>
                <a:cubicBezTo>
                  <a:pt x="605504" y="1476042"/>
                  <a:pt x="606821" y="1485263"/>
                  <a:pt x="607689" y="1494424"/>
                </a:cubicBezTo>
                <a:lnTo>
                  <a:pt x="604568" y="1521237"/>
                </a:lnTo>
                <a:lnTo>
                  <a:pt x="605503" y="1521430"/>
                </a:lnTo>
                <a:cubicBezTo>
                  <a:pt x="601623" y="1536519"/>
                  <a:pt x="592450" y="1549692"/>
                  <a:pt x="579636" y="1558554"/>
                </a:cubicBezTo>
                <a:cubicBezTo>
                  <a:pt x="571492" y="1547058"/>
                  <a:pt x="583947" y="1540830"/>
                  <a:pt x="584187" y="1532208"/>
                </a:cubicBezTo>
                <a:cubicBezTo>
                  <a:pt x="583084" y="1508161"/>
                  <a:pt x="591730" y="1484664"/>
                  <a:pt x="608139" y="1467060"/>
                </a:cubicBezTo>
                <a:close/>
                <a:moveTo>
                  <a:pt x="983577" y="973532"/>
                </a:moveTo>
                <a:lnTo>
                  <a:pt x="981517" y="976947"/>
                </a:lnTo>
                <a:lnTo>
                  <a:pt x="984072" y="976134"/>
                </a:lnTo>
                <a:close/>
                <a:moveTo>
                  <a:pt x="482629" y="902045"/>
                </a:moveTo>
                <a:cubicBezTo>
                  <a:pt x="486606" y="909063"/>
                  <a:pt x="484163" y="917972"/>
                  <a:pt x="477144" y="921972"/>
                </a:cubicBezTo>
                <a:cubicBezTo>
                  <a:pt x="476521" y="922308"/>
                  <a:pt x="475875" y="922619"/>
                  <a:pt x="475204" y="922882"/>
                </a:cubicBezTo>
                <a:cubicBezTo>
                  <a:pt x="473767" y="922882"/>
                  <a:pt x="468498" y="921685"/>
                  <a:pt x="468259" y="920487"/>
                </a:cubicBezTo>
                <a:cubicBezTo>
                  <a:pt x="466822" y="909709"/>
                  <a:pt x="476641" y="907554"/>
                  <a:pt x="482629" y="902045"/>
                </a:cubicBezTo>
                <a:close/>
                <a:moveTo>
                  <a:pt x="516642" y="869232"/>
                </a:moveTo>
                <a:cubicBezTo>
                  <a:pt x="516642" y="869232"/>
                  <a:pt x="519994" y="873783"/>
                  <a:pt x="519516" y="875938"/>
                </a:cubicBezTo>
                <a:cubicBezTo>
                  <a:pt x="517599" y="884561"/>
                  <a:pt x="511371" y="886717"/>
                  <a:pt x="502989" y="885279"/>
                </a:cubicBezTo>
                <a:cubicBezTo>
                  <a:pt x="504426" y="876178"/>
                  <a:pt x="507300" y="869472"/>
                  <a:pt x="516642" y="869232"/>
                </a:cubicBezTo>
                <a:close/>
                <a:moveTo>
                  <a:pt x="545383" y="842645"/>
                </a:moveTo>
                <a:cubicBezTo>
                  <a:pt x="545383" y="842645"/>
                  <a:pt x="548497" y="847914"/>
                  <a:pt x="547779" y="849591"/>
                </a:cubicBezTo>
                <a:cubicBezTo>
                  <a:pt x="543708" y="858932"/>
                  <a:pt x="535803" y="862046"/>
                  <a:pt x="523108" y="861567"/>
                </a:cubicBezTo>
                <a:cubicBezTo>
                  <a:pt x="529575" y="849831"/>
                  <a:pt x="534366" y="841927"/>
                  <a:pt x="545383" y="842645"/>
                </a:cubicBezTo>
                <a:close/>
                <a:moveTo>
                  <a:pt x="638796" y="762887"/>
                </a:moveTo>
                <a:cubicBezTo>
                  <a:pt x="640233" y="762887"/>
                  <a:pt x="644304" y="765761"/>
                  <a:pt x="644066" y="766959"/>
                </a:cubicBezTo>
                <a:cubicBezTo>
                  <a:pt x="642628" y="775102"/>
                  <a:pt x="637359" y="777976"/>
                  <a:pt x="628497" y="779893"/>
                </a:cubicBezTo>
                <a:cubicBezTo>
                  <a:pt x="626174" y="773138"/>
                  <a:pt x="629766" y="765785"/>
                  <a:pt x="636496" y="763438"/>
                </a:cubicBezTo>
                <a:cubicBezTo>
                  <a:pt x="637262" y="763198"/>
                  <a:pt x="638030" y="763007"/>
                  <a:pt x="638796" y="762887"/>
                </a:cubicBezTo>
                <a:close/>
                <a:moveTo>
                  <a:pt x="669693" y="739655"/>
                </a:moveTo>
                <a:cubicBezTo>
                  <a:pt x="673286" y="738217"/>
                  <a:pt x="674006" y="742050"/>
                  <a:pt x="674006" y="744445"/>
                </a:cubicBezTo>
                <a:cubicBezTo>
                  <a:pt x="674006" y="752588"/>
                  <a:pt x="668736" y="750672"/>
                  <a:pt x="663227" y="750911"/>
                </a:cubicBezTo>
                <a:lnTo>
                  <a:pt x="658916" y="747319"/>
                </a:lnTo>
                <a:cubicBezTo>
                  <a:pt x="662221" y="744397"/>
                  <a:pt x="665838" y="741834"/>
                  <a:pt x="669693" y="739655"/>
                </a:cubicBezTo>
                <a:close/>
                <a:moveTo>
                  <a:pt x="719034" y="702051"/>
                </a:moveTo>
                <a:cubicBezTo>
                  <a:pt x="707298" y="723607"/>
                  <a:pt x="697718" y="733188"/>
                  <a:pt x="673047" y="731032"/>
                </a:cubicBezTo>
                <a:close/>
                <a:moveTo>
                  <a:pt x="1277040" y="675999"/>
                </a:moveTo>
                <a:lnTo>
                  <a:pt x="1275019" y="690314"/>
                </a:lnTo>
                <a:cubicBezTo>
                  <a:pt x="1272683" y="694385"/>
                  <a:pt x="1267055" y="696541"/>
                  <a:pt x="1253163" y="693667"/>
                </a:cubicBezTo>
                <a:close/>
                <a:moveTo>
                  <a:pt x="1277115" y="675464"/>
                </a:moveTo>
                <a:lnTo>
                  <a:pt x="1277115" y="675465"/>
                </a:lnTo>
                <a:lnTo>
                  <a:pt x="1277115" y="675943"/>
                </a:lnTo>
                <a:lnTo>
                  <a:pt x="1277040" y="675999"/>
                </a:lnTo>
                <a:close/>
                <a:moveTo>
                  <a:pt x="1277859" y="675358"/>
                </a:moveTo>
                <a:lnTo>
                  <a:pt x="1277593" y="675944"/>
                </a:lnTo>
                <a:lnTo>
                  <a:pt x="1277115" y="675465"/>
                </a:lnTo>
                <a:close/>
                <a:moveTo>
                  <a:pt x="1292443" y="662052"/>
                </a:moveTo>
                <a:cubicBezTo>
                  <a:pt x="1293162" y="668399"/>
                  <a:pt x="1291665" y="671932"/>
                  <a:pt x="1288821" y="673788"/>
                </a:cubicBezTo>
                <a:lnTo>
                  <a:pt x="1277859" y="675358"/>
                </a:lnTo>
                <a:lnTo>
                  <a:pt x="1282055" y="666123"/>
                </a:lnTo>
                <a:cubicBezTo>
                  <a:pt x="1284779" y="664267"/>
                  <a:pt x="1288492" y="663369"/>
                  <a:pt x="1292443" y="662052"/>
                </a:cubicBezTo>
                <a:close/>
                <a:moveTo>
                  <a:pt x="1374120" y="576544"/>
                </a:moveTo>
                <a:cubicBezTo>
                  <a:pt x="1380826" y="574629"/>
                  <a:pt x="1389927" y="576544"/>
                  <a:pt x="1387053" y="587802"/>
                </a:cubicBezTo>
                <a:lnTo>
                  <a:pt x="1386813" y="587965"/>
                </a:lnTo>
                <a:lnTo>
                  <a:pt x="1387772" y="587802"/>
                </a:lnTo>
                <a:cubicBezTo>
                  <a:pt x="1386143" y="593323"/>
                  <a:pt x="1382999" y="598132"/>
                  <a:pt x="1378840" y="601790"/>
                </a:cubicBezTo>
                <a:lnTo>
                  <a:pt x="1363821" y="608880"/>
                </a:lnTo>
                <a:lnTo>
                  <a:pt x="1356216" y="625316"/>
                </a:lnTo>
                <a:cubicBezTo>
                  <a:pt x="1351426" y="629597"/>
                  <a:pt x="1344659" y="633190"/>
                  <a:pt x="1336755" y="637621"/>
                </a:cubicBezTo>
                <a:cubicBezTo>
                  <a:pt x="1343797" y="621286"/>
                  <a:pt x="1349713" y="604472"/>
                  <a:pt x="1354479" y="587323"/>
                </a:cubicBezTo>
                <a:cubicBezTo>
                  <a:pt x="1357113" y="573670"/>
                  <a:pt x="1367413" y="578461"/>
                  <a:pt x="1374120" y="576544"/>
                </a:cubicBezTo>
                <a:close/>
                <a:moveTo>
                  <a:pt x="1253881" y="347067"/>
                </a:moveTo>
                <a:lnTo>
                  <a:pt x="1253881" y="348288"/>
                </a:lnTo>
                <a:lnTo>
                  <a:pt x="1253814" y="352112"/>
                </a:lnTo>
                <a:lnTo>
                  <a:pt x="1254600" y="351640"/>
                </a:lnTo>
                <a:lnTo>
                  <a:pt x="1258797" y="349458"/>
                </a:lnTo>
                <a:lnTo>
                  <a:pt x="1254360" y="348287"/>
                </a:lnTo>
                <a:close/>
                <a:moveTo>
                  <a:pt x="1275503" y="336940"/>
                </a:moveTo>
                <a:lnTo>
                  <a:pt x="1271687" y="337608"/>
                </a:lnTo>
                <a:lnTo>
                  <a:pt x="1271845" y="337748"/>
                </a:lnTo>
                <a:lnTo>
                  <a:pt x="1272068" y="339299"/>
                </a:lnTo>
                <a:lnTo>
                  <a:pt x="1272803" y="338707"/>
                </a:lnTo>
                <a:close/>
                <a:moveTo>
                  <a:pt x="1379626" y="314755"/>
                </a:moveTo>
                <a:lnTo>
                  <a:pt x="1379628" y="315414"/>
                </a:lnTo>
                <a:lnTo>
                  <a:pt x="1380107" y="314755"/>
                </a:lnTo>
                <a:close/>
                <a:moveTo>
                  <a:pt x="1619146" y="310205"/>
                </a:moveTo>
                <a:cubicBezTo>
                  <a:pt x="1622117" y="309917"/>
                  <a:pt x="1625086" y="310085"/>
                  <a:pt x="1628009" y="310684"/>
                </a:cubicBezTo>
                <a:cubicBezTo>
                  <a:pt x="1624200" y="313941"/>
                  <a:pt x="1620201" y="316983"/>
                  <a:pt x="1616033" y="319785"/>
                </a:cubicBezTo>
                <a:cubicBezTo>
                  <a:pt x="1612679" y="321701"/>
                  <a:pt x="1610284" y="318348"/>
                  <a:pt x="1611482" y="316432"/>
                </a:cubicBezTo>
                <a:cubicBezTo>
                  <a:pt x="1613350" y="313630"/>
                  <a:pt x="1616009" y="311450"/>
                  <a:pt x="1619146" y="310205"/>
                </a:cubicBezTo>
                <a:close/>
                <a:moveTo>
                  <a:pt x="1414553" y="280265"/>
                </a:moveTo>
                <a:lnTo>
                  <a:pt x="1415796" y="280504"/>
                </a:lnTo>
                <a:lnTo>
                  <a:pt x="1415796" y="281063"/>
                </a:lnTo>
                <a:lnTo>
                  <a:pt x="1418190" y="280265"/>
                </a:lnTo>
                <a:lnTo>
                  <a:pt x="1415556" y="280265"/>
                </a:lnTo>
                <a:close/>
                <a:moveTo>
                  <a:pt x="1424388" y="272278"/>
                </a:moveTo>
                <a:lnTo>
                  <a:pt x="1421813" y="272586"/>
                </a:lnTo>
                <a:lnTo>
                  <a:pt x="1420220" y="275114"/>
                </a:lnTo>
                <a:lnTo>
                  <a:pt x="1421128" y="278647"/>
                </a:lnTo>
                <a:lnTo>
                  <a:pt x="1421244" y="278558"/>
                </a:lnTo>
                <a:cubicBezTo>
                  <a:pt x="1420945" y="277870"/>
                  <a:pt x="1420346" y="277032"/>
                  <a:pt x="1421064" y="276433"/>
                </a:cubicBezTo>
                <a:close/>
                <a:moveTo>
                  <a:pt x="1346183" y="268028"/>
                </a:moveTo>
                <a:lnTo>
                  <a:pt x="1346334" y="268290"/>
                </a:lnTo>
                <a:lnTo>
                  <a:pt x="1346017" y="269381"/>
                </a:lnTo>
                <a:lnTo>
                  <a:pt x="1347586" y="268110"/>
                </a:lnTo>
                <a:lnTo>
                  <a:pt x="1346575" y="268289"/>
                </a:lnTo>
                <a:close/>
                <a:moveTo>
                  <a:pt x="1444587" y="249667"/>
                </a:moveTo>
                <a:lnTo>
                  <a:pt x="1445016" y="250805"/>
                </a:lnTo>
                <a:lnTo>
                  <a:pt x="1446243" y="249929"/>
                </a:lnTo>
                <a:close/>
                <a:moveTo>
                  <a:pt x="1382619" y="239910"/>
                </a:moveTo>
                <a:lnTo>
                  <a:pt x="1381319" y="239995"/>
                </a:lnTo>
                <a:lnTo>
                  <a:pt x="1381356" y="241173"/>
                </a:lnTo>
                <a:close/>
                <a:moveTo>
                  <a:pt x="1681422" y="202902"/>
                </a:moveTo>
                <a:lnTo>
                  <a:pt x="1678845" y="203620"/>
                </a:lnTo>
                <a:lnTo>
                  <a:pt x="1679266" y="203620"/>
                </a:lnTo>
                <a:lnTo>
                  <a:pt x="1682638" y="205242"/>
                </a:lnTo>
                <a:close/>
                <a:moveTo>
                  <a:pt x="428708" y="179460"/>
                </a:moveTo>
                <a:cubicBezTo>
                  <a:pt x="431612" y="177574"/>
                  <a:pt x="434846" y="177274"/>
                  <a:pt x="439037" y="181585"/>
                </a:cubicBezTo>
                <a:cubicBezTo>
                  <a:pt x="447421" y="190208"/>
                  <a:pt x="438559" y="194759"/>
                  <a:pt x="433768" y="200268"/>
                </a:cubicBezTo>
                <a:cubicBezTo>
                  <a:pt x="425145" y="210088"/>
                  <a:pt x="416523" y="221105"/>
                  <a:pt x="399277" y="207214"/>
                </a:cubicBezTo>
                <a:cubicBezTo>
                  <a:pt x="411013" y="204100"/>
                  <a:pt x="414127" y="194040"/>
                  <a:pt x="420355" y="186855"/>
                </a:cubicBezTo>
                <a:cubicBezTo>
                  <a:pt x="423229" y="184819"/>
                  <a:pt x="425804" y="181346"/>
                  <a:pt x="428708" y="179460"/>
                </a:cubicBezTo>
                <a:close/>
                <a:moveTo>
                  <a:pt x="1502021" y="159071"/>
                </a:moveTo>
                <a:lnTo>
                  <a:pt x="1512800" y="162903"/>
                </a:lnTo>
                <a:cubicBezTo>
                  <a:pt x="1508249" y="166496"/>
                  <a:pt x="1512800" y="176555"/>
                  <a:pt x="1502741" y="176795"/>
                </a:cubicBezTo>
                <a:cubicBezTo>
                  <a:pt x="1492681" y="177034"/>
                  <a:pt x="1493159" y="167933"/>
                  <a:pt x="1492202" y="163382"/>
                </a:cubicBezTo>
                <a:cubicBezTo>
                  <a:pt x="1491244" y="158831"/>
                  <a:pt x="1499627" y="162184"/>
                  <a:pt x="1502021" y="159071"/>
                </a:cubicBezTo>
                <a:close/>
                <a:moveTo>
                  <a:pt x="460594" y="141586"/>
                </a:moveTo>
                <a:cubicBezTo>
                  <a:pt x="462271" y="153801"/>
                  <a:pt x="457480" y="157394"/>
                  <a:pt x="445744" y="160747"/>
                </a:cubicBezTo>
                <a:cubicBezTo>
                  <a:pt x="445744" y="149250"/>
                  <a:pt x="454126" y="146855"/>
                  <a:pt x="460594" y="141586"/>
                </a:cubicBezTo>
                <a:close/>
                <a:moveTo>
                  <a:pt x="1764055" y="140150"/>
                </a:moveTo>
                <a:cubicBezTo>
                  <a:pt x="1768366" y="138953"/>
                  <a:pt x="1770522" y="141826"/>
                  <a:pt x="1770522" y="146377"/>
                </a:cubicBezTo>
                <a:cubicBezTo>
                  <a:pt x="1768343" y="151766"/>
                  <a:pt x="1762187" y="154376"/>
                  <a:pt x="1756798" y="152197"/>
                </a:cubicBezTo>
                <a:cubicBezTo>
                  <a:pt x="1756750" y="152173"/>
                  <a:pt x="1756678" y="152149"/>
                  <a:pt x="1756630" y="152125"/>
                </a:cubicBezTo>
                <a:cubicBezTo>
                  <a:pt x="1752559" y="152125"/>
                  <a:pt x="1748727" y="147574"/>
                  <a:pt x="1751601" y="144460"/>
                </a:cubicBezTo>
                <a:cubicBezTo>
                  <a:pt x="1754475" y="141347"/>
                  <a:pt x="1759744" y="141347"/>
                  <a:pt x="1764055" y="140150"/>
                </a:cubicBezTo>
                <a:close/>
                <a:moveTo>
                  <a:pt x="1439268" y="137276"/>
                </a:moveTo>
                <a:cubicBezTo>
                  <a:pt x="1446215" y="137276"/>
                  <a:pt x="1452443" y="140390"/>
                  <a:pt x="1448130" y="146377"/>
                </a:cubicBezTo>
                <a:cubicBezTo>
                  <a:pt x="1440658" y="155214"/>
                  <a:pt x="1432226" y="163166"/>
                  <a:pt x="1422981" y="170088"/>
                </a:cubicBezTo>
                <a:cubicBezTo>
                  <a:pt x="1416515" y="170088"/>
                  <a:pt x="1413640" y="165538"/>
                  <a:pt x="1415316" y="162663"/>
                </a:cubicBezTo>
                <a:cubicBezTo>
                  <a:pt x="1421544" y="152843"/>
                  <a:pt x="1423221" y="138713"/>
                  <a:pt x="1439268" y="137276"/>
                </a:cubicBezTo>
                <a:close/>
                <a:moveTo>
                  <a:pt x="1538175" y="119455"/>
                </a:moveTo>
                <a:cubicBezTo>
                  <a:pt x="1539747" y="119178"/>
                  <a:pt x="1541364" y="119702"/>
                  <a:pt x="1542981" y="120570"/>
                </a:cubicBezTo>
                <a:cubicBezTo>
                  <a:pt x="1546214" y="122306"/>
                  <a:pt x="1549448" y="125420"/>
                  <a:pt x="1552322" y="126258"/>
                </a:cubicBezTo>
                <a:cubicBezTo>
                  <a:pt x="1558070" y="127934"/>
                  <a:pt x="1554238" y="133922"/>
                  <a:pt x="1550405" y="136797"/>
                </a:cubicBezTo>
                <a:cubicBezTo>
                  <a:pt x="1537950" y="145659"/>
                  <a:pt x="1531004" y="162184"/>
                  <a:pt x="1512801" y="162903"/>
                </a:cubicBezTo>
                <a:cubicBezTo>
                  <a:pt x="1508969" y="162184"/>
                  <a:pt x="1504896" y="162663"/>
                  <a:pt x="1502022" y="159070"/>
                </a:cubicBezTo>
                <a:cubicBezTo>
                  <a:pt x="1506335" y="141587"/>
                  <a:pt x="1525974" y="137275"/>
                  <a:pt x="1533639" y="123144"/>
                </a:cubicBezTo>
                <a:cubicBezTo>
                  <a:pt x="1535076" y="120809"/>
                  <a:pt x="1536603" y="119731"/>
                  <a:pt x="1538175" y="119455"/>
                </a:cubicBezTo>
                <a:close/>
                <a:moveTo>
                  <a:pt x="408139" y="112846"/>
                </a:moveTo>
                <a:cubicBezTo>
                  <a:pt x="414607" y="122905"/>
                  <a:pt x="412690" y="128654"/>
                  <a:pt x="408139" y="132965"/>
                </a:cubicBezTo>
                <a:cubicBezTo>
                  <a:pt x="405625" y="133181"/>
                  <a:pt x="403134" y="132199"/>
                  <a:pt x="401433" y="130330"/>
                </a:cubicBezTo>
                <a:cubicBezTo>
                  <a:pt x="397840" y="123624"/>
                  <a:pt x="405505" y="120750"/>
                  <a:pt x="408139" y="112846"/>
                </a:cubicBezTo>
                <a:close/>
                <a:moveTo>
                  <a:pt x="1817229" y="90810"/>
                </a:moveTo>
                <a:cubicBezTo>
                  <a:pt x="1815552" y="101109"/>
                  <a:pt x="1813636" y="106857"/>
                  <a:pt x="1807888" y="109971"/>
                </a:cubicBezTo>
                <a:cubicBezTo>
                  <a:pt x="1807888" y="109971"/>
                  <a:pt x="1802139" y="106618"/>
                  <a:pt x="1802379" y="104941"/>
                </a:cubicBezTo>
                <a:cubicBezTo>
                  <a:pt x="1803097" y="97995"/>
                  <a:pt x="1808607" y="94882"/>
                  <a:pt x="1817229" y="90810"/>
                </a:cubicBezTo>
                <a:close/>
                <a:moveTo>
                  <a:pt x="1588009" y="90092"/>
                </a:moveTo>
                <a:cubicBezTo>
                  <a:pt x="1591555" y="90283"/>
                  <a:pt x="1595051" y="90666"/>
                  <a:pt x="1598548" y="91289"/>
                </a:cubicBezTo>
                <a:cubicBezTo>
                  <a:pt x="1593278" y="98714"/>
                  <a:pt x="1588489" y="105421"/>
                  <a:pt x="1581782" y="98714"/>
                </a:cubicBezTo>
                <a:cubicBezTo>
                  <a:pt x="1575076" y="92008"/>
                  <a:pt x="1581782" y="89852"/>
                  <a:pt x="1588009" y="90092"/>
                </a:cubicBezTo>
                <a:close/>
                <a:moveTo>
                  <a:pt x="436402" y="78836"/>
                </a:moveTo>
                <a:cubicBezTo>
                  <a:pt x="438558" y="80511"/>
                  <a:pt x="441912" y="81709"/>
                  <a:pt x="442630" y="84104"/>
                </a:cubicBezTo>
                <a:cubicBezTo>
                  <a:pt x="445744" y="93924"/>
                  <a:pt x="439516" y="97756"/>
                  <a:pt x="428977" y="102786"/>
                </a:cubicBezTo>
                <a:close/>
                <a:moveTo>
                  <a:pt x="568378" y="36920"/>
                </a:moveTo>
                <a:cubicBezTo>
                  <a:pt x="574988" y="40800"/>
                  <a:pt x="577191" y="49326"/>
                  <a:pt x="573312" y="55939"/>
                </a:cubicBezTo>
                <a:cubicBezTo>
                  <a:pt x="572114" y="57974"/>
                  <a:pt x="570414" y="59674"/>
                  <a:pt x="568378" y="60872"/>
                </a:cubicBezTo>
                <a:lnTo>
                  <a:pt x="553451" y="72533"/>
                </a:lnTo>
                <a:lnTo>
                  <a:pt x="553527" y="72609"/>
                </a:lnTo>
                <a:cubicBezTo>
                  <a:pt x="553527" y="72609"/>
                  <a:pt x="553527" y="74763"/>
                  <a:pt x="552090" y="75002"/>
                </a:cubicBezTo>
                <a:cubicBezTo>
                  <a:pt x="541072" y="80033"/>
                  <a:pt x="548259" y="101350"/>
                  <a:pt x="530055" y="98954"/>
                </a:cubicBezTo>
                <a:cubicBezTo>
                  <a:pt x="526941" y="98954"/>
                  <a:pt x="522150" y="94883"/>
                  <a:pt x="521911" y="92727"/>
                </a:cubicBezTo>
                <a:cubicBezTo>
                  <a:pt x="521671" y="77877"/>
                  <a:pt x="532929" y="70213"/>
                  <a:pt x="542749" y="61829"/>
                </a:cubicBezTo>
                <a:cubicBezTo>
                  <a:pt x="546437" y="57807"/>
                  <a:pt x="549648" y="53399"/>
                  <a:pt x="552330" y="48656"/>
                </a:cubicBezTo>
                <a:cubicBezTo>
                  <a:pt x="555444" y="40752"/>
                  <a:pt x="557599" y="29973"/>
                  <a:pt x="568378" y="36920"/>
                </a:cubicBezTo>
                <a:close/>
                <a:moveTo>
                  <a:pt x="1076397" y="22745"/>
                </a:moveTo>
                <a:lnTo>
                  <a:pt x="1071847" y="25184"/>
                </a:lnTo>
                <a:cubicBezTo>
                  <a:pt x="1069427" y="26214"/>
                  <a:pt x="1066816" y="26789"/>
                  <a:pt x="1064182" y="26861"/>
                </a:cubicBezTo>
                <a:cubicBezTo>
                  <a:pt x="1066816" y="29494"/>
                  <a:pt x="1070170" y="26861"/>
                  <a:pt x="1073044" y="26861"/>
                </a:cubicBezTo>
                <a:lnTo>
                  <a:pt x="1077679" y="25656"/>
                </a:lnTo>
                <a:lnTo>
                  <a:pt x="1076397" y="23984"/>
                </a:lnTo>
                <a:close/>
                <a:moveTo>
                  <a:pt x="1799357" y="0"/>
                </a:moveTo>
                <a:lnTo>
                  <a:pt x="1859806" y="0"/>
                </a:lnTo>
                <a:lnTo>
                  <a:pt x="1858606" y="3059"/>
                </a:lnTo>
                <a:cubicBezTo>
                  <a:pt x="1856869" y="7041"/>
                  <a:pt x="1853875" y="9735"/>
                  <a:pt x="1846210" y="7699"/>
                </a:cubicBezTo>
                <a:cubicBezTo>
                  <a:pt x="1835911" y="15124"/>
                  <a:pt x="1835672" y="34048"/>
                  <a:pt x="1817708" y="31651"/>
                </a:cubicBezTo>
                <a:lnTo>
                  <a:pt x="1816115" y="31651"/>
                </a:lnTo>
                <a:lnTo>
                  <a:pt x="1809804" y="27849"/>
                </a:lnTo>
                <a:lnTo>
                  <a:pt x="1803493" y="31651"/>
                </a:lnTo>
                <a:lnTo>
                  <a:pt x="1802000" y="31651"/>
                </a:lnTo>
                <a:lnTo>
                  <a:pt x="1801899" y="32609"/>
                </a:lnTo>
                <a:lnTo>
                  <a:pt x="1801880" y="32609"/>
                </a:lnTo>
                <a:lnTo>
                  <a:pt x="1801900" y="32611"/>
                </a:lnTo>
                <a:lnTo>
                  <a:pt x="1803493" y="31651"/>
                </a:lnTo>
                <a:lnTo>
                  <a:pt x="1816115" y="31651"/>
                </a:lnTo>
                <a:lnTo>
                  <a:pt x="1817709" y="32611"/>
                </a:lnTo>
                <a:cubicBezTo>
                  <a:pt x="1817709" y="40993"/>
                  <a:pt x="1814056" y="44046"/>
                  <a:pt x="1809236" y="45603"/>
                </a:cubicBezTo>
                <a:lnTo>
                  <a:pt x="1796212" y="48978"/>
                </a:lnTo>
                <a:lnTo>
                  <a:pt x="1794954" y="52248"/>
                </a:lnTo>
                <a:cubicBezTo>
                  <a:pt x="1780104" y="61830"/>
                  <a:pt x="1756152" y="64943"/>
                  <a:pt x="1766212" y="92248"/>
                </a:cubicBezTo>
                <a:lnTo>
                  <a:pt x="1764506" y="93572"/>
                </a:lnTo>
                <a:lnTo>
                  <a:pt x="1762200" y="101020"/>
                </a:lnTo>
                <a:lnTo>
                  <a:pt x="1754441" y="101551"/>
                </a:lnTo>
                <a:lnTo>
                  <a:pt x="1750882" y="104463"/>
                </a:lnTo>
                <a:lnTo>
                  <a:pt x="1725260" y="136547"/>
                </a:lnTo>
                <a:lnTo>
                  <a:pt x="1729509" y="140748"/>
                </a:lnTo>
                <a:cubicBezTo>
                  <a:pt x="1731497" y="146721"/>
                  <a:pt x="1724356" y="153503"/>
                  <a:pt x="1725973" y="159071"/>
                </a:cubicBezTo>
                <a:lnTo>
                  <a:pt x="1726022" y="159852"/>
                </a:lnTo>
                <a:lnTo>
                  <a:pt x="1732979" y="161347"/>
                </a:lnTo>
                <a:cubicBezTo>
                  <a:pt x="1735015" y="162425"/>
                  <a:pt x="1736392" y="164101"/>
                  <a:pt x="1736272" y="166496"/>
                </a:cubicBezTo>
                <a:cubicBezTo>
                  <a:pt x="1736032" y="171287"/>
                  <a:pt x="1729804" y="169849"/>
                  <a:pt x="1725733" y="169849"/>
                </a:cubicBezTo>
                <a:lnTo>
                  <a:pt x="1725733" y="169252"/>
                </a:lnTo>
                <a:lnTo>
                  <a:pt x="1712800" y="175837"/>
                </a:lnTo>
                <a:lnTo>
                  <a:pt x="1711673" y="175683"/>
                </a:lnTo>
                <a:lnTo>
                  <a:pt x="1712560" y="176555"/>
                </a:lnTo>
                <a:lnTo>
                  <a:pt x="1697950" y="185274"/>
                </a:lnTo>
                <a:lnTo>
                  <a:pt x="1697950" y="194998"/>
                </a:lnTo>
                <a:lnTo>
                  <a:pt x="1696722" y="195829"/>
                </a:lnTo>
                <a:lnTo>
                  <a:pt x="1697470" y="195716"/>
                </a:lnTo>
                <a:cubicBezTo>
                  <a:pt x="1710163" y="207692"/>
                  <a:pt x="1692439" y="208650"/>
                  <a:pt x="1690523" y="215356"/>
                </a:cubicBezTo>
                <a:lnTo>
                  <a:pt x="1690503" y="215336"/>
                </a:lnTo>
                <a:lnTo>
                  <a:pt x="1691002" y="216794"/>
                </a:lnTo>
                <a:lnTo>
                  <a:pt x="1685254" y="223021"/>
                </a:lnTo>
                <a:lnTo>
                  <a:pt x="1678762" y="226462"/>
                </a:lnTo>
                <a:lnTo>
                  <a:pt x="1672679" y="232123"/>
                </a:lnTo>
                <a:lnTo>
                  <a:pt x="1666015" y="240633"/>
                </a:lnTo>
                <a:lnTo>
                  <a:pt x="1663219" y="246972"/>
                </a:lnTo>
                <a:cubicBezTo>
                  <a:pt x="1649566" y="273080"/>
                  <a:pt x="1619147" y="279786"/>
                  <a:pt x="1600943" y="300863"/>
                </a:cubicBezTo>
                <a:cubicBezTo>
                  <a:pt x="1597111" y="305175"/>
                  <a:pt x="1592800" y="308288"/>
                  <a:pt x="1593518" y="314755"/>
                </a:cubicBezTo>
                <a:lnTo>
                  <a:pt x="1590935" y="317480"/>
                </a:lnTo>
                <a:lnTo>
                  <a:pt x="1590285" y="320983"/>
                </a:lnTo>
                <a:cubicBezTo>
                  <a:pt x="1590345" y="323318"/>
                  <a:pt x="1592082" y="324576"/>
                  <a:pt x="1598788" y="322899"/>
                </a:cubicBezTo>
                <a:cubicBezTo>
                  <a:pt x="1604297" y="321701"/>
                  <a:pt x="1611004" y="322899"/>
                  <a:pt x="1603099" y="331521"/>
                </a:cubicBezTo>
                <a:lnTo>
                  <a:pt x="1602639" y="331951"/>
                </a:lnTo>
                <a:lnTo>
                  <a:pt x="1604297" y="331522"/>
                </a:lnTo>
                <a:cubicBezTo>
                  <a:pt x="1605734" y="338468"/>
                  <a:pt x="1603518" y="341941"/>
                  <a:pt x="1599956" y="343887"/>
                </a:cubicBezTo>
                <a:lnTo>
                  <a:pt x="1589301" y="346634"/>
                </a:lnTo>
                <a:lnTo>
                  <a:pt x="1585524" y="359604"/>
                </a:lnTo>
                <a:cubicBezTo>
                  <a:pt x="1582800" y="363018"/>
                  <a:pt x="1578548" y="365173"/>
                  <a:pt x="1572440" y="365532"/>
                </a:cubicBezTo>
                <a:lnTo>
                  <a:pt x="1571483" y="362500"/>
                </a:lnTo>
                <a:lnTo>
                  <a:pt x="1571483" y="366490"/>
                </a:lnTo>
                <a:cubicBezTo>
                  <a:pt x="1570046" y="376789"/>
                  <a:pt x="1568608" y="387328"/>
                  <a:pt x="1554238" y="377029"/>
                </a:cubicBezTo>
                <a:lnTo>
                  <a:pt x="1555185" y="374776"/>
                </a:lnTo>
                <a:lnTo>
                  <a:pt x="1552082" y="377029"/>
                </a:lnTo>
                <a:lnTo>
                  <a:pt x="1552082" y="382778"/>
                </a:lnTo>
                <a:lnTo>
                  <a:pt x="1549622" y="386122"/>
                </a:lnTo>
                <a:lnTo>
                  <a:pt x="1553279" y="382778"/>
                </a:lnTo>
                <a:cubicBezTo>
                  <a:pt x="1560944" y="420142"/>
                  <a:pt x="1525973" y="423735"/>
                  <a:pt x="1507771" y="440501"/>
                </a:cubicBezTo>
                <a:lnTo>
                  <a:pt x="1504084" y="437465"/>
                </a:lnTo>
                <a:lnTo>
                  <a:pt x="1506573" y="440740"/>
                </a:lnTo>
                <a:lnTo>
                  <a:pt x="1502981" y="441118"/>
                </a:lnTo>
                <a:lnTo>
                  <a:pt x="1502981" y="446968"/>
                </a:lnTo>
                <a:lnTo>
                  <a:pt x="1501064" y="446968"/>
                </a:lnTo>
                <a:cubicBezTo>
                  <a:pt x="1501544" y="450560"/>
                  <a:pt x="1499627" y="451997"/>
                  <a:pt x="1496273" y="451758"/>
                </a:cubicBezTo>
                <a:cubicBezTo>
                  <a:pt x="1495795" y="450201"/>
                  <a:pt x="1495795" y="448524"/>
                  <a:pt x="1496273" y="446968"/>
                </a:cubicBezTo>
                <a:lnTo>
                  <a:pt x="1496753" y="446968"/>
                </a:lnTo>
                <a:cubicBezTo>
                  <a:pt x="1495579" y="445051"/>
                  <a:pt x="1495579" y="442656"/>
                  <a:pt x="1496753" y="440740"/>
                </a:cubicBezTo>
                <a:lnTo>
                  <a:pt x="1496389" y="438804"/>
                </a:lnTo>
                <a:lnTo>
                  <a:pt x="1494836" y="441938"/>
                </a:lnTo>
                <a:lnTo>
                  <a:pt x="1490046" y="441938"/>
                </a:lnTo>
                <a:lnTo>
                  <a:pt x="1490046" y="451997"/>
                </a:lnTo>
                <a:cubicBezTo>
                  <a:pt x="1490046" y="459183"/>
                  <a:pt x="1490046" y="468045"/>
                  <a:pt x="1483340" y="471638"/>
                </a:cubicBezTo>
                <a:cubicBezTo>
                  <a:pt x="1476058" y="474812"/>
                  <a:pt x="1470394" y="480326"/>
                  <a:pt x="1466957" y="486991"/>
                </a:cubicBezTo>
                <a:lnTo>
                  <a:pt x="1463941" y="509227"/>
                </a:lnTo>
                <a:lnTo>
                  <a:pt x="1464179" y="509241"/>
                </a:lnTo>
                <a:lnTo>
                  <a:pt x="1455795" y="520738"/>
                </a:lnTo>
                <a:cubicBezTo>
                  <a:pt x="1451316" y="530246"/>
                  <a:pt x="1445592" y="539085"/>
                  <a:pt x="1438790" y="547084"/>
                </a:cubicBezTo>
                <a:cubicBezTo>
                  <a:pt x="1432083" y="553551"/>
                  <a:pt x="1424418" y="552114"/>
                  <a:pt x="1426574" y="539659"/>
                </a:cubicBezTo>
                <a:lnTo>
                  <a:pt x="1426580" y="539409"/>
                </a:lnTo>
                <a:lnTo>
                  <a:pt x="1426574" y="539420"/>
                </a:lnTo>
                <a:lnTo>
                  <a:pt x="1423940" y="537983"/>
                </a:lnTo>
                <a:lnTo>
                  <a:pt x="1421085" y="537983"/>
                </a:lnTo>
                <a:lnTo>
                  <a:pt x="1421064" y="538462"/>
                </a:lnTo>
                <a:cubicBezTo>
                  <a:pt x="1421064" y="543013"/>
                  <a:pt x="1421064" y="549480"/>
                  <a:pt x="1418670" y="551635"/>
                </a:cubicBezTo>
                <a:cubicBezTo>
                  <a:pt x="1411005" y="558102"/>
                  <a:pt x="1404539" y="568162"/>
                  <a:pt x="1392323" y="565048"/>
                </a:cubicBezTo>
                <a:cubicBezTo>
                  <a:pt x="1387053" y="563611"/>
                  <a:pt x="1387053" y="558102"/>
                  <a:pt x="1387053" y="553312"/>
                </a:cubicBezTo>
                <a:cubicBezTo>
                  <a:pt x="1387053" y="537983"/>
                  <a:pt x="1399988" y="544210"/>
                  <a:pt x="1407413" y="540857"/>
                </a:cubicBezTo>
                <a:cubicBezTo>
                  <a:pt x="1414838" y="537504"/>
                  <a:pt x="1413401" y="534151"/>
                  <a:pt x="1416515" y="530558"/>
                </a:cubicBezTo>
                <a:lnTo>
                  <a:pt x="1416904" y="530755"/>
                </a:lnTo>
                <a:lnTo>
                  <a:pt x="1416515" y="530079"/>
                </a:lnTo>
                <a:cubicBezTo>
                  <a:pt x="1418933" y="521169"/>
                  <a:pt x="1424681" y="513553"/>
                  <a:pt x="1432562" y="508762"/>
                </a:cubicBezTo>
                <a:lnTo>
                  <a:pt x="1432855" y="509119"/>
                </a:lnTo>
                <a:lnTo>
                  <a:pt x="1443892" y="504520"/>
                </a:lnTo>
                <a:lnTo>
                  <a:pt x="1443819" y="504451"/>
                </a:lnTo>
                <a:cubicBezTo>
                  <a:pt x="1432322" y="496547"/>
                  <a:pt x="1438071" y="483793"/>
                  <a:pt x="1436510" y="472959"/>
                </a:cubicBezTo>
                <a:lnTo>
                  <a:pt x="1432569" y="464972"/>
                </a:lnTo>
                <a:lnTo>
                  <a:pt x="1432322" y="465170"/>
                </a:lnTo>
                <a:lnTo>
                  <a:pt x="1429688" y="465170"/>
                </a:lnTo>
                <a:lnTo>
                  <a:pt x="1427771" y="465170"/>
                </a:lnTo>
                <a:lnTo>
                  <a:pt x="1427374" y="465451"/>
                </a:lnTo>
                <a:lnTo>
                  <a:pt x="1427772" y="471488"/>
                </a:lnTo>
                <a:lnTo>
                  <a:pt x="1422225" y="474733"/>
                </a:lnTo>
                <a:lnTo>
                  <a:pt x="1422263" y="475948"/>
                </a:lnTo>
                <a:cubicBezTo>
                  <a:pt x="1393760" y="518822"/>
                  <a:pt x="1355676" y="553551"/>
                  <a:pt x="1324539" y="593789"/>
                </a:cubicBezTo>
                <a:cubicBezTo>
                  <a:pt x="1299198" y="620184"/>
                  <a:pt x="1275221" y="647848"/>
                  <a:pt x="1252683" y="676662"/>
                </a:cubicBezTo>
                <a:cubicBezTo>
                  <a:pt x="1247175" y="685284"/>
                  <a:pt x="1233282" y="690314"/>
                  <a:pt x="1225138" y="700613"/>
                </a:cubicBezTo>
                <a:lnTo>
                  <a:pt x="1224580" y="701851"/>
                </a:lnTo>
                <a:lnTo>
                  <a:pt x="1225079" y="712500"/>
                </a:lnTo>
                <a:lnTo>
                  <a:pt x="1216706" y="718835"/>
                </a:lnTo>
                <a:lnTo>
                  <a:pt x="1214599" y="723128"/>
                </a:lnTo>
                <a:cubicBezTo>
                  <a:pt x="1156636" y="786120"/>
                  <a:pt x="1111366" y="859890"/>
                  <a:pt x="1050289" y="920248"/>
                </a:cubicBezTo>
                <a:cubicBezTo>
                  <a:pt x="1048829" y="922547"/>
                  <a:pt x="1047535" y="924942"/>
                  <a:pt x="1046458" y="927433"/>
                </a:cubicBezTo>
                <a:cubicBezTo>
                  <a:pt x="1042147" y="935098"/>
                  <a:pt x="1037834" y="941804"/>
                  <a:pt x="1035439" y="927433"/>
                </a:cubicBezTo>
                <a:lnTo>
                  <a:pt x="1025858" y="932942"/>
                </a:lnTo>
                <a:lnTo>
                  <a:pt x="1023901" y="932435"/>
                </a:lnTo>
                <a:lnTo>
                  <a:pt x="1019273" y="941266"/>
                </a:lnTo>
                <a:cubicBezTo>
                  <a:pt x="1015381" y="942882"/>
                  <a:pt x="1010530" y="943481"/>
                  <a:pt x="1007656" y="946355"/>
                </a:cubicBezTo>
                <a:lnTo>
                  <a:pt x="1007135" y="945539"/>
                </a:lnTo>
                <a:lnTo>
                  <a:pt x="1007416" y="946115"/>
                </a:lnTo>
                <a:lnTo>
                  <a:pt x="1006933" y="946366"/>
                </a:lnTo>
                <a:lnTo>
                  <a:pt x="1001457" y="967463"/>
                </a:lnTo>
                <a:lnTo>
                  <a:pt x="986578" y="981843"/>
                </a:lnTo>
                <a:lnTo>
                  <a:pt x="986578" y="983001"/>
                </a:lnTo>
                <a:cubicBezTo>
                  <a:pt x="985920" y="990582"/>
                  <a:pt x="982249" y="997175"/>
                  <a:pt x="976851" y="1001708"/>
                </a:cubicBezTo>
                <a:lnTo>
                  <a:pt x="960413" y="1006901"/>
                </a:lnTo>
                <a:lnTo>
                  <a:pt x="956159" y="1010784"/>
                </a:lnTo>
                <a:cubicBezTo>
                  <a:pt x="932207" y="1046951"/>
                  <a:pt x="890051" y="1067310"/>
                  <a:pt x="869213" y="1106590"/>
                </a:cubicBezTo>
                <a:cubicBezTo>
                  <a:pt x="867776" y="1109225"/>
                  <a:pt x="860111" y="1106590"/>
                  <a:pt x="856519" y="1110183"/>
                </a:cubicBezTo>
                <a:cubicBezTo>
                  <a:pt x="841669" y="1120243"/>
                  <a:pt x="822029" y="1125272"/>
                  <a:pt x="822986" y="1150182"/>
                </a:cubicBezTo>
                <a:cubicBezTo>
                  <a:pt x="822986" y="1165511"/>
                  <a:pt x="807417" y="1176529"/>
                  <a:pt x="797358" y="1178924"/>
                </a:cubicBezTo>
                <a:cubicBezTo>
                  <a:pt x="784472" y="1181918"/>
                  <a:pt x="776448" y="1194780"/>
                  <a:pt x="779418" y="1207666"/>
                </a:cubicBezTo>
                <a:cubicBezTo>
                  <a:pt x="779610" y="1208480"/>
                  <a:pt x="779848" y="1209270"/>
                  <a:pt x="780113" y="1210061"/>
                </a:cubicBezTo>
                <a:cubicBezTo>
                  <a:pt x="782651" y="1223019"/>
                  <a:pt x="779993" y="1236431"/>
                  <a:pt x="772688" y="1247425"/>
                </a:cubicBezTo>
                <a:cubicBezTo>
                  <a:pt x="767178" y="1251736"/>
                  <a:pt x="759753" y="1252934"/>
                  <a:pt x="755681" y="1258922"/>
                </a:cubicBezTo>
                <a:cubicBezTo>
                  <a:pt x="755130" y="1260215"/>
                  <a:pt x="755130" y="1261700"/>
                  <a:pt x="755681" y="1262993"/>
                </a:cubicBezTo>
                <a:lnTo>
                  <a:pt x="750880" y="1266770"/>
                </a:lnTo>
                <a:lnTo>
                  <a:pt x="747208" y="1275539"/>
                </a:lnTo>
                <a:cubicBezTo>
                  <a:pt x="744724" y="1280179"/>
                  <a:pt x="740712" y="1282874"/>
                  <a:pt x="731490" y="1279520"/>
                </a:cubicBezTo>
                <a:cubicBezTo>
                  <a:pt x="719514" y="1305867"/>
                  <a:pt x="694604" y="1314489"/>
                  <a:pt x="671131" y="1327423"/>
                </a:cubicBezTo>
                <a:cubicBezTo>
                  <a:pt x="657000" y="1334608"/>
                  <a:pt x="635442" y="1340356"/>
                  <a:pt x="639515" y="1365027"/>
                </a:cubicBezTo>
                <a:lnTo>
                  <a:pt x="632099" y="1370362"/>
                </a:lnTo>
                <a:lnTo>
                  <a:pt x="639754" y="1371733"/>
                </a:lnTo>
                <a:cubicBezTo>
                  <a:pt x="651730" y="1395685"/>
                  <a:pt x="632568" y="1404307"/>
                  <a:pt x="618676" y="1416762"/>
                </a:cubicBezTo>
                <a:lnTo>
                  <a:pt x="622989" y="1377002"/>
                </a:lnTo>
                <a:lnTo>
                  <a:pt x="622991" y="1377000"/>
                </a:lnTo>
                <a:lnTo>
                  <a:pt x="622988" y="1377002"/>
                </a:lnTo>
                <a:cubicBezTo>
                  <a:pt x="593049" y="1378200"/>
                  <a:pt x="583228" y="1405026"/>
                  <a:pt x="572928" y="1424905"/>
                </a:cubicBezTo>
                <a:cubicBezTo>
                  <a:pt x="564378" y="1441959"/>
                  <a:pt x="552114" y="1456857"/>
                  <a:pt x="537001" y="1468497"/>
                </a:cubicBezTo>
                <a:cubicBezTo>
                  <a:pt x="511372" y="1485981"/>
                  <a:pt x="506103" y="1516400"/>
                  <a:pt x="485503" y="1535561"/>
                </a:cubicBezTo>
                <a:cubicBezTo>
                  <a:pt x="482391" y="1538196"/>
                  <a:pt x="479515" y="1545141"/>
                  <a:pt x="480952" y="1547776"/>
                </a:cubicBezTo>
                <a:cubicBezTo>
                  <a:pt x="488379" y="1560950"/>
                  <a:pt x="484786" y="1560470"/>
                  <a:pt x="472810" y="1556638"/>
                </a:cubicBezTo>
                <a:cubicBezTo>
                  <a:pt x="467061" y="1554962"/>
                  <a:pt x="463708" y="1564063"/>
                  <a:pt x="462989" y="1568614"/>
                </a:cubicBezTo>
                <a:cubicBezTo>
                  <a:pt x="460834" y="1581548"/>
                  <a:pt x="451972" y="1584901"/>
                  <a:pt x="441433" y="1588015"/>
                </a:cubicBezTo>
                <a:cubicBezTo>
                  <a:pt x="430894" y="1591128"/>
                  <a:pt x="422989" y="1593044"/>
                  <a:pt x="420115" y="1603822"/>
                </a:cubicBezTo>
                <a:cubicBezTo>
                  <a:pt x="417241" y="1614601"/>
                  <a:pt x="402631" y="1614122"/>
                  <a:pt x="397840" y="1612685"/>
                </a:cubicBezTo>
                <a:cubicBezTo>
                  <a:pt x="362870" y="1602625"/>
                  <a:pt x="324308" y="1605978"/>
                  <a:pt x="292451" y="1584182"/>
                </a:cubicBezTo>
                <a:cubicBezTo>
                  <a:pt x="280452" y="1573859"/>
                  <a:pt x="265385" y="1567800"/>
                  <a:pt x="249578" y="1566937"/>
                </a:cubicBezTo>
                <a:cubicBezTo>
                  <a:pt x="239830" y="1566027"/>
                  <a:pt x="231015" y="1560734"/>
                  <a:pt x="225626" y="1552566"/>
                </a:cubicBezTo>
                <a:cubicBezTo>
                  <a:pt x="216045" y="1539633"/>
                  <a:pt x="210057" y="1517597"/>
                  <a:pt x="184907" y="1531729"/>
                </a:cubicBezTo>
                <a:cubicBezTo>
                  <a:pt x="175639" y="1526004"/>
                  <a:pt x="170417" y="1515514"/>
                  <a:pt x="171494" y="1504663"/>
                </a:cubicBezTo>
                <a:cubicBezTo>
                  <a:pt x="178680" y="1478796"/>
                  <a:pt x="171494" y="1471611"/>
                  <a:pt x="144908" y="1479515"/>
                </a:cubicBezTo>
                <a:cubicBezTo>
                  <a:pt x="137963" y="1481670"/>
                  <a:pt x="128621" y="1479515"/>
                  <a:pt x="129339" y="1464186"/>
                </a:cubicBezTo>
                <a:cubicBezTo>
                  <a:pt x="133459" y="1418774"/>
                  <a:pt x="146560" y="1374655"/>
                  <a:pt x="167903" y="1334369"/>
                </a:cubicBezTo>
                <a:cubicBezTo>
                  <a:pt x="178919" y="1303064"/>
                  <a:pt x="187806" y="1271065"/>
                  <a:pt x="194489" y="1238563"/>
                </a:cubicBezTo>
                <a:cubicBezTo>
                  <a:pt x="203111" y="1210779"/>
                  <a:pt x="203591" y="1178445"/>
                  <a:pt x="232093" y="1159763"/>
                </a:cubicBezTo>
                <a:lnTo>
                  <a:pt x="234945" y="1156802"/>
                </a:lnTo>
                <a:lnTo>
                  <a:pt x="231135" y="1158086"/>
                </a:lnTo>
                <a:lnTo>
                  <a:pt x="237842" y="1130303"/>
                </a:lnTo>
                <a:cubicBezTo>
                  <a:pt x="238225" y="1128650"/>
                  <a:pt x="238799" y="1127045"/>
                  <a:pt x="239519" y="1125513"/>
                </a:cubicBezTo>
                <a:cubicBezTo>
                  <a:pt x="260596" y="1131261"/>
                  <a:pt x="272333" y="1111860"/>
                  <a:pt x="288620" y="1106591"/>
                </a:cubicBezTo>
                <a:lnTo>
                  <a:pt x="287370" y="1111092"/>
                </a:lnTo>
                <a:lnTo>
                  <a:pt x="289817" y="1108267"/>
                </a:lnTo>
                <a:lnTo>
                  <a:pt x="296937" y="1100726"/>
                </a:lnTo>
                <a:lnTo>
                  <a:pt x="289577" y="1106351"/>
                </a:lnTo>
                <a:cubicBezTo>
                  <a:pt x="291014" y="1099884"/>
                  <a:pt x="286943" y="1095333"/>
                  <a:pt x="284069" y="1090303"/>
                </a:cubicBezTo>
                <a:lnTo>
                  <a:pt x="284486" y="1089203"/>
                </a:lnTo>
                <a:lnTo>
                  <a:pt x="283350" y="1090303"/>
                </a:lnTo>
                <a:cubicBezTo>
                  <a:pt x="274727" y="1090303"/>
                  <a:pt x="273770" y="1087429"/>
                  <a:pt x="278081" y="1079285"/>
                </a:cubicBezTo>
                <a:cubicBezTo>
                  <a:pt x="282392" y="1071142"/>
                  <a:pt x="287183" y="1054615"/>
                  <a:pt x="304667" y="1060843"/>
                </a:cubicBezTo>
                <a:lnTo>
                  <a:pt x="304211" y="1061789"/>
                </a:lnTo>
                <a:lnTo>
                  <a:pt x="305386" y="1060843"/>
                </a:lnTo>
                <a:lnTo>
                  <a:pt x="325985" y="1067789"/>
                </a:lnTo>
                <a:lnTo>
                  <a:pt x="320795" y="1075456"/>
                </a:lnTo>
                <a:lnTo>
                  <a:pt x="326224" y="1069705"/>
                </a:lnTo>
                <a:cubicBezTo>
                  <a:pt x="346343" y="1046951"/>
                  <a:pt x="374128" y="1029706"/>
                  <a:pt x="382033" y="997851"/>
                </a:cubicBezTo>
                <a:lnTo>
                  <a:pt x="387048" y="989725"/>
                </a:lnTo>
                <a:lnTo>
                  <a:pt x="380356" y="995935"/>
                </a:lnTo>
                <a:lnTo>
                  <a:pt x="380356" y="985399"/>
                </a:lnTo>
                <a:lnTo>
                  <a:pt x="364786" y="993300"/>
                </a:lnTo>
                <a:lnTo>
                  <a:pt x="363829" y="989252"/>
                </a:lnTo>
                <a:lnTo>
                  <a:pt x="363829" y="993300"/>
                </a:lnTo>
                <a:cubicBezTo>
                  <a:pt x="363829" y="1002402"/>
                  <a:pt x="356882" y="1005994"/>
                  <a:pt x="349457" y="1007671"/>
                </a:cubicBezTo>
                <a:cubicBezTo>
                  <a:pt x="349457" y="1007671"/>
                  <a:pt x="346105" y="1003839"/>
                  <a:pt x="346343" y="1001683"/>
                </a:cubicBezTo>
                <a:cubicBezTo>
                  <a:pt x="347302" y="992103"/>
                  <a:pt x="356882" y="989229"/>
                  <a:pt x="363829" y="985157"/>
                </a:cubicBezTo>
                <a:lnTo>
                  <a:pt x="363829" y="986114"/>
                </a:lnTo>
                <a:lnTo>
                  <a:pt x="364786" y="985157"/>
                </a:lnTo>
                <a:cubicBezTo>
                  <a:pt x="363349" y="976654"/>
                  <a:pt x="366703" y="973181"/>
                  <a:pt x="371313" y="970966"/>
                </a:cubicBezTo>
                <a:lnTo>
                  <a:pt x="384725" y="964631"/>
                </a:lnTo>
                <a:lnTo>
                  <a:pt x="384907" y="964319"/>
                </a:lnTo>
                <a:lnTo>
                  <a:pt x="398080" y="957612"/>
                </a:lnTo>
                <a:lnTo>
                  <a:pt x="398723" y="956923"/>
                </a:lnTo>
                <a:lnTo>
                  <a:pt x="402121" y="942553"/>
                </a:lnTo>
                <a:lnTo>
                  <a:pt x="414841" y="935273"/>
                </a:lnTo>
                <a:lnTo>
                  <a:pt x="415085" y="934859"/>
                </a:lnTo>
                <a:cubicBezTo>
                  <a:pt x="424187" y="931505"/>
                  <a:pt x="431852" y="921925"/>
                  <a:pt x="443110" y="928871"/>
                </a:cubicBezTo>
                <a:lnTo>
                  <a:pt x="443247" y="929686"/>
                </a:lnTo>
                <a:lnTo>
                  <a:pt x="443588" y="928871"/>
                </a:lnTo>
                <a:cubicBezTo>
                  <a:pt x="445648" y="924344"/>
                  <a:pt x="450941" y="922212"/>
                  <a:pt x="455564" y="924080"/>
                </a:cubicBezTo>
                <a:cubicBezTo>
                  <a:pt x="461792" y="925996"/>
                  <a:pt x="456763" y="929589"/>
                  <a:pt x="455564" y="932463"/>
                </a:cubicBezTo>
                <a:cubicBezTo>
                  <a:pt x="454606" y="944199"/>
                  <a:pt x="445744" y="940128"/>
                  <a:pt x="439277" y="939169"/>
                </a:cubicBezTo>
                <a:lnTo>
                  <a:pt x="439484" y="938676"/>
                </a:lnTo>
                <a:lnTo>
                  <a:pt x="438799" y="939170"/>
                </a:lnTo>
                <a:lnTo>
                  <a:pt x="432091" y="956415"/>
                </a:lnTo>
                <a:lnTo>
                  <a:pt x="431097" y="958736"/>
                </a:lnTo>
                <a:lnTo>
                  <a:pt x="431186" y="958759"/>
                </a:lnTo>
                <a:lnTo>
                  <a:pt x="432571" y="957373"/>
                </a:lnTo>
                <a:lnTo>
                  <a:pt x="432571" y="956415"/>
                </a:lnTo>
                <a:cubicBezTo>
                  <a:pt x="439516" y="963361"/>
                  <a:pt x="452211" y="965996"/>
                  <a:pt x="449815" y="980366"/>
                </a:cubicBezTo>
                <a:cubicBezTo>
                  <a:pt x="444978" y="986977"/>
                  <a:pt x="436834" y="990306"/>
                  <a:pt x="428738" y="988989"/>
                </a:cubicBezTo>
                <a:lnTo>
                  <a:pt x="427668" y="988315"/>
                </a:lnTo>
                <a:lnTo>
                  <a:pt x="427541" y="994049"/>
                </a:lnTo>
                <a:cubicBezTo>
                  <a:pt x="427900" y="997612"/>
                  <a:pt x="429217" y="1000965"/>
                  <a:pt x="433049" y="1003599"/>
                </a:cubicBezTo>
                <a:cubicBezTo>
                  <a:pt x="433049" y="999408"/>
                  <a:pt x="433828" y="996294"/>
                  <a:pt x="435624" y="994198"/>
                </a:cubicBezTo>
                <a:lnTo>
                  <a:pt x="439502" y="992728"/>
                </a:lnTo>
                <a:lnTo>
                  <a:pt x="439516" y="992582"/>
                </a:lnTo>
                <a:cubicBezTo>
                  <a:pt x="441432" y="988031"/>
                  <a:pt x="444307" y="984198"/>
                  <a:pt x="450055" y="984917"/>
                </a:cubicBezTo>
                <a:lnTo>
                  <a:pt x="462270" y="992102"/>
                </a:lnTo>
                <a:lnTo>
                  <a:pt x="460299" y="996354"/>
                </a:lnTo>
                <a:lnTo>
                  <a:pt x="463228" y="993539"/>
                </a:lnTo>
                <a:cubicBezTo>
                  <a:pt x="494247" y="992797"/>
                  <a:pt x="522988" y="977085"/>
                  <a:pt x="540354" y="951385"/>
                </a:cubicBezTo>
                <a:cubicBezTo>
                  <a:pt x="576042" y="910188"/>
                  <a:pt x="619155" y="877135"/>
                  <a:pt x="656760" y="838334"/>
                </a:cubicBezTo>
                <a:cubicBezTo>
                  <a:pt x="704664" y="788515"/>
                  <a:pt x="756161" y="742528"/>
                  <a:pt x="807179" y="694625"/>
                </a:cubicBezTo>
                <a:cubicBezTo>
                  <a:pt x="889094" y="618939"/>
                  <a:pt x="971966" y="544210"/>
                  <a:pt x="1054361" y="468763"/>
                </a:cubicBezTo>
                <a:lnTo>
                  <a:pt x="1226870" y="310853"/>
                </a:lnTo>
                <a:lnTo>
                  <a:pt x="1225617" y="309247"/>
                </a:lnTo>
                <a:cubicBezTo>
                  <a:pt x="1226336" y="301822"/>
                  <a:pt x="1231125" y="301582"/>
                  <a:pt x="1236156" y="302540"/>
                </a:cubicBezTo>
                <a:lnTo>
                  <a:pt x="1238077" y="303569"/>
                </a:lnTo>
                <a:lnTo>
                  <a:pt x="1299150" y="252002"/>
                </a:lnTo>
                <a:cubicBezTo>
                  <a:pt x="1308012" y="240985"/>
                  <a:pt x="1320946" y="220386"/>
                  <a:pt x="1342982" y="222063"/>
                </a:cubicBezTo>
                <a:cubicBezTo>
                  <a:pt x="1347772" y="222063"/>
                  <a:pt x="1346334" y="217033"/>
                  <a:pt x="1347772" y="216794"/>
                </a:cubicBezTo>
                <a:cubicBezTo>
                  <a:pt x="1356156" y="215357"/>
                  <a:pt x="1352802" y="202183"/>
                  <a:pt x="1366455" y="201944"/>
                </a:cubicBezTo>
                <a:cubicBezTo>
                  <a:pt x="1380107" y="201704"/>
                  <a:pt x="1388012" y="186136"/>
                  <a:pt x="1397832" y="177992"/>
                </a:cubicBezTo>
                <a:cubicBezTo>
                  <a:pt x="1401425" y="174879"/>
                  <a:pt x="1403100" y="173202"/>
                  <a:pt x="1406214" y="177992"/>
                </a:cubicBezTo>
                <a:cubicBezTo>
                  <a:pt x="1409328" y="182783"/>
                  <a:pt x="1415076" y="187333"/>
                  <a:pt x="1406214" y="190687"/>
                </a:cubicBezTo>
                <a:cubicBezTo>
                  <a:pt x="1401783" y="192364"/>
                  <a:pt x="1400286" y="193741"/>
                  <a:pt x="1400316" y="195237"/>
                </a:cubicBezTo>
                <a:lnTo>
                  <a:pt x="1401518" y="197178"/>
                </a:lnTo>
                <a:lnTo>
                  <a:pt x="1402862" y="196915"/>
                </a:lnTo>
                <a:lnTo>
                  <a:pt x="1415556" y="216315"/>
                </a:lnTo>
                <a:lnTo>
                  <a:pt x="1415436" y="216555"/>
                </a:lnTo>
                <a:lnTo>
                  <a:pt x="1421543" y="216555"/>
                </a:lnTo>
                <a:lnTo>
                  <a:pt x="1419414" y="221691"/>
                </a:lnTo>
                <a:lnTo>
                  <a:pt x="1423940" y="219428"/>
                </a:lnTo>
                <a:cubicBezTo>
                  <a:pt x="1436155" y="222303"/>
                  <a:pt x="1438805" y="207393"/>
                  <a:pt x="1447147" y="202588"/>
                </a:cubicBezTo>
                <a:lnTo>
                  <a:pt x="1456423" y="202240"/>
                </a:lnTo>
                <a:lnTo>
                  <a:pt x="1455555" y="199788"/>
                </a:lnTo>
                <a:cubicBezTo>
                  <a:pt x="1463459" y="198351"/>
                  <a:pt x="1453160" y="189010"/>
                  <a:pt x="1462502" y="185178"/>
                </a:cubicBezTo>
                <a:cubicBezTo>
                  <a:pt x="1471843" y="181345"/>
                  <a:pt x="1476394" y="170088"/>
                  <a:pt x="1486454" y="175597"/>
                </a:cubicBezTo>
                <a:cubicBezTo>
                  <a:pt x="1491484" y="178352"/>
                  <a:pt x="1491484" y="182184"/>
                  <a:pt x="1490466" y="186405"/>
                </a:cubicBezTo>
                <a:lnTo>
                  <a:pt x="1488501" y="198728"/>
                </a:lnTo>
                <a:lnTo>
                  <a:pt x="1489808" y="198112"/>
                </a:lnTo>
                <a:lnTo>
                  <a:pt x="1489808" y="209121"/>
                </a:lnTo>
                <a:lnTo>
                  <a:pt x="1490493" y="209342"/>
                </a:lnTo>
                <a:lnTo>
                  <a:pt x="1490310" y="199525"/>
                </a:lnTo>
                <a:cubicBezTo>
                  <a:pt x="1490382" y="199453"/>
                  <a:pt x="1490453" y="199381"/>
                  <a:pt x="1490525" y="199309"/>
                </a:cubicBezTo>
                <a:cubicBezTo>
                  <a:pt x="1495316" y="199309"/>
                  <a:pt x="1501064" y="192124"/>
                  <a:pt x="1504418" y="199309"/>
                </a:cubicBezTo>
                <a:cubicBezTo>
                  <a:pt x="1506094" y="202902"/>
                  <a:pt x="1505316" y="205118"/>
                  <a:pt x="1503430" y="206794"/>
                </a:cubicBezTo>
                <a:lnTo>
                  <a:pt x="1495796" y="211046"/>
                </a:lnTo>
                <a:lnTo>
                  <a:pt x="1500585" y="216075"/>
                </a:lnTo>
                <a:cubicBezTo>
                  <a:pt x="1504178" y="217512"/>
                  <a:pt x="1504418" y="219428"/>
                  <a:pt x="1501544" y="222063"/>
                </a:cubicBezTo>
                <a:lnTo>
                  <a:pt x="1500401" y="223612"/>
                </a:lnTo>
                <a:lnTo>
                  <a:pt x="1502261" y="222542"/>
                </a:lnTo>
                <a:lnTo>
                  <a:pt x="1507877" y="220558"/>
                </a:lnTo>
                <a:lnTo>
                  <a:pt x="1501544" y="222063"/>
                </a:lnTo>
                <a:cubicBezTo>
                  <a:pt x="1501544" y="219908"/>
                  <a:pt x="1501544" y="217991"/>
                  <a:pt x="1501544" y="216075"/>
                </a:cubicBezTo>
                <a:cubicBezTo>
                  <a:pt x="1507532" y="217513"/>
                  <a:pt x="1505136" y="203142"/>
                  <a:pt x="1513760" y="209608"/>
                </a:cubicBezTo>
                <a:lnTo>
                  <a:pt x="1512590" y="215810"/>
                </a:lnTo>
                <a:lnTo>
                  <a:pt x="1514717" y="211524"/>
                </a:lnTo>
                <a:cubicBezTo>
                  <a:pt x="1525039" y="207333"/>
                  <a:pt x="1534166" y="200674"/>
                  <a:pt x="1541303" y="192124"/>
                </a:cubicBezTo>
                <a:cubicBezTo>
                  <a:pt x="1557519" y="175669"/>
                  <a:pt x="1575699" y="161274"/>
                  <a:pt x="1595435" y="149250"/>
                </a:cubicBezTo>
                <a:lnTo>
                  <a:pt x="1599195" y="147577"/>
                </a:lnTo>
                <a:lnTo>
                  <a:pt x="1593518" y="147335"/>
                </a:lnTo>
                <a:cubicBezTo>
                  <a:pt x="1593040" y="129851"/>
                  <a:pt x="1608368" y="138953"/>
                  <a:pt x="1616033" y="135121"/>
                </a:cubicBezTo>
                <a:lnTo>
                  <a:pt x="1612901" y="140309"/>
                </a:lnTo>
                <a:lnTo>
                  <a:pt x="1617950" y="137036"/>
                </a:lnTo>
                <a:cubicBezTo>
                  <a:pt x="1651051" y="118140"/>
                  <a:pt x="1681997" y="95649"/>
                  <a:pt x="1710164" y="69973"/>
                </a:cubicBezTo>
                <a:cubicBezTo>
                  <a:pt x="1737757" y="46860"/>
                  <a:pt x="1766715" y="25423"/>
                  <a:pt x="1796869" y="5782"/>
                </a:cubicBezTo>
                <a:lnTo>
                  <a:pt x="1802571" y="5424"/>
                </a:lnTo>
                <a:lnTo>
                  <a:pt x="1802685" y="5293"/>
                </a:lnTo>
                <a:lnTo>
                  <a:pt x="1802619" y="4585"/>
                </a:lnTo>
                <a:lnTo>
                  <a:pt x="1794954" y="4585"/>
                </a:lnTo>
                <a:close/>
                <a:moveTo>
                  <a:pt x="678818" y="0"/>
                </a:moveTo>
                <a:lnTo>
                  <a:pt x="1208963" y="0"/>
                </a:lnTo>
                <a:lnTo>
                  <a:pt x="1218192" y="10095"/>
                </a:lnTo>
                <a:lnTo>
                  <a:pt x="1197220" y="10095"/>
                </a:lnTo>
                <a:lnTo>
                  <a:pt x="1194720" y="15364"/>
                </a:lnTo>
                <a:lnTo>
                  <a:pt x="1146816" y="47459"/>
                </a:lnTo>
                <a:cubicBezTo>
                  <a:pt x="1166935" y="52727"/>
                  <a:pt x="1161906" y="63267"/>
                  <a:pt x="1148493" y="71410"/>
                </a:cubicBezTo>
                <a:cubicBezTo>
                  <a:pt x="1105618" y="98236"/>
                  <a:pt x="1070410" y="135599"/>
                  <a:pt x="1028734" y="163622"/>
                </a:cubicBezTo>
                <a:lnTo>
                  <a:pt x="1025110" y="166290"/>
                </a:lnTo>
                <a:lnTo>
                  <a:pt x="1024373" y="167492"/>
                </a:lnTo>
                <a:lnTo>
                  <a:pt x="1023006" y="167838"/>
                </a:lnTo>
                <a:lnTo>
                  <a:pt x="1011488" y="176316"/>
                </a:lnTo>
                <a:cubicBezTo>
                  <a:pt x="994243" y="196339"/>
                  <a:pt x="974051" y="213608"/>
                  <a:pt x="951608" y="227572"/>
                </a:cubicBezTo>
                <a:cubicBezTo>
                  <a:pt x="866099" y="296792"/>
                  <a:pt x="782507" y="368646"/>
                  <a:pt x="696999" y="437866"/>
                </a:cubicBezTo>
                <a:cubicBezTo>
                  <a:pt x="611491" y="507085"/>
                  <a:pt x="529336" y="566485"/>
                  <a:pt x="447661" y="631633"/>
                </a:cubicBezTo>
                <a:cubicBezTo>
                  <a:pt x="417241" y="655584"/>
                  <a:pt x="382511" y="646962"/>
                  <a:pt x="349217" y="636902"/>
                </a:cubicBezTo>
                <a:cubicBezTo>
                  <a:pt x="329290" y="632351"/>
                  <a:pt x="310104" y="624998"/>
                  <a:pt x="292213" y="615106"/>
                </a:cubicBezTo>
                <a:cubicBezTo>
                  <a:pt x="276787" y="606699"/>
                  <a:pt x="259686" y="601789"/>
                  <a:pt x="242153" y="600736"/>
                </a:cubicBezTo>
                <a:cubicBezTo>
                  <a:pt x="235207" y="599299"/>
                  <a:pt x="237362" y="592592"/>
                  <a:pt x="234248" y="591634"/>
                </a:cubicBezTo>
                <a:cubicBezTo>
                  <a:pt x="218201" y="586365"/>
                  <a:pt x="218441" y="550677"/>
                  <a:pt x="190417" y="567683"/>
                </a:cubicBezTo>
                <a:cubicBezTo>
                  <a:pt x="190417" y="567683"/>
                  <a:pt x="184908" y="564569"/>
                  <a:pt x="184668" y="562653"/>
                </a:cubicBezTo>
                <a:cubicBezTo>
                  <a:pt x="182513" y="542294"/>
                  <a:pt x="146825" y="542533"/>
                  <a:pt x="155687" y="514750"/>
                </a:cubicBezTo>
                <a:cubicBezTo>
                  <a:pt x="157124" y="510439"/>
                  <a:pt x="151854" y="508762"/>
                  <a:pt x="148022" y="509720"/>
                </a:cubicBezTo>
                <a:cubicBezTo>
                  <a:pt x="130538" y="514271"/>
                  <a:pt x="131016" y="503493"/>
                  <a:pt x="132453" y="491996"/>
                </a:cubicBezTo>
                <a:cubicBezTo>
                  <a:pt x="135304" y="461458"/>
                  <a:pt x="144262" y="431806"/>
                  <a:pt x="158801" y="404813"/>
                </a:cubicBezTo>
                <a:cubicBezTo>
                  <a:pt x="170297" y="384454"/>
                  <a:pt x="176285" y="360742"/>
                  <a:pt x="188980" y="341581"/>
                </a:cubicBezTo>
                <a:cubicBezTo>
                  <a:pt x="201674" y="322419"/>
                  <a:pt x="209818" y="303258"/>
                  <a:pt x="236884" y="306372"/>
                </a:cubicBezTo>
                <a:lnTo>
                  <a:pt x="240050" y="309136"/>
                </a:lnTo>
                <a:lnTo>
                  <a:pt x="239039" y="300864"/>
                </a:lnTo>
                <a:cubicBezTo>
                  <a:pt x="246943" y="298708"/>
                  <a:pt x="239039" y="279547"/>
                  <a:pt x="252692" y="286493"/>
                </a:cubicBezTo>
                <a:cubicBezTo>
                  <a:pt x="266344" y="293439"/>
                  <a:pt x="255326" y="304457"/>
                  <a:pt x="254129" y="314037"/>
                </a:cubicBezTo>
                <a:lnTo>
                  <a:pt x="245707" y="314075"/>
                </a:lnTo>
                <a:lnTo>
                  <a:pt x="251973" y="319545"/>
                </a:lnTo>
                <a:cubicBezTo>
                  <a:pt x="264333" y="329940"/>
                  <a:pt x="282752" y="328336"/>
                  <a:pt x="293147" y="316001"/>
                </a:cubicBezTo>
                <a:cubicBezTo>
                  <a:pt x="293482" y="315593"/>
                  <a:pt x="293817" y="315186"/>
                  <a:pt x="294128" y="314755"/>
                </a:cubicBezTo>
                <a:cubicBezTo>
                  <a:pt x="329530" y="282684"/>
                  <a:pt x="371445" y="258661"/>
                  <a:pt x="417001" y="244338"/>
                </a:cubicBezTo>
                <a:cubicBezTo>
                  <a:pt x="457457" y="226733"/>
                  <a:pt x="493887" y="201058"/>
                  <a:pt x="524067" y="168891"/>
                </a:cubicBezTo>
                <a:cubicBezTo>
                  <a:pt x="557839" y="137036"/>
                  <a:pt x="587299" y="101110"/>
                  <a:pt x="621312" y="69255"/>
                </a:cubicBezTo>
                <a:cubicBezTo>
                  <a:pt x="635084" y="56441"/>
                  <a:pt x="647060" y="41531"/>
                  <a:pt x="658587" y="26292"/>
                </a:cubicBezTo>
                <a:close/>
                <a:moveTo>
                  <a:pt x="0" y="0"/>
                </a:moveTo>
                <a:lnTo>
                  <a:pt x="375166" y="0"/>
                </a:lnTo>
                <a:lnTo>
                  <a:pt x="339877" y="28777"/>
                </a:lnTo>
                <a:cubicBezTo>
                  <a:pt x="319015" y="51410"/>
                  <a:pt x="291039" y="66189"/>
                  <a:pt x="260597" y="70692"/>
                </a:cubicBezTo>
                <a:cubicBezTo>
                  <a:pt x="239136" y="76249"/>
                  <a:pt x="220070" y="88608"/>
                  <a:pt x="206225" y="105901"/>
                </a:cubicBezTo>
                <a:cubicBezTo>
                  <a:pt x="193364" y="117493"/>
                  <a:pt x="174466" y="119433"/>
                  <a:pt x="159519" y="110691"/>
                </a:cubicBezTo>
                <a:cubicBezTo>
                  <a:pt x="119951" y="102835"/>
                  <a:pt x="83184" y="84657"/>
                  <a:pt x="52933" y="57999"/>
                </a:cubicBezTo>
                <a:cubicBezTo>
                  <a:pt x="36406" y="41711"/>
                  <a:pt x="5029" y="42908"/>
                  <a:pt x="0" y="11771"/>
                </a:cubicBezTo>
                <a:close/>
              </a:path>
            </a:pathLst>
          </a:custGeom>
          <a:solidFill>
            <a:srgbClr val="FFFFFF"/>
          </a:solidFill>
          <a:ln w="2644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2615" name="任意多边形: 形状 2614"/>
          <p:cNvSpPr/>
          <p:nvPr userDrawn="1">
            <p:custDataLst>
              <p:tags r:id="rId6"/>
            </p:custDataLst>
          </p:nvPr>
        </p:nvSpPr>
        <p:spPr>
          <a:xfrm>
            <a:off x="9302077" y="35560"/>
            <a:ext cx="2889289" cy="1611301"/>
          </a:xfrm>
          <a:custGeom>
            <a:avLst/>
            <a:gdLst>
              <a:gd name="connsiteX0" fmla="*/ 2148565 w 2889289"/>
              <a:gd name="connsiteY0" fmla="*/ 1541221 h 1611301"/>
              <a:gd name="connsiteX1" fmla="*/ 2151671 w 2889289"/>
              <a:gd name="connsiteY1" fmla="*/ 1558075 h 1611301"/>
              <a:gd name="connsiteX2" fmla="*/ 2144796 w 2889289"/>
              <a:gd name="connsiteY2" fmla="*/ 1556745 h 1611301"/>
              <a:gd name="connsiteX3" fmla="*/ 2148565 w 2889289"/>
              <a:gd name="connsiteY3" fmla="*/ 1541221 h 1611301"/>
              <a:gd name="connsiteX4" fmla="*/ 2576318 w 2889289"/>
              <a:gd name="connsiteY4" fmla="*/ 1324990 h 1611301"/>
              <a:gd name="connsiteX5" fmla="*/ 2576683 w 2889289"/>
              <a:gd name="connsiteY5" fmla="*/ 1325244 h 1611301"/>
              <a:gd name="connsiteX6" fmla="*/ 2576667 w 2889289"/>
              <a:gd name="connsiteY6" fmla="*/ 1324990 h 1611301"/>
              <a:gd name="connsiteX7" fmla="*/ 2619241 w 2889289"/>
              <a:gd name="connsiteY7" fmla="*/ 1257350 h 1611301"/>
              <a:gd name="connsiteX8" fmla="*/ 2621014 w 2889289"/>
              <a:gd name="connsiteY8" fmla="*/ 1275979 h 1611301"/>
              <a:gd name="connsiteX9" fmla="*/ 2613030 w 2889289"/>
              <a:gd name="connsiteY9" fmla="*/ 1260233 h 1611301"/>
              <a:gd name="connsiteX10" fmla="*/ 2619241 w 2889289"/>
              <a:gd name="connsiteY10" fmla="*/ 1257350 h 1611301"/>
              <a:gd name="connsiteX11" fmla="*/ 1782806 w 2889289"/>
              <a:gd name="connsiteY11" fmla="*/ 1203459 h 1611301"/>
              <a:gd name="connsiteX12" fmla="*/ 1786133 w 2889289"/>
              <a:gd name="connsiteY12" fmla="*/ 1215878 h 1611301"/>
              <a:gd name="connsiteX13" fmla="*/ 1775931 w 2889289"/>
              <a:gd name="connsiteY13" fmla="*/ 1204789 h 1611301"/>
              <a:gd name="connsiteX14" fmla="*/ 1782806 w 2889289"/>
              <a:gd name="connsiteY14" fmla="*/ 1203459 h 1611301"/>
              <a:gd name="connsiteX15" fmla="*/ 2652067 w 2889289"/>
              <a:gd name="connsiteY15" fmla="*/ 1132713 h 1611301"/>
              <a:gd name="connsiteX16" fmla="*/ 2650043 w 2889289"/>
              <a:gd name="connsiteY16" fmla="*/ 1146989 h 1611301"/>
              <a:gd name="connsiteX17" fmla="*/ 2643306 w 2889289"/>
              <a:gd name="connsiteY17" fmla="*/ 1159561 h 1611301"/>
              <a:gd name="connsiteX18" fmla="*/ 2643639 w 2889289"/>
              <a:gd name="connsiteY18" fmla="*/ 1159991 h 1611301"/>
              <a:gd name="connsiteX19" fmla="*/ 2628999 w 2889289"/>
              <a:gd name="connsiteY19" fmla="*/ 1197470 h 1611301"/>
              <a:gd name="connsiteX20" fmla="*/ 2628998 w 2889289"/>
              <a:gd name="connsiteY20" fmla="*/ 1197470 h 1611301"/>
              <a:gd name="connsiteX21" fmla="*/ 2628999 w 2889289"/>
              <a:gd name="connsiteY21" fmla="*/ 1197471 h 1611301"/>
              <a:gd name="connsiteX22" fmla="*/ 2637427 w 2889289"/>
              <a:gd name="connsiteY22" fmla="*/ 1209446 h 1611301"/>
              <a:gd name="connsiteX23" fmla="*/ 2628110 w 2889289"/>
              <a:gd name="connsiteY23" fmla="*/ 1228741 h 1611301"/>
              <a:gd name="connsiteX24" fmla="*/ 2621014 w 2889289"/>
              <a:gd name="connsiteY24" fmla="*/ 1228741 h 1611301"/>
              <a:gd name="connsiteX25" fmla="*/ 2622787 w 2889289"/>
              <a:gd name="connsiteY25" fmla="*/ 1198136 h 1611301"/>
              <a:gd name="connsiteX26" fmla="*/ 2624977 w 2889289"/>
              <a:gd name="connsiteY26" fmla="*/ 1197470 h 1611301"/>
              <a:gd name="connsiteX27" fmla="*/ 2622788 w 2889289"/>
              <a:gd name="connsiteY27" fmla="*/ 1197470 h 1611301"/>
              <a:gd name="connsiteX28" fmla="*/ 2626477 w 2889289"/>
              <a:gd name="connsiteY28" fmla="*/ 1173838 h 1611301"/>
              <a:gd name="connsiteX29" fmla="*/ 2638200 w 2889289"/>
              <a:gd name="connsiteY29" fmla="*/ 1153318 h 1611301"/>
              <a:gd name="connsiteX30" fmla="*/ 2637872 w 2889289"/>
              <a:gd name="connsiteY30" fmla="*/ 1152894 h 1611301"/>
              <a:gd name="connsiteX31" fmla="*/ 2652067 w 2889289"/>
              <a:gd name="connsiteY31" fmla="*/ 1132713 h 1611301"/>
              <a:gd name="connsiteX32" fmla="*/ 2226965 w 2889289"/>
              <a:gd name="connsiteY32" fmla="*/ 892536 h 1611301"/>
              <a:gd name="connsiteX33" fmla="*/ 2223095 w 2889289"/>
              <a:gd name="connsiteY33" fmla="*/ 894084 h 1611301"/>
              <a:gd name="connsiteX34" fmla="*/ 2222843 w 2889289"/>
              <a:gd name="connsiteY34" fmla="*/ 894106 h 1611301"/>
              <a:gd name="connsiteX35" fmla="*/ 2224797 w 2889289"/>
              <a:gd name="connsiteY35" fmla="*/ 894290 h 1611301"/>
              <a:gd name="connsiteX36" fmla="*/ 2227651 w 2889289"/>
              <a:gd name="connsiteY36" fmla="*/ 893148 h 1611301"/>
              <a:gd name="connsiteX37" fmla="*/ 2270931 w 2889289"/>
              <a:gd name="connsiteY37" fmla="*/ 872793 h 1611301"/>
              <a:gd name="connsiteX38" fmla="*/ 2271052 w 2889289"/>
              <a:gd name="connsiteY38" fmla="*/ 874752 h 1611301"/>
              <a:gd name="connsiteX39" fmla="*/ 2272155 w 2889289"/>
              <a:gd name="connsiteY39" fmla="*/ 873912 h 1611301"/>
              <a:gd name="connsiteX40" fmla="*/ 2272112 w 2889289"/>
              <a:gd name="connsiteY40" fmla="*/ 872794 h 1611301"/>
              <a:gd name="connsiteX41" fmla="*/ 2272135 w 2889289"/>
              <a:gd name="connsiteY41" fmla="*/ 872812 h 1611301"/>
              <a:gd name="connsiteX42" fmla="*/ 2272113 w 2889289"/>
              <a:gd name="connsiteY42" fmla="*/ 872793 h 1611301"/>
              <a:gd name="connsiteX43" fmla="*/ 2400981 w 2889289"/>
              <a:gd name="connsiteY43" fmla="*/ 786524 h 1611301"/>
              <a:gd name="connsiteX44" fmla="*/ 2403865 w 2889289"/>
              <a:gd name="connsiteY44" fmla="*/ 795838 h 1611301"/>
              <a:gd name="connsiteX45" fmla="*/ 2378359 w 2889289"/>
              <a:gd name="connsiteY45" fmla="*/ 812027 h 1611301"/>
              <a:gd name="connsiteX46" fmla="*/ 2373033 w 2889289"/>
              <a:gd name="connsiteY46" fmla="*/ 808701 h 1611301"/>
              <a:gd name="connsiteX47" fmla="*/ 2400981 w 2889289"/>
              <a:gd name="connsiteY47" fmla="*/ 786524 h 1611301"/>
              <a:gd name="connsiteX48" fmla="*/ 1884840 w 2889289"/>
              <a:gd name="connsiteY48" fmla="*/ 670314 h 1611301"/>
              <a:gd name="connsiteX49" fmla="*/ 1899921 w 2889289"/>
              <a:gd name="connsiteY49" fmla="*/ 685838 h 1611301"/>
              <a:gd name="connsiteX50" fmla="*/ 1899921 w 2889289"/>
              <a:gd name="connsiteY50" fmla="*/ 686074 h 1611301"/>
              <a:gd name="connsiteX51" fmla="*/ 1921907 w 2889289"/>
              <a:gd name="connsiteY51" fmla="*/ 693877 h 1611301"/>
              <a:gd name="connsiteX52" fmla="*/ 1937408 w 2889289"/>
              <a:gd name="connsiteY52" fmla="*/ 712228 h 1611301"/>
              <a:gd name="connsiteX53" fmla="*/ 1937407 w 2889289"/>
              <a:gd name="connsiteY53" fmla="*/ 712229 h 1611301"/>
              <a:gd name="connsiteX54" fmla="*/ 1978441 w 2889289"/>
              <a:gd name="connsiteY54" fmla="*/ 758358 h 1611301"/>
              <a:gd name="connsiteX55" fmla="*/ 1980214 w 2889289"/>
              <a:gd name="connsiteY55" fmla="*/ 775878 h 1611301"/>
              <a:gd name="connsiteX56" fmla="*/ 1967794 w 2889289"/>
              <a:gd name="connsiteY56" fmla="*/ 767894 h 1611301"/>
              <a:gd name="connsiteX57" fmla="*/ 1932969 w 2889289"/>
              <a:gd name="connsiteY57" fmla="*/ 718217 h 1611301"/>
              <a:gd name="connsiteX58" fmla="*/ 1932970 w 2889289"/>
              <a:gd name="connsiteY58" fmla="*/ 718216 h 1611301"/>
              <a:gd name="connsiteX59" fmla="*/ 1899255 w 2889289"/>
              <a:gd name="connsiteY59" fmla="*/ 692491 h 1611301"/>
              <a:gd name="connsiteX60" fmla="*/ 1899229 w 2889289"/>
              <a:gd name="connsiteY60" fmla="*/ 692255 h 1611301"/>
              <a:gd name="connsiteX61" fmla="*/ 1890826 w 2889289"/>
              <a:gd name="connsiteY61" fmla="*/ 689386 h 1611301"/>
              <a:gd name="connsiteX62" fmla="*/ 1879294 w 2889289"/>
              <a:gd name="connsiteY62" fmla="*/ 673862 h 1611301"/>
              <a:gd name="connsiteX63" fmla="*/ 1884840 w 2889289"/>
              <a:gd name="connsiteY63" fmla="*/ 670314 h 1611301"/>
              <a:gd name="connsiteX64" fmla="*/ 1881733 w 2889289"/>
              <a:gd name="connsiteY64" fmla="*/ 603117 h 1611301"/>
              <a:gd name="connsiteX65" fmla="*/ 1900142 w 2889289"/>
              <a:gd name="connsiteY65" fmla="*/ 618419 h 1611301"/>
              <a:gd name="connsiteX66" fmla="*/ 1907239 w 2889289"/>
              <a:gd name="connsiteY66" fmla="*/ 633943 h 1611301"/>
              <a:gd name="connsiteX67" fmla="*/ 1891270 w 2889289"/>
              <a:gd name="connsiteY67" fmla="*/ 623298 h 1611301"/>
              <a:gd name="connsiteX68" fmla="*/ 1876188 w 2889289"/>
              <a:gd name="connsiteY68" fmla="*/ 607996 h 1611301"/>
              <a:gd name="connsiteX69" fmla="*/ 1881733 w 2889289"/>
              <a:gd name="connsiteY69" fmla="*/ 603117 h 1611301"/>
              <a:gd name="connsiteX70" fmla="*/ 1329213 w 2889289"/>
              <a:gd name="connsiteY70" fmla="*/ 593802 h 1611301"/>
              <a:gd name="connsiteX71" fmla="*/ 1334536 w 2889289"/>
              <a:gd name="connsiteY71" fmla="*/ 597128 h 1611301"/>
              <a:gd name="connsiteX72" fmla="*/ 1331875 w 2889289"/>
              <a:gd name="connsiteY72" fmla="*/ 606443 h 1611301"/>
              <a:gd name="connsiteX73" fmla="*/ 1326329 w 2889289"/>
              <a:gd name="connsiteY73" fmla="*/ 599790 h 1611301"/>
              <a:gd name="connsiteX74" fmla="*/ 1329213 w 2889289"/>
              <a:gd name="connsiteY74" fmla="*/ 593802 h 1611301"/>
              <a:gd name="connsiteX75" fmla="*/ 1798971 w 2889289"/>
              <a:gd name="connsiteY75" fmla="*/ 590614 h 1611301"/>
              <a:gd name="connsiteX76" fmla="*/ 1809203 w 2889289"/>
              <a:gd name="connsiteY76" fmla="*/ 601121 h 1611301"/>
              <a:gd name="connsiteX77" fmla="*/ 1826060 w 2889289"/>
              <a:gd name="connsiteY77" fmla="*/ 606221 h 1611301"/>
              <a:gd name="connsiteX78" fmla="*/ 1883063 w 2889289"/>
              <a:gd name="connsiteY78" fmla="*/ 656786 h 1611301"/>
              <a:gd name="connsiteX79" fmla="*/ 1820959 w 2889289"/>
              <a:gd name="connsiteY79" fmla="*/ 621524 h 1611301"/>
              <a:gd name="connsiteX80" fmla="*/ 1809425 w 2889289"/>
              <a:gd name="connsiteY80" fmla="*/ 610879 h 1611301"/>
              <a:gd name="connsiteX81" fmla="*/ 1809203 w 2889289"/>
              <a:gd name="connsiteY81" fmla="*/ 608616 h 1611301"/>
              <a:gd name="connsiteX82" fmla="*/ 1809203 w 2889289"/>
              <a:gd name="connsiteY82" fmla="*/ 610879 h 1611301"/>
              <a:gd name="connsiteX83" fmla="*/ 1783250 w 2889289"/>
              <a:gd name="connsiteY83" fmla="*/ 590919 h 1611301"/>
              <a:gd name="connsiteX84" fmla="*/ 1798971 w 2889289"/>
              <a:gd name="connsiteY84" fmla="*/ 590614 h 1611301"/>
              <a:gd name="connsiteX85" fmla="*/ 376997 w 2889289"/>
              <a:gd name="connsiteY85" fmla="*/ 491564 h 1611301"/>
              <a:gd name="connsiteX86" fmla="*/ 388530 w 2889289"/>
              <a:gd name="connsiteY86" fmla="*/ 496221 h 1611301"/>
              <a:gd name="connsiteX87" fmla="*/ 375222 w 2889289"/>
              <a:gd name="connsiteY87" fmla="*/ 508419 h 1611301"/>
              <a:gd name="connsiteX88" fmla="*/ 376997 w 2889289"/>
              <a:gd name="connsiteY88" fmla="*/ 491564 h 1611301"/>
              <a:gd name="connsiteX89" fmla="*/ 1600452 w 2889289"/>
              <a:gd name="connsiteY89" fmla="*/ 458487 h 1611301"/>
              <a:gd name="connsiteX90" fmla="*/ 1600292 w 2889289"/>
              <a:gd name="connsiteY90" fmla="*/ 458657 h 1611301"/>
              <a:gd name="connsiteX91" fmla="*/ 1600509 w 2889289"/>
              <a:gd name="connsiteY91" fmla="*/ 459357 h 1611301"/>
              <a:gd name="connsiteX92" fmla="*/ 1600700 w 2889289"/>
              <a:gd name="connsiteY92" fmla="*/ 459154 h 1611301"/>
              <a:gd name="connsiteX93" fmla="*/ 437995 w 2889289"/>
              <a:gd name="connsiteY93" fmla="*/ 457411 h 1611301"/>
              <a:gd name="connsiteX94" fmla="*/ 441099 w 2889289"/>
              <a:gd name="connsiteY94" fmla="*/ 463398 h 1611301"/>
              <a:gd name="connsiteX95" fmla="*/ 433392 w 2889289"/>
              <a:gd name="connsiteY95" fmla="*/ 474515 h 1611301"/>
              <a:gd name="connsiteX96" fmla="*/ 421423 w 2889289"/>
              <a:gd name="connsiteY96" fmla="*/ 478878 h 1611301"/>
              <a:gd name="connsiteX97" fmla="*/ 421581 w 2889289"/>
              <a:gd name="connsiteY97" fmla="*/ 479145 h 1611301"/>
              <a:gd name="connsiteX98" fmla="*/ 409380 w 2889289"/>
              <a:gd name="connsiteY98" fmla="*/ 484911 h 1611301"/>
              <a:gd name="connsiteX99" fmla="*/ 404501 w 2889289"/>
              <a:gd name="connsiteY99" fmla="*/ 484911 h 1611301"/>
              <a:gd name="connsiteX100" fmla="*/ 389418 w 2889289"/>
              <a:gd name="connsiteY100" fmla="*/ 469386 h 1611301"/>
              <a:gd name="connsiteX101" fmla="*/ 397091 w 2889289"/>
              <a:gd name="connsiteY101" fmla="*/ 461902 h 1611301"/>
              <a:gd name="connsiteX102" fmla="*/ 400951 w 2889289"/>
              <a:gd name="connsiteY102" fmla="*/ 467391 h 1611301"/>
              <a:gd name="connsiteX103" fmla="*/ 408493 w 2889289"/>
              <a:gd name="connsiteY103" fmla="*/ 476261 h 1611301"/>
              <a:gd name="connsiteX104" fmla="*/ 409380 w 2889289"/>
              <a:gd name="connsiteY104" fmla="*/ 478783 h 1611301"/>
              <a:gd name="connsiteX105" fmla="*/ 409380 w 2889289"/>
              <a:gd name="connsiteY105" fmla="*/ 476927 h 1611301"/>
              <a:gd name="connsiteX106" fmla="*/ 410184 w 2889289"/>
              <a:gd name="connsiteY106" fmla="*/ 471493 h 1611301"/>
              <a:gd name="connsiteX107" fmla="*/ 414791 w 2889289"/>
              <a:gd name="connsiteY107" fmla="*/ 469769 h 1611301"/>
              <a:gd name="connsiteX108" fmla="*/ 414926 w 2889289"/>
              <a:gd name="connsiteY108" fmla="*/ 469386 h 1611301"/>
              <a:gd name="connsiteX109" fmla="*/ 417145 w 2889289"/>
              <a:gd name="connsiteY109" fmla="*/ 468056 h 1611301"/>
              <a:gd name="connsiteX110" fmla="*/ 437995 w 2889289"/>
              <a:gd name="connsiteY110" fmla="*/ 457411 h 1611301"/>
              <a:gd name="connsiteX111" fmla="*/ 1218974 w 2889289"/>
              <a:gd name="connsiteY111" fmla="*/ 446988 h 1611301"/>
              <a:gd name="connsiteX112" fmla="*/ 1235610 w 2889289"/>
              <a:gd name="connsiteY112" fmla="*/ 473600 h 1611301"/>
              <a:gd name="connsiteX113" fmla="*/ 1235609 w 2889289"/>
              <a:gd name="connsiteY113" fmla="*/ 473601 h 1611301"/>
              <a:gd name="connsiteX114" fmla="*/ 1235610 w 2889289"/>
              <a:gd name="connsiteY114" fmla="*/ 473601 h 1611301"/>
              <a:gd name="connsiteX115" fmla="*/ 1309250 w 2889289"/>
              <a:gd name="connsiteY115" fmla="*/ 604447 h 1611301"/>
              <a:gd name="connsiteX116" fmla="*/ 1228512 w 2889289"/>
              <a:gd name="connsiteY116" fmla="*/ 485798 h 1611301"/>
              <a:gd name="connsiteX117" fmla="*/ 1212986 w 2889289"/>
              <a:gd name="connsiteY117" fmla="*/ 453197 h 1611301"/>
              <a:gd name="connsiteX118" fmla="*/ 1218974 w 2889289"/>
              <a:gd name="connsiteY118" fmla="*/ 446988 h 1611301"/>
              <a:gd name="connsiteX119" fmla="*/ 1592895 w 2889289"/>
              <a:gd name="connsiteY119" fmla="*/ 437814 h 1611301"/>
              <a:gd name="connsiteX120" fmla="*/ 1595017 w 2889289"/>
              <a:gd name="connsiteY120" fmla="*/ 441633 h 1611301"/>
              <a:gd name="connsiteX121" fmla="*/ 1594271 w 2889289"/>
              <a:gd name="connsiteY121" fmla="*/ 439225 h 1611301"/>
              <a:gd name="connsiteX122" fmla="*/ 404279 w 2889289"/>
              <a:gd name="connsiteY122" fmla="*/ 430576 h 1611301"/>
              <a:gd name="connsiteX123" fmla="*/ 405166 w 2889289"/>
              <a:gd name="connsiteY123" fmla="*/ 430576 h 1611301"/>
              <a:gd name="connsiteX124" fmla="*/ 407828 w 2889289"/>
              <a:gd name="connsiteY124" fmla="*/ 430576 h 1611301"/>
              <a:gd name="connsiteX125" fmla="*/ 414039 w 2889289"/>
              <a:gd name="connsiteY125" fmla="*/ 448096 h 1611301"/>
              <a:gd name="connsiteX126" fmla="*/ 407163 w 2889289"/>
              <a:gd name="connsiteY126" fmla="*/ 452088 h 1611301"/>
              <a:gd name="connsiteX127" fmla="*/ 404279 w 2889289"/>
              <a:gd name="connsiteY127" fmla="*/ 436564 h 1611301"/>
              <a:gd name="connsiteX128" fmla="*/ 390305 w 2889289"/>
              <a:gd name="connsiteY128" fmla="*/ 460959 h 1611301"/>
              <a:gd name="connsiteX129" fmla="*/ 394204 w 2889289"/>
              <a:gd name="connsiteY129" fmla="*/ 434419 h 1611301"/>
              <a:gd name="connsiteX130" fmla="*/ 404279 w 2889289"/>
              <a:gd name="connsiteY130" fmla="*/ 430887 h 1611301"/>
              <a:gd name="connsiteX131" fmla="*/ 1624216 w 2889289"/>
              <a:gd name="connsiteY131" fmla="*/ 425697 h 1611301"/>
              <a:gd name="connsiteX132" fmla="*/ 1634862 w 2889289"/>
              <a:gd name="connsiteY132" fmla="*/ 425697 h 1611301"/>
              <a:gd name="connsiteX133" fmla="*/ 1665472 w 2889289"/>
              <a:gd name="connsiteY133" fmla="*/ 478923 h 1611301"/>
              <a:gd name="connsiteX134" fmla="*/ 1665472 w 2889289"/>
              <a:gd name="connsiteY134" fmla="*/ 486020 h 1611301"/>
              <a:gd name="connsiteX135" fmla="*/ 1624216 w 2889289"/>
              <a:gd name="connsiteY135" fmla="*/ 425697 h 1611301"/>
              <a:gd name="connsiteX136" fmla="*/ 414038 w 2889289"/>
              <a:gd name="connsiteY136" fmla="*/ 420374 h 1611301"/>
              <a:gd name="connsiteX137" fmla="*/ 420028 w 2889289"/>
              <a:gd name="connsiteY137" fmla="*/ 429245 h 1611301"/>
              <a:gd name="connsiteX138" fmla="*/ 420028 w 2889289"/>
              <a:gd name="connsiteY138" fmla="*/ 441664 h 1611301"/>
              <a:gd name="connsiteX139" fmla="*/ 414260 w 2889289"/>
              <a:gd name="connsiteY139" fmla="*/ 446987 h 1611301"/>
              <a:gd name="connsiteX140" fmla="*/ 408049 w 2889289"/>
              <a:gd name="connsiteY140" fmla="*/ 429467 h 1611301"/>
              <a:gd name="connsiteX141" fmla="*/ 414038 w 2889289"/>
              <a:gd name="connsiteY141" fmla="*/ 420374 h 1611301"/>
              <a:gd name="connsiteX142" fmla="*/ 1582517 w 2889289"/>
              <a:gd name="connsiteY142" fmla="*/ 405294 h 1611301"/>
              <a:gd name="connsiteX143" fmla="*/ 1597598 w 2889289"/>
              <a:gd name="connsiteY143" fmla="*/ 429245 h 1611301"/>
              <a:gd name="connsiteX144" fmla="*/ 1591609 w 2889289"/>
              <a:gd name="connsiteY144" fmla="*/ 430576 h 1611301"/>
              <a:gd name="connsiteX145" fmla="*/ 1580074 w 2889289"/>
              <a:gd name="connsiteY145" fmla="*/ 425031 h 1611301"/>
              <a:gd name="connsiteX146" fmla="*/ 1582517 w 2889289"/>
              <a:gd name="connsiteY146" fmla="*/ 405294 h 1611301"/>
              <a:gd name="connsiteX147" fmla="*/ 425351 w 2889289"/>
              <a:gd name="connsiteY147" fmla="*/ 403520 h 1611301"/>
              <a:gd name="connsiteX148" fmla="*/ 431118 w 2889289"/>
              <a:gd name="connsiteY148" fmla="*/ 406846 h 1611301"/>
              <a:gd name="connsiteX149" fmla="*/ 431118 w 2889289"/>
              <a:gd name="connsiteY149" fmla="*/ 429024 h 1611301"/>
              <a:gd name="connsiteX150" fmla="*/ 420915 w 2889289"/>
              <a:gd name="connsiteY150" fmla="*/ 440778 h 1611301"/>
              <a:gd name="connsiteX151" fmla="*/ 420028 w 2889289"/>
              <a:gd name="connsiteY151" fmla="*/ 429245 h 1611301"/>
              <a:gd name="connsiteX152" fmla="*/ 425351 w 2889289"/>
              <a:gd name="connsiteY152" fmla="*/ 403520 h 1611301"/>
              <a:gd name="connsiteX153" fmla="*/ 1598264 w 2889289"/>
              <a:gd name="connsiteY153" fmla="*/ 387552 h 1611301"/>
              <a:gd name="connsiteX154" fmla="*/ 1622884 w 2889289"/>
              <a:gd name="connsiteY154" fmla="*/ 409729 h 1611301"/>
              <a:gd name="connsiteX155" fmla="*/ 1623296 w 2889289"/>
              <a:gd name="connsiteY155" fmla="*/ 410953 h 1611301"/>
              <a:gd name="connsiteX156" fmla="*/ 1633975 w 2889289"/>
              <a:gd name="connsiteY156" fmla="*/ 425475 h 1611301"/>
              <a:gd name="connsiteX157" fmla="*/ 1622885 w 2889289"/>
              <a:gd name="connsiteY157" fmla="*/ 425475 h 1611301"/>
              <a:gd name="connsiteX158" fmla="*/ 1619113 w 2889289"/>
              <a:gd name="connsiteY158" fmla="*/ 419931 h 1611301"/>
              <a:gd name="connsiteX159" fmla="*/ 1598264 w 2889289"/>
              <a:gd name="connsiteY159" fmla="*/ 387552 h 1611301"/>
              <a:gd name="connsiteX160" fmla="*/ 379881 w 2889289"/>
              <a:gd name="connsiteY160" fmla="*/ 383782 h 1611301"/>
              <a:gd name="connsiteX161" fmla="*/ 388753 w 2889289"/>
              <a:gd name="connsiteY161" fmla="*/ 403963 h 1611301"/>
              <a:gd name="connsiteX162" fmla="*/ 379881 w 2889289"/>
              <a:gd name="connsiteY162" fmla="*/ 383782 h 1611301"/>
              <a:gd name="connsiteX163" fmla="*/ 1160420 w 2889289"/>
              <a:gd name="connsiteY163" fmla="*/ 358868 h 1611301"/>
              <a:gd name="connsiteX164" fmla="*/ 1187146 w 2889289"/>
              <a:gd name="connsiteY164" fmla="*/ 383726 h 1611301"/>
              <a:gd name="connsiteX165" fmla="*/ 1203670 w 2889289"/>
              <a:gd name="connsiteY165" fmla="*/ 417935 h 1611301"/>
              <a:gd name="connsiteX166" fmla="*/ 1203821 w 2889289"/>
              <a:gd name="connsiteY166" fmla="*/ 418615 h 1611301"/>
              <a:gd name="connsiteX167" fmla="*/ 1218974 w 2889289"/>
              <a:gd name="connsiteY167" fmla="*/ 446322 h 1611301"/>
              <a:gd name="connsiteX168" fmla="*/ 1212987 w 2889289"/>
              <a:gd name="connsiteY168" fmla="*/ 452531 h 1611301"/>
              <a:gd name="connsiteX169" fmla="*/ 1202118 w 2889289"/>
              <a:gd name="connsiteY169" fmla="*/ 437672 h 1611301"/>
              <a:gd name="connsiteX170" fmla="*/ 1202143 w 2889289"/>
              <a:gd name="connsiteY170" fmla="*/ 437304 h 1611301"/>
              <a:gd name="connsiteX171" fmla="*/ 1159752 w 2889289"/>
              <a:gd name="connsiteY171" fmla="*/ 357613 h 1611301"/>
              <a:gd name="connsiteX172" fmla="*/ 1160420 w 2889289"/>
              <a:gd name="connsiteY172" fmla="*/ 358868 h 1611301"/>
              <a:gd name="connsiteX173" fmla="*/ 1159308 w 2889289"/>
              <a:gd name="connsiteY173" fmla="*/ 357834 h 1611301"/>
              <a:gd name="connsiteX174" fmla="*/ 1159309 w 2889289"/>
              <a:gd name="connsiteY174" fmla="*/ 357834 h 1611301"/>
              <a:gd name="connsiteX175" fmla="*/ 1477831 w 2889289"/>
              <a:gd name="connsiteY175" fmla="*/ 308035 h 1611301"/>
              <a:gd name="connsiteX176" fmla="*/ 1478681 w 2889289"/>
              <a:gd name="connsiteY176" fmla="*/ 308581 h 1611301"/>
              <a:gd name="connsiteX177" fmla="*/ 1478902 w 2889289"/>
              <a:gd name="connsiteY177" fmla="*/ 308377 h 1611301"/>
              <a:gd name="connsiteX178" fmla="*/ 1468103 w 2889289"/>
              <a:gd name="connsiteY178" fmla="*/ 294803 h 1611301"/>
              <a:gd name="connsiteX179" fmla="*/ 1468293 w 2889289"/>
              <a:gd name="connsiteY179" fmla="*/ 295653 h 1611301"/>
              <a:gd name="connsiteX180" fmla="*/ 1468342 w 2889289"/>
              <a:gd name="connsiteY180" fmla="*/ 294962 h 1611301"/>
              <a:gd name="connsiteX181" fmla="*/ 1114504 w 2889289"/>
              <a:gd name="connsiteY181" fmla="*/ 265798 h 1611301"/>
              <a:gd name="connsiteX182" fmla="*/ 1138238 w 2889289"/>
              <a:gd name="connsiteY182" fmla="*/ 292854 h 1611301"/>
              <a:gd name="connsiteX183" fmla="*/ 1154429 w 2889289"/>
              <a:gd name="connsiteY183" fmla="*/ 330334 h 1611301"/>
              <a:gd name="connsiteX184" fmla="*/ 1154429 w 2889289"/>
              <a:gd name="connsiteY184" fmla="*/ 330335 h 1611301"/>
              <a:gd name="connsiteX185" fmla="*/ 1154430 w 2889289"/>
              <a:gd name="connsiteY185" fmla="*/ 330334 h 1611301"/>
              <a:gd name="connsiteX186" fmla="*/ 1160945 w 2889289"/>
              <a:gd name="connsiteY186" fmla="*/ 343252 h 1611301"/>
              <a:gd name="connsiteX187" fmla="*/ 1159309 w 2889289"/>
              <a:gd name="connsiteY187" fmla="*/ 357834 h 1611301"/>
              <a:gd name="connsiteX188" fmla="*/ 1149771 w 2889289"/>
              <a:gd name="connsiteY188" fmla="*/ 334991 h 1611301"/>
              <a:gd name="connsiteX189" fmla="*/ 1129587 w 2889289"/>
              <a:gd name="connsiteY189" fmla="*/ 303278 h 1611301"/>
              <a:gd name="connsiteX190" fmla="*/ 1129587 w 2889289"/>
              <a:gd name="connsiteY190" fmla="*/ 303277 h 1611301"/>
              <a:gd name="connsiteX191" fmla="*/ 641795 w 2889289"/>
              <a:gd name="connsiteY191" fmla="*/ 177219 h 1611301"/>
              <a:gd name="connsiteX192" fmla="*/ 636732 w 2889289"/>
              <a:gd name="connsiteY192" fmla="*/ 179750 h 1611301"/>
              <a:gd name="connsiteX193" fmla="*/ 626973 w 2889289"/>
              <a:gd name="connsiteY193" fmla="*/ 182411 h 1611301"/>
              <a:gd name="connsiteX194" fmla="*/ 634229 w 2889289"/>
              <a:gd name="connsiteY194" fmla="*/ 186725 h 1611301"/>
              <a:gd name="connsiteX195" fmla="*/ 642517 w 2889289"/>
              <a:gd name="connsiteY195" fmla="*/ 186138 h 1611301"/>
              <a:gd name="connsiteX196" fmla="*/ 639838 w 2889289"/>
              <a:gd name="connsiteY196" fmla="*/ 183741 h 1611301"/>
              <a:gd name="connsiteX197" fmla="*/ 1078128 w 2889289"/>
              <a:gd name="connsiteY197" fmla="*/ 168661 h 1611301"/>
              <a:gd name="connsiteX198" fmla="*/ 1084782 w 2889289"/>
              <a:gd name="connsiteY198" fmla="*/ 173762 h 1611301"/>
              <a:gd name="connsiteX199" fmla="*/ 1075911 w 2889289"/>
              <a:gd name="connsiteY199" fmla="*/ 179085 h 1611301"/>
              <a:gd name="connsiteX200" fmla="*/ 1073692 w 2889289"/>
              <a:gd name="connsiteY200" fmla="*/ 173984 h 1611301"/>
              <a:gd name="connsiteX201" fmla="*/ 1078128 w 2889289"/>
              <a:gd name="connsiteY201" fmla="*/ 168661 h 1611301"/>
              <a:gd name="connsiteX202" fmla="*/ 664611 w 2889289"/>
              <a:gd name="connsiteY202" fmla="*/ 163407 h 1611301"/>
              <a:gd name="connsiteX203" fmla="*/ 664015 w 2889289"/>
              <a:gd name="connsiteY203" fmla="*/ 163450 h 1611301"/>
              <a:gd name="connsiteX204" fmla="*/ 664015 w 2889289"/>
              <a:gd name="connsiteY204" fmla="*/ 164641 h 1611301"/>
              <a:gd name="connsiteX205" fmla="*/ 664526 w 2889289"/>
              <a:gd name="connsiteY205" fmla="*/ 164723 h 1611301"/>
              <a:gd name="connsiteX206" fmla="*/ 1074353 w 2889289"/>
              <a:gd name="connsiteY206" fmla="*/ 123447 h 1611301"/>
              <a:gd name="connsiteX207" fmla="*/ 1078211 w 2889289"/>
              <a:gd name="connsiteY207" fmla="*/ 124528 h 1611301"/>
              <a:gd name="connsiteX208" fmla="*/ 1085681 w 2889289"/>
              <a:gd name="connsiteY208" fmla="*/ 127044 h 1611301"/>
              <a:gd name="connsiteX209" fmla="*/ 1082785 w 2889289"/>
              <a:gd name="connsiteY209" fmla="*/ 134259 h 1611301"/>
              <a:gd name="connsiteX210" fmla="*/ 1075022 w 2889289"/>
              <a:gd name="connsiteY210" fmla="*/ 135839 h 1611301"/>
              <a:gd name="connsiteX211" fmla="*/ 1070807 w 2889289"/>
              <a:gd name="connsiteY211" fmla="*/ 127189 h 1611301"/>
              <a:gd name="connsiteX212" fmla="*/ 1074353 w 2889289"/>
              <a:gd name="connsiteY212" fmla="*/ 123447 h 1611301"/>
              <a:gd name="connsiteX213" fmla="*/ 1436788 w 2889289"/>
              <a:gd name="connsiteY213" fmla="*/ 117432 h 1611301"/>
              <a:gd name="connsiteX214" fmla="*/ 1447214 w 2889289"/>
              <a:gd name="connsiteY214" fmla="*/ 133398 h 1611301"/>
              <a:gd name="connsiteX215" fmla="*/ 1442555 w 2889289"/>
              <a:gd name="connsiteY215" fmla="*/ 138499 h 1611301"/>
              <a:gd name="connsiteX216" fmla="*/ 1431465 w 2889289"/>
              <a:gd name="connsiteY216" fmla="*/ 121423 h 1611301"/>
              <a:gd name="connsiteX217" fmla="*/ 1436788 w 2889289"/>
              <a:gd name="connsiteY217" fmla="*/ 117432 h 1611301"/>
              <a:gd name="connsiteX218" fmla="*/ 830805 w 2889289"/>
              <a:gd name="connsiteY218" fmla="*/ 97379 h 1611301"/>
              <a:gd name="connsiteX219" fmla="*/ 830370 w 2889289"/>
              <a:gd name="connsiteY219" fmla="*/ 97440 h 1611301"/>
              <a:gd name="connsiteX220" fmla="*/ 830370 w 2889289"/>
              <a:gd name="connsiteY220" fmla="*/ 97693 h 1611301"/>
              <a:gd name="connsiteX221" fmla="*/ 819722 w 2889289"/>
              <a:gd name="connsiteY221" fmla="*/ 92342 h 1611301"/>
              <a:gd name="connsiteX222" fmla="*/ 819722 w 2889289"/>
              <a:gd name="connsiteY222" fmla="*/ 92945 h 1611301"/>
              <a:gd name="connsiteX223" fmla="*/ 819775 w 2889289"/>
              <a:gd name="connsiteY223" fmla="*/ 92955 h 1611301"/>
              <a:gd name="connsiteX224" fmla="*/ 819722 w 2889289"/>
              <a:gd name="connsiteY224" fmla="*/ 86605 h 1611301"/>
              <a:gd name="connsiteX225" fmla="*/ 819722 w 2889289"/>
              <a:gd name="connsiteY225" fmla="*/ 87049 h 1611301"/>
              <a:gd name="connsiteX226" fmla="*/ 820166 w 2889289"/>
              <a:gd name="connsiteY226" fmla="*/ 86605 h 1611301"/>
              <a:gd name="connsiteX227" fmla="*/ 818835 w 2889289"/>
              <a:gd name="connsiteY227" fmla="*/ 85832 h 1611301"/>
              <a:gd name="connsiteX228" fmla="*/ 818245 w 2889289"/>
              <a:gd name="connsiteY228" fmla="*/ 86718 h 1611301"/>
              <a:gd name="connsiteX229" fmla="*/ 818835 w 2889289"/>
              <a:gd name="connsiteY229" fmla="*/ 86584 h 1611301"/>
              <a:gd name="connsiteX230" fmla="*/ 821074 w 2889289"/>
              <a:gd name="connsiteY230" fmla="*/ 83751 h 1611301"/>
              <a:gd name="connsiteX231" fmla="*/ 819948 w 2889289"/>
              <a:gd name="connsiteY231" fmla="*/ 84164 h 1611301"/>
              <a:gd name="connsiteX232" fmla="*/ 819516 w 2889289"/>
              <a:gd name="connsiteY232" fmla="*/ 84811 h 1611301"/>
              <a:gd name="connsiteX233" fmla="*/ 822981 w 2889289"/>
              <a:gd name="connsiteY233" fmla="*/ 70476 h 1611301"/>
              <a:gd name="connsiteX234" fmla="*/ 820362 w 2889289"/>
              <a:gd name="connsiteY234" fmla="*/ 71324 h 1611301"/>
              <a:gd name="connsiteX235" fmla="*/ 820399 w 2889289"/>
              <a:gd name="connsiteY235" fmla="*/ 71599 h 1611301"/>
              <a:gd name="connsiteX236" fmla="*/ 823388 w 2889289"/>
              <a:gd name="connsiteY236" fmla="*/ 70632 h 1611301"/>
              <a:gd name="connsiteX237" fmla="*/ 386979 w 2889289"/>
              <a:gd name="connsiteY237" fmla="*/ 70196 h 1611301"/>
              <a:gd name="connsiteX238" fmla="*/ 362358 w 2889289"/>
              <a:gd name="connsiteY238" fmla="*/ 90820 h 1611301"/>
              <a:gd name="connsiteX239" fmla="*/ 345445 w 2889289"/>
              <a:gd name="connsiteY239" fmla="*/ 99829 h 1611301"/>
              <a:gd name="connsiteX240" fmla="*/ 326869 w 2889289"/>
              <a:gd name="connsiteY240" fmla="*/ 99690 h 1611301"/>
              <a:gd name="connsiteX241" fmla="*/ 351267 w 2889289"/>
              <a:gd name="connsiteY241" fmla="*/ 80840 h 1611301"/>
              <a:gd name="connsiteX242" fmla="*/ 351268 w 2889289"/>
              <a:gd name="connsiteY242" fmla="*/ 80842 h 1611301"/>
              <a:gd name="connsiteX243" fmla="*/ 351268 w 2889289"/>
              <a:gd name="connsiteY243" fmla="*/ 80840 h 1611301"/>
              <a:gd name="connsiteX244" fmla="*/ 386979 w 2889289"/>
              <a:gd name="connsiteY244" fmla="*/ 70196 h 1611301"/>
              <a:gd name="connsiteX245" fmla="*/ 1383998 w 2889289"/>
              <a:gd name="connsiteY245" fmla="*/ 53784 h 1611301"/>
              <a:gd name="connsiteX246" fmla="*/ 1401078 w 2889289"/>
              <a:gd name="connsiteY246" fmla="*/ 76627 h 1611301"/>
              <a:gd name="connsiteX247" fmla="*/ 1378897 w 2889289"/>
              <a:gd name="connsiteY247" fmla="*/ 57776 h 1611301"/>
              <a:gd name="connsiteX248" fmla="*/ 1383998 w 2889289"/>
              <a:gd name="connsiteY248" fmla="*/ 53784 h 1611301"/>
              <a:gd name="connsiteX249" fmla="*/ 961364 w 2889289"/>
              <a:gd name="connsiteY249" fmla="*/ 16868 h 1611301"/>
              <a:gd name="connsiteX250" fmla="*/ 958874 w 2889289"/>
              <a:gd name="connsiteY250" fmla="*/ 20190 h 1611301"/>
              <a:gd name="connsiteX251" fmla="*/ 959171 w 2889289"/>
              <a:gd name="connsiteY251" fmla="*/ 20171 h 1611301"/>
              <a:gd name="connsiteX252" fmla="*/ 961502 w 2889289"/>
              <a:gd name="connsiteY252" fmla="*/ 17575 h 1611301"/>
              <a:gd name="connsiteX253" fmla="*/ 1323667 w 2889289"/>
              <a:gd name="connsiteY253" fmla="*/ 1448 h 1611301"/>
              <a:gd name="connsiteX254" fmla="*/ 1329435 w 2889289"/>
              <a:gd name="connsiteY254" fmla="*/ 33826 h 1611301"/>
              <a:gd name="connsiteX255" fmla="*/ 1323667 w 2889289"/>
              <a:gd name="connsiteY255" fmla="*/ 1448 h 1611301"/>
              <a:gd name="connsiteX256" fmla="*/ 737068 w 2889289"/>
              <a:gd name="connsiteY256" fmla="*/ 0 h 1611301"/>
              <a:gd name="connsiteX257" fmla="*/ 1298928 w 2889289"/>
              <a:gd name="connsiteY257" fmla="*/ 0 h 1611301"/>
              <a:gd name="connsiteX258" fmla="*/ 1300599 w 2889289"/>
              <a:gd name="connsiteY258" fmla="*/ 4109 h 1611301"/>
              <a:gd name="connsiteX259" fmla="*/ 1337864 w 2889289"/>
              <a:gd name="connsiteY259" fmla="*/ 105900 h 1611301"/>
              <a:gd name="connsiteX260" fmla="*/ 1346070 w 2889289"/>
              <a:gd name="connsiteY260" fmla="*/ 115418 h 1611301"/>
              <a:gd name="connsiteX261" fmla="*/ 1346070 w 2889289"/>
              <a:gd name="connsiteY261" fmla="*/ 91707 h 1611301"/>
              <a:gd name="connsiteX262" fmla="*/ 1346070 w 2889289"/>
              <a:gd name="connsiteY262" fmla="*/ 90338 h 1611301"/>
              <a:gd name="connsiteX263" fmla="*/ 1345848 w 2889289"/>
              <a:gd name="connsiteY263" fmla="*/ 91707 h 1611301"/>
              <a:gd name="connsiteX264" fmla="*/ 1339637 w 2889289"/>
              <a:gd name="connsiteY264" fmla="*/ 81727 h 1611301"/>
              <a:gd name="connsiteX265" fmla="*/ 1334314 w 2889289"/>
              <a:gd name="connsiteY265" fmla="*/ 56224 h 1611301"/>
              <a:gd name="connsiteX266" fmla="*/ 1340747 w 2889289"/>
              <a:gd name="connsiteY266" fmla="*/ 56224 h 1611301"/>
              <a:gd name="connsiteX267" fmla="*/ 1348510 w 2889289"/>
              <a:gd name="connsiteY267" fmla="*/ 81417 h 1611301"/>
              <a:gd name="connsiteX268" fmla="*/ 1347179 w 2889289"/>
              <a:gd name="connsiteY268" fmla="*/ 83502 h 1611301"/>
              <a:gd name="connsiteX269" fmla="*/ 1347148 w 2889289"/>
              <a:gd name="connsiteY269" fmla="*/ 83692 h 1611301"/>
              <a:gd name="connsiteX270" fmla="*/ 1347401 w 2889289"/>
              <a:gd name="connsiteY270" fmla="*/ 83502 h 1611301"/>
              <a:gd name="connsiteX271" fmla="*/ 1362927 w 2889289"/>
              <a:gd name="connsiteY271" fmla="*/ 117210 h 1611301"/>
              <a:gd name="connsiteX272" fmla="*/ 1361732 w 2889289"/>
              <a:gd name="connsiteY272" fmla="*/ 128114 h 1611301"/>
              <a:gd name="connsiteX273" fmla="*/ 1361733 w 2889289"/>
              <a:gd name="connsiteY273" fmla="*/ 128114 h 1611301"/>
              <a:gd name="connsiteX274" fmla="*/ 1362928 w 2889289"/>
              <a:gd name="connsiteY274" fmla="*/ 117211 h 1611301"/>
              <a:gd name="connsiteX275" fmla="*/ 1388657 w 2889289"/>
              <a:gd name="connsiteY275" fmla="*/ 143601 h 1611301"/>
              <a:gd name="connsiteX276" fmla="*/ 1389001 w 2889289"/>
              <a:gd name="connsiteY276" fmla="*/ 144102 h 1611301"/>
              <a:gd name="connsiteX277" fmla="*/ 1388657 w 2889289"/>
              <a:gd name="connsiteY277" fmla="*/ 142714 h 1611301"/>
              <a:gd name="connsiteX278" fmla="*/ 1395397 w 2889289"/>
              <a:gd name="connsiteY278" fmla="*/ 142714 h 1611301"/>
              <a:gd name="connsiteX279" fmla="*/ 1392955 w 2889289"/>
              <a:gd name="connsiteY279" fmla="*/ 134618 h 1611301"/>
              <a:gd name="connsiteX280" fmla="*/ 1384886 w 2889289"/>
              <a:gd name="connsiteY280" fmla="*/ 125859 h 1611301"/>
              <a:gd name="connsiteX281" fmla="*/ 1407067 w 2889289"/>
              <a:gd name="connsiteY281" fmla="*/ 138943 h 1611301"/>
              <a:gd name="connsiteX282" fmla="*/ 1434127 w 2889289"/>
              <a:gd name="connsiteY282" fmla="*/ 179306 h 1611301"/>
              <a:gd name="connsiteX283" fmla="*/ 1462074 w 2889289"/>
              <a:gd name="connsiteY283" fmla="*/ 194608 h 1611301"/>
              <a:gd name="connsiteX284" fmla="*/ 1442555 w 2889289"/>
              <a:gd name="connsiteY284" fmla="*/ 140495 h 1611301"/>
              <a:gd name="connsiteX285" fmla="*/ 1447214 w 2889289"/>
              <a:gd name="connsiteY285" fmla="*/ 135395 h 1611301"/>
              <a:gd name="connsiteX286" fmla="*/ 1465956 w 2889289"/>
              <a:gd name="connsiteY286" fmla="*/ 142187 h 1611301"/>
              <a:gd name="connsiteX287" fmla="*/ 1473831 w 2889289"/>
              <a:gd name="connsiteY287" fmla="*/ 158606 h 1611301"/>
              <a:gd name="connsiteX288" fmla="*/ 1473831 w 2889289"/>
              <a:gd name="connsiteY288" fmla="*/ 158460 h 1611301"/>
              <a:gd name="connsiteX289" fmla="*/ 1488026 w 2889289"/>
              <a:gd name="connsiteY289" fmla="*/ 179306 h 1611301"/>
              <a:gd name="connsiteX290" fmla="*/ 1473831 w 2889289"/>
              <a:gd name="connsiteY290" fmla="*/ 180768 h 1611301"/>
              <a:gd name="connsiteX291" fmla="*/ 1473831 w 2889289"/>
              <a:gd name="connsiteY291" fmla="*/ 181523 h 1611301"/>
              <a:gd name="connsiteX292" fmla="*/ 1473024 w 2889289"/>
              <a:gd name="connsiteY292" fmla="*/ 180851 h 1611301"/>
              <a:gd name="connsiteX293" fmla="*/ 1472943 w 2889289"/>
              <a:gd name="connsiteY293" fmla="*/ 180859 h 1611301"/>
              <a:gd name="connsiteX294" fmla="*/ 1472947 w 2889289"/>
              <a:gd name="connsiteY294" fmla="*/ 180787 h 1611301"/>
              <a:gd name="connsiteX295" fmla="*/ 1472499 w 2889289"/>
              <a:gd name="connsiteY295" fmla="*/ 180413 h 1611301"/>
              <a:gd name="connsiteX296" fmla="*/ 1472499 w 2889289"/>
              <a:gd name="connsiteY296" fmla="*/ 182854 h 1611301"/>
              <a:gd name="connsiteX297" fmla="*/ 1497785 w 2889289"/>
              <a:gd name="connsiteY297" fmla="*/ 258701 h 1611301"/>
              <a:gd name="connsiteX298" fmla="*/ 1510125 w 2889289"/>
              <a:gd name="connsiteY298" fmla="*/ 283158 h 1611301"/>
              <a:gd name="connsiteX299" fmla="*/ 1511537 w 2889289"/>
              <a:gd name="connsiteY299" fmla="*/ 281323 h 1611301"/>
              <a:gd name="connsiteX300" fmla="*/ 1532831 w 2889289"/>
              <a:gd name="connsiteY300" fmla="*/ 307935 h 1611301"/>
              <a:gd name="connsiteX301" fmla="*/ 1571868 w 2889289"/>
              <a:gd name="connsiteY301" fmla="*/ 352289 h 1611301"/>
              <a:gd name="connsiteX302" fmla="*/ 1532165 w 2889289"/>
              <a:gd name="connsiteY302" fmla="*/ 324235 h 1611301"/>
              <a:gd name="connsiteX303" fmla="*/ 1531723 w 2889289"/>
              <a:gd name="connsiteY303" fmla="*/ 316584 h 1611301"/>
              <a:gd name="connsiteX304" fmla="*/ 1531727 w 2889289"/>
              <a:gd name="connsiteY304" fmla="*/ 316547 h 1611301"/>
              <a:gd name="connsiteX305" fmla="*/ 1531722 w 2889289"/>
              <a:gd name="connsiteY305" fmla="*/ 316585 h 1611301"/>
              <a:gd name="connsiteX306" fmla="*/ 1507102 w 2889289"/>
              <a:gd name="connsiteY306" fmla="*/ 287089 h 1611301"/>
              <a:gd name="connsiteX307" fmla="*/ 1507103 w 2889289"/>
              <a:gd name="connsiteY307" fmla="*/ 287088 h 1611301"/>
              <a:gd name="connsiteX308" fmla="*/ 1507102 w 2889289"/>
              <a:gd name="connsiteY308" fmla="*/ 287088 h 1611301"/>
              <a:gd name="connsiteX309" fmla="*/ 1501462 w 2889289"/>
              <a:gd name="connsiteY309" fmla="*/ 282076 h 1611301"/>
              <a:gd name="connsiteX310" fmla="*/ 1492518 w 2889289"/>
              <a:gd name="connsiteY310" fmla="*/ 285730 h 1611301"/>
              <a:gd name="connsiteX311" fmla="*/ 1485809 w 2889289"/>
              <a:gd name="connsiteY311" fmla="*/ 292854 h 1611301"/>
              <a:gd name="connsiteX312" fmla="*/ 1484700 w 2889289"/>
              <a:gd name="connsiteY312" fmla="*/ 302834 h 1611301"/>
              <a:gd name="connsiteX313" fmla="*/ 1483722 w 2889289"/>
              <a:gd name="connsiteY313" fmla="*/ 303939 h 1611301"/>
              <a:gd name="connsiteX314" fmla="*/ 1484921 w 2889289"/>
              <a:gd name="connsiteY314" fmla="*/ 302835 h 1611301"/>
              <a:gd name="connsiteX315" fmla="*/ 1513534 w 2889289"/>
              <a:gd name="connsiteY315" fmla="*/ 341645 h 1611301"/>
              <a:gd name="connsiteX316" fmla="*/ 1556342 w 2889289"/>
              <a:gd name="connsiteY316" fmla="*/ 419710 h 1611301"/>
              <a:gd name="connsiteX317" fmla="*/ 1555235 w 2889289"/>
              <a:gd name="connsiteY317" fmla="*/ 419686 h 1611301"/>
              <a:gd name="connsiteX318" fmla="*/ 1559004 w 2889289"/>
              <a:gd name="connsiteY318" fmla="*/ 421927 h 1611301"/>
              <a:gd name="connsiteX319" fmla="*/ 1570733 w 2889289"/>
              <a:gd name="connsiteY319" fmla="*/ 427333 h 1611301"/>
              <a:gd name="connsiteX320" fmla="*/ 1578638 w 2889289"/>
              <a:gd name="connsiteY320" fmla="*/ 427690 h 1611301"/>
              <a:gd name="connsiteX321" fmla="*/ 1580074 w 2889289"/>
              <a:gd name="connsiteY321" fmla="*/ 425697 h 1611301"/>
              <a:gd name="connsiteX322" fmla="*/ 1591609 w 2889289"/>
              <a:gd name="connsiteY322" fmla="*/ 431241 h 1611301"/>
              <a:gd name="connsiteX323" fmla="*/ 1591609 w 2889289"/>
              <a:gd name="connsiteY323" fmla="*/ 436495 h 1611301"/>
              <a:gd name="connsiteX324" fmla="*/ 1591688 w 2889289"/>
              <a:gd name="connsiteY324" fmla="*/ 436576 h 1611301"/>
              <a:gd name="connsiteX325" fmla="*/ 1591831 w 2889289"/>
              <a:gd name="connsiteY325" fmla="*/ 435899 h 1611301"/>
              <a:gd name="connsiteX326" fmla="*/ 1592719 w 2889289"/>
              <a:gd name="connsiteY326" fmla="*/ 437497 h 1611301"/>
              <a:gd name="connsiteX327" fmla="*/ 1592719 w 2889289"/>
              <a:gd name="connsiteY327" fmla="*/ 431241 h 1611301"/>
              <a:gd name="connsiteX328" fmla="*/ 1599372 w 2889289"/>
              <a:gd name="connsiteY328" fmla="*/ 431241 h 1611301"/>
              <a:gd name="connsiteX329" fmla="*/ 1664362 w 2889289"/>
              <a:gd name="connsiteY329" fmla="*/ 505536 h 1611301"/>
              <a:gd name="connsiteX330" fmla="*/ 1666358 w 2889289"/>
              <a:gd name="connsiteY330" fmla="*/ 487350 h 1611301"/>
              <a:gd name="connsiteX331" fmla="*/ 1666358 w 2889289"/>
              <a:gd name="connsiteY331" fmla="*/ 480254 h 1611301"/>
              <a:gd name="connsiteX332" fmla="*/ 1695195 w 2889289"/>
              <a:gd name="connsiteY332" fmla="*/ 500629 h 1611301"/>
              <a:gd name="connsiteX333" fmla="*/ 1708854 w 2889289"/>
              <a:gd name="connsiteY333" fmla="*/ 531599 h 1611301"/>
              <a:gd name="connsiteX334" fmla="*/ 1718123 w 2889289"/>
              <a:gd name="connsiteY334" fmla="*/ 534643 h 1611301"/>
              <a:gd name="connsiteX335" fmla="*/ 1724249 w 2889289"/>
              <a:gd name="connsiteY335" fmla="*/ 542793 h 1611301"/>
              <a:gd name="connsiteX336" fmla="*/ 1724248 w 2889289"/>
              <a:gd name="connsiteY336" fmla="*/ 542794 h 1611301"/>
              <a:gd name="connsiteX337" fmla="*/ 1745654 w 2889289"/>
              <a:gd name="connsiteY337" fmla="*/ 568367 h 1611301"/>
              <a:gd name="connsiteX338" fmla="*/ 1750423 w 2889289"/>
              <a:gd name="connsiteY338" fmla="*/ 601341 h 1611301"/>
              <a:gd name="connsiteX339" fmla="*/ 1750424 w 2889289"/>
              <a:gd name="connsiteY339" fmla="*/ 601342 h 1611301"/>
              <a:gd name="connsiteX340" fmla="*/ 1761514 w 2889289"/>
              <a:gd name="connsiteY340" fmla="*/ 611987 h 1611301"/>
              <a:gd name="connsiteX341" fmla="*/ 1761510 w 2889289"/>
              <a:gd name="connsiteY341" fmla="*/ 612921 h 1611301"/>
              <a:gd name="connsiteX342" fmla="*/ 1762402 w 2889289"/>
              <a:gd name="connsiteY342" fmla="*/ 613318 h 1611301"/>
              <a:gd name="connsiteX343" fmla="*/ 1777039 w 2889289"/>
              <a:gd name="connsiteY343" fmla="*/ 617975 h 1611301"/>
              <a:gd name="connsiteX344" fmla="*/ 1777628 w 2889289"/>
              <a:gd name="connsiteY344" fmla="*/ 617908 h 1611301"/>
              <a:gd name="connsiteX345" fmla="*/ 1776153 w 2889289"/>
              <a:gd name="connsiteY345" fmla="*/ 616644 h 1611301"/>
              <a:gd name="connsiteX346" fmla="*/ 1783694 w 2889289"/>
              <a:gd name="connsiteY346" fmla="*/ 606886 h 1611301"/>
              <a:gd name="connsiteX347" fmla="*/ 1791901 w 2889289"/>
              <a:gd name="connsiteY347" fmla="*/ 623076 h 1611301"/>
              <a:gd name="connsiteX348" fmla="*/ 1783176 w 2889289"/>
              <a:gd name="connsiteY348" fmla="*/ 622062 h 1611301"/>
              <a:gd name="connsiteX349" fmla="*/ 1783250 w 2889289"/>
              <a:gd name="connsiteY349" fmla="*/ 623298 h 1611301"/>
              <a:gd name="connsiteX350" fmla="*/ 1805431 w 2889289"/>
              <a:gd name="connsiteY350" fmla="*/ 667652 h 1611301"/>
              <a:gd name="connsiteX351" fmla="*/ 1851900 w 2889289"/>
              <a:gd name="connsiteY351" fmla="*/ 714866 h 1611301"/>
              <a:gd name="connsiteX352" fmla="*/ 1888403 w 2889289"/>
              <a:gd name="connsiteY352" fmla="*/ 766005 h 1611301"/>
              <a:gd name="connsiteX353" fmla="*/ 1892906 w 2889289"/>
              <a:gd name="connsiteY353" fmla="*/ 761989 h 1611301"/>
              <a:gd name="connsiteX354" fmla="*/ 1894376 w 2889289"/>
              <a:gd name="connsiteY354" fmla="*/ 755475 h 1611301"/>
              <a:gd name="connsiteX355" fmla="*/ 1897326 w 2889289"/>
              <a:gd name="connsiteY355" fmla="*/ 760280 h 1611301"/>
              <a:gd name="connsiteX356" fmla="*/ 1896371 w 2889289"/>
              <a:gd name="connsiteY356" fmla="*/ 757693 h 1611301"/>
              <a:gd name="connsiteX357" fmla="*/ 1896371 w 2889289"/>
              <a:gd name="connsiteY357" fmla="*/ 735515 h 1611301"/>
              <a:gd name="connsiteX358" fmla="*/ 1926981 w 2889289"/>
              <a:gd name="connsiteY358" fmla="*/ 788741 h 1611301"/>
              <a:gd name="connsiteX359" fmla="*/ 1973118 w 2889289"/>
              <a:gd name="connsiteY359" fmla="*/ 827995 h 1611301"/>
              <a:gd name="connsiteX360" fmla="*/ 2026130 w 2889289"/>
              <a:gd name="connsiteY360" fmla="*/ 870132 h 1611301"/>
              <a:gd name="connsiteX361" fmla="*/ 2076037 w 2889289"/>
              <a:gd name="connsiteY361" fmla="*/ 894749 h 1611301"/>
              <a:gd name="connsiteX362" fmla="*/ 2078920 w 2889289"/>
              <a:gd name="connsiteY362" fmla="*/ 887431 h 1611301"/>
              <a:gd name="connsiteX363" fmla="*/ 2097995 w 2889289"/>
              <a:gd name="connsiteY363" fmla="*/ 883661 h 1611301"/>
              <a:gd name="connsiteX364" fmla="*/ 2164537 w 2889289"/>
              <a:gd name="connsiteY364" fmla="*/ 893197 h 1611301"/>
              <a:gd name="connsiteX365" fmla="*/ 2198694 w 2889289"/>
              <a:gd name="connsiteY365" fmla="*/ 889648 h 1611301"/>
              <a:gd name="connsiteX366" fmla="*/ 2201120 w 2889289"/>
              <a:gd name="connsiteY366" fmla="*/ 890248 h 1611301"/>
              <a:gd name="connsiteX367" fmla="*/ 2197586 w 2889289"/>
              <a:gd name="connsiteY367" fmla="*/ 888096 h 1611301"/>
              <a:gd name="connsiteX368" fmla="*/ 2217392 w 2889289"/>
              <a:gd name="connsiteY368" fmla="*/ 882795 h 1611301"/>
              <a:gd name="connsiteX369" fmla="*/ 2224022 w 2889289"/>
              <a:gd name="connsiteY369" fmla="*/ 883612 h 1611301"/>
              <a:gd name="connsiteX370" fmla="*/ 2223980 w 2889289"/>
              <a:gd name="connsiteY370" fmla="*/ 883217 h 1611301"/>
              <a:gd name="connsiteX371" fmla="*/ 2254589 w 2889289"/>
              <a:gd name="connsiteY371" fmla="*/ 871685 h 1611301"/>
              <a:gd name="connsiteX372" fmla="*/ 2256386 w 2889289"/>
              <a:gd name="connsiteY372" fmla="*/ 871537 h 1611301"/>
              <a:gd name="connsiteX373" fmla="*/ 2267011 w 2889289"/>
              <a:gd name="connsiteY373" fmla="*/ 861677 h 1611301"/>
              <a:gd name="connsiteX374" fmla="*/ 2282981 w 2889289"/>
              <a:gd name="connsiteY374" fmla="*/ 857713 h 1611301"/>
              <a:gd name="connsiteX375" fmla="*/ 2286291 w 2889289"/>
              <a:gd name="connsiteY375" fmla="*/ 864969 h 1611301"/>
              <a:gd name="connsiteX376" fmla="*/ 2286723 w 2889289"/>
              <a:gd name="connsiteY376" fmla="*/ 864714 h 1611301"/>
              <a:gd name="connsiteX377" fmla="*/ 2282759 w 2889289"/>
              <a:gd name="connsiteY377" fmla="*/ 856714 h 1611301"/>
              <a:gd name="connsiteX378" fmla="*/ 2282981 w 2889289"/>
              <a:gd name="connsiteY378" fmla="*/ 856160 h 1611301"/>
              <a:gd name="connsiteX379" fmla="*/ 2326010 w 2889289"/>
              <a:gd name="connsiteY379" fmla="*/ 833983 h 1611301"/>
              <a:gd name="connsiteX380" fmla="*/ 2345973 w 2889289"/>
              <a:gd name="connsiteY380" fmla="*/ 824447 h 1611301"/>
              <a:gd name="connsiteX381" fmla="*/ 2357286 w 2889289"/>
              <a:gd name="connsiteY381" fmla="*/ 814689 h 1611301"/>
              <a:gd name="connsiteX382" fmla="*/ 2373033 w 2889289"/>
              <a:gd name="connsiteY382" fmla="*/ 808701 h 1611301"/>
              <a:gd name="connsiteX383" fmla="*/ 2378359 w 2889289"/>
              <a:gd name="connsiteY383" fmla="*/ 812914 h 1611301"/>
              <a:gd name="connsiteX384" fmla="*/ 2352185 w 2889289"/>
              <a:gd name="connsiteY384" fmla="*/ 825112 h 1611301"/>
              <a:gd name="connsiteX385" fmla="*/ 2351865 w 2889289"/>
              <a:gd name="connsiteY385" fmla="*/ 824553 h 1611301"/>
              <a:gd name="connsiteX386" fmla="*/ 2340900 w 2889289"/>
              <a:gd name="connsiteY386" fmla="*/ 836395 h 1611301"/>
              <a:gd name="connsiteX387" fmla="*/ 2326010 w 2889289"/>
              <a:gd name="connsiteY387" fmla="*/ 842189 h 1611301"/>
              <a:gd name="connsiteX388" fmla="*/ 2326010 w 2889289"/>
              <a:gd name="connsiteY388" fmla="*/ 842188 h 1611301"/>
              <a:gd name="connsiteX389" fmla="*/ 2319357 w 2889289"/>
              <a:gd name="connsiteY389" fmla="*/ 851281 h 1611301"/>
              <a:gd name="connsiteX390" fmla="*/ 2319356 w 2889289"/>
              <a:gd name="connsiteY390" fmla="*/ 851282 h 1611301"/>
              <a:gd name="connsiteX391" fmla="*/ 2319357 w 2889289"/>
              <a:gd name="connsiteY391" fmla="*/ 851282 h 1611301"/>
              <a:gd name="connsiteX392" fmla="*/ 2326186 w 2889289"/>
              <a:gd name="connsiteY392" fmla="*/ 855483 h 1611301"/>
              <a:gd name="connsiteX393" fmla="*/ 2326898 w 2889289"/>
              <a:gd name="connsiteY393" fmla="*/ 855273 h 1611301"/>
              <a:gd name="connsiteX394" fmla="*/ 2336587 w 2889289"/>
              <a:gd name="connsiteY394" fmla="*/ 851670 h 1611301"/>
              <a:gd name="connsiteX395" fmla="*/ 2340290 w 2889289"/>
              <a:gd name="connsiteY395" fmla="*/ 848953 h 1611301"/>
              <a:gd name="connsiteX396" fmla="*/ 2346623 w 2889289"/>
              <a:gd name="connsiteY396" fmla="*/ 846784 h 1611301"/>
              <a:gd name="connsiteX397" fmla="*/ 2352224 w 2889289"/>
              <a:gd name="connsiteY397" fmla="*/ 850149 h 1611301"/>
              <a:gd name="connsiteX398" fmla="*/ 2406527 w 2889289"/>
              <a:gd name="connsiteY398" fmla="*/ 818292 h 1611301"/>
              <a:gd name="connsiteX399" fmla="*/ 2460204 w 2889289"/>
              <a:gd name="connsiteY399" fmla="*/ 785414 h 1611301"/>
              <a:gd name="connsiteX400" fmla="*/ 2462256 w 2889289"/>
              <a:gd name="connsiteY400" fmla="*/ 785440 h 1611301"/>
              <a:gd name="connsiteX401" fmla="*/ 2464691 w 2889289"/>
              <a:gd name="connsiteY401" fmla="*/ 778020 h 1611301"/>
              <a:gd name="connsiteX402" fmla="*/ 2485934 w 2889289"/>
              <a:gd name="connsiteY402" fmla="*/ 771221 h 1611301"/>
              <a:gd name="connsiteX403" fmla="*/ 2486271 w 2889289"/>
              <a:gd name="connsiteY403" fmla="*/ 770978 h 1611301"/>
              <a:gd name="connsiteX404" fmla="*/ 2485490 w 2889289"/>
              <a:gd name="connsiteY404" fmla="*/ 771221 h 1611301"/>
              <a:gd name="connsiteX405" fmla="*/ 2505453 w 2889289"/>
              <a:gd name="connsiteY405" fmla="*/ 756141 h 1611301"/>
              <a:gd name="connsiteX406" fmla="*/ 2505453 w 2889289"/>
              <a:gd name="connsiteY406" fmla="*/ 765011 h 1611301"/>
              <a:gd name="connsiteX407" fmla="*/ 2505163 w 2889289"/>
              <a:gd name="connsiteY407" fmla="*/ 765101 h 1611301"/>
              <a:gd name="connsiteX408" fmla="*/ 2506783 w 2889289"/>
              <a:gd name="connsiteY408" fmla="*/ 765217 h 1611301"/>
              <a:gd name="connsiteX409" fmla="*/ 2506783 w 2889289"/>
              <a:gd name="connsiteY409" fmla="*/ 765011 h 1611301"/>
              <a:gd name="connsiteX410" fmla="*/ 2506783 w 2889289"/>
              <a:gd name="connsiteY410" fmla="*/ 756229 h 1611301"/>
              <a:gd name="connsiteX411" fmla="*/ 2506783 w 2889289"/>
              <a:gd name="connsiteY411" fmla="*/ 756141 h 1611301"/>
              <a:gd name="connsiteX412" fmla="*/ 2524306 w 2889289"/>
              <a:gd name="connsiteY412" fmla="*/ 745274 h 1611301"/>
              <a:gd name="connsiteX413" fmla="*/ 2523654 w 2889289"/>
              <a:gd name="connsiteY413" fmla="*/ 748101 h 1611301"/>
              <a:gd name="connsiteX414" fmla="*/ 2524751 w 2889289"/>
              <a:gd name="connsiteY414" fmla="*/ 746826 h 1611301"/>
              <a:gd name="connsiteX415" fmla="*/ 2529408 w 2889289"/>
              <a:gd name="connsiteY415" fmla="*/ 746826 h 1611301"/>
              <a:gd name="connsiteX416" fmla="*/ 2529449 w 2889289"/>
              <a:gd name="connsiteY416" fmla="*/ 746826 h 1611301"/>
              <a:gd name="connsiteX417" fmla="*/ 2527634 w 2889289"/>
              <a:gd name="connsiteY417" fmla="*/ 745052 h 1611301"/>
              <a:gd name="connsiteX418" fmla="*/ 2548483 w 2889289"/>
              <a:gd name="connsiteY418" fmla="*/ 728641 h 1611301"/>
              <a:gd name="connsiteX419" fmla="*/ 2549149 w 2889289"/>
              <a:gd name="connsiteY419" fmla="*/ 729688 h 1611301"/>
              <a:gd name="connsiteX420" fmla="*/ 2549149 w 2889289"/>
              <a:gd name="connsiteY420" fmla="*/ 728641 h 1611301"/>
              <a:gd name="connsiteX421" fmla="*/ 2553140 w 2889289"/>
              <a:gd name="connsiteY421" fmla="*/ 724117 h 1611301"/>
              <a:gd name="connsiteX422" fmla="*/ 2554250 w 2889289"/>
              <a:gd name="connsiteY422" fmla="*/ 724205 h 1611301"/>
              <a:gd name="connsiteX423" fmla="*/ 2559795 w 2889289"/>
              <a:gd name="connsiteY423" fmla="*/ 724205 h 1611301"/>
              <a:gd name="connsiteX424" fmla="*/ 2559949 w 2889289"/>
              <a:gd name="connsiteY424" fmla="*/ 727594 h 1611301"/>
              <a:gd name="connsiteX425" fmla="*/ 2560684 w 2889289"/>
              <a:gd name="connsiteY425" fmla="*/ 724870 h 1611301"/>
              <a:gd name="connsiteX426" fmla="*/ 2560920 w 2889289"/>
              <a:gd name="connsiteY426" fmla="*/ 724602 h 1611301"/>
              <a:gd name="connsiteX427" fmla="*/ 2565119 w 2889289"/>
              <a:gd name="connsiteY427" fmla="*/ 711231 h 1611301"/>
              <a:gd name="connsiteX428" fmla="*/ 2576653 w 2889289"/>
              <a:gd name="connsiteY428" fmla="*/ 702472 h 1611301"/>
              <a:gd name="connsiteX429" fmla="*/ 2576651 w 2889289"/>
              <a:gd name="connsiteY429" fmla="*/ 702479 h 1611301"/>
              <a:gd name="connsiteX430" fmla="*/ 2642973 w 2889289"/>
              <a:gd name="connsiteY430" fmla="*/ 637935 h 1611301"/>
              <a:gd name="connsiteX431" fmla="*/ 2660719 w 2889289"/>
              <a:gd name="connsiteY431" fmla="*/ 619749 h 1611301"/>
              <a:gd name="connsiteX432" fmla="*/ 2745003 w 2889289"/>
              <a:gd name="connsiteY432" fmla="*/ 548338 h 1611301"/>
              <a:gd name="connsiteX433" fmla="*/ 2796242 w 2889289"/>
              <a:gd name="connsiteY433" fmla="*/ 521725 h 1611301"/>
              <a:gd name="connsiteX434" fmla="*/ 2805556 w 2889289"/>
              <a:gd name="connsiteY434" fmla="*/ 510415 h 1611301"/>
              <a:gd name="connsiteX435" fmla="*/ 2820640 w 2889289"/>
              <a:gd name="connsiteY435" fmla="*/ 490677 h 1611301"/>
              <a:gd name="connsiteX436" fmla="*/ 2820885 w 2889289"/>
              <a:gd name="connsiteY436" fmla="*/ 490461 h 1611301"/>
              <a:gd name="connsiteX437" fmla="*/ 2820196 w 2889289"/>
              <a:gd name="connsiteY437" fmla="*/ 490455 h 1611301"/>
              <a:gd name="connsiteX438" fmla="*/ 2825297 w 2889289"/>
              <a:gd name="connsiteY438" fmla="*/ 478480 h 1611301"/>
              <a:gd name="connsiteX439" fmla="*/ 2825297 w 2889289"/>
              <a:gd name="connsiteY439" fmla="*/ 470274 h 1611301"/>
              <a:gd name="connsiteX440" fmla="*/ 2831509 w 2889289"/>
              <a:gd name="connsiteY440" fmla="*/ 480475 h 1611301"/>
              <a:gd name="connsiteX441" fmla="*/ 2831622 w 2889289"/>
              <a:gd name="connsiteY441" fmla="*/ 480989 h 1611301"/>
              <a:gd name="connsiteX442" fmla="*/ 2831953 w 2889289"/>
              <a:gd name="connsiteY442" fmla="*/ 480697 h 1611301"/>
              <a:gd name="connsiteX443" fmla="*/ 2863891 w 2889289"/>
              <a:gd name="connsiteY443" fmla="*/ 451644 h 1611301"/>
              <a:gd name="connsiteX444" fmla="*/ 2885768 w 2889289"/>
              <a:gd name="connsiteY444" fmla="*/ 439364 h 1611301"/>
              <a:gd name="connsiteX445" fmla="*/ 2889289 w 2889289"/>
              <a:gd name="connsiteY445" fmla="*/ 434809 h 1611301"/>
              <a:gd name="connsiteX446" fmla="*/ 2889289 w 2889289"/>
              <a:gd name="connsiteY446" fmla="*/ 647575 h 1611301"/>
              <a:gd name="connsiteX447" fmla="*/ 2738129 w 2889289"/>
              <a:gd name="connsiteY447" fmla="*/ 903176 h 1611301"/>
              <a:gd name="connsiteX448" fmla="*/ 2696873 w 2889289"/>
              <a:gd name="connsiteY448" fmla="*/ 991886 h 1611301"/>
              <a:gd name="connsiteX449" fmla="*/ 2683343 w 2889289"/>
              <a:gd name="connsiteY449" fmla="*/ 1010737 h 1611301"/>
              <a:gd name="connsiteX450" fmla="*/ 2681123 w 2889289"/>
              <a:gd name="connsiteY450" fmla="*/ 1020938 h 1611301"/>
              <a:gd name="connsiteX451" fmla="*/ 2622566 w 2889289"/>
              <a:gd name="connsiteY451" fmla="*/ 1166422 h 1611301"/>
              <a:gd name="connsiteX452" fmla="*/ 2605045 w 2889289"/>
              <a:gd name="connsiteY452" fmla="*/ 1198801 h 1611301"/>
              <a:gd name="connsiteX453" fmla="*/ 2579537 w 2889289"/>
              <a:gd name="connsiteY453" fmla="*/ 1288841 h 1611301"/>
              <a:gd name="connsiteX454" fmla="*/ 2579081 w 2889289"/>
              <a:gd name="connsiteY454" fmla="*/ 1291590 h 1611301"/>
              <a:gd name="connsiteX455" fmla="*/ 2579758 w 2889289"/>
              <a:gd name="connsiteY455" fmla="*/ 1292390 h 1611301"/>
              <a:gd name="connsiteX456" fmla="*/ 2579803 w 2889289"/>
              <a:gd name="connsiteY456" fmla="*/ 1292563 h 1611301"/>
              <a:gd name="connsiteX457" fmla="*/ 2585775 w 2889289"/>
              <a:gd name="connsiteY457" fmla="*/ 1286291 h 1611301"/>
              <a:gd name="connsiteX458" fmla="*/ 2591293 w 2889289"/>
              <a:gd name="connsiteY458" fmla="*/ 1291281 h 1611301"/>
              <a:gd name="connsiteX459" fmla="*/ 2591293 w 2889289"/>
              <a:gd name="connsiteY459" fmla="*/ 1324990 h 1611301"/>
              <a:gd name="connsiteX460" fmla="*/ 2590194 w 2889289"/>
              <a:gd name="connsiteY460" fmla="*/ 1324990 h 1611301"/>
              <a:gd name="connsiteX461" fmla="*/ 2590654 w 2889289"/>
              <a:gd name="connsiteY461" fmla="*/ 1333335 h 1611301"/>
              <a:gd name="connsiteX462" fmla="*/ 2586028 w 2889289"/>
              <a:gd name="connsiteY462" fmla="*/ 1340644 h 1611301"/>
              <a:gd name="connsiteX463" fmla="*/ 2586191 w 2889289"/>
              <a:gd name="connsiteY463" fmla="*/ 1340959 h 1611301"/>
              <a:gd name="connsiteX464" fmla="*/ 2578243 w 2889289"/>
              <a:gd name="connsiteY464" fmla="*/ 1349434 h 1611301"/>
              <a:gd name="connsiteX465" fmla="*/ 2579315 w 2889289"/>
              <a:gd name="connsiteY465" fmla="*/ 1351826 h 1611301"/>
              <a:gd name="connsiteX466" fmla="*/ 2566229 w 2889289"/>
              <a:gd name="connsiteY466" fmla="*/ 1440535 h 1611301"/>
              <a:gd name="connsiteX467" fmla="*/ 2532070 w 2889289"/>
              <a:gd name="connsiteY467" fmla="*/ 1508620 h 1611301"/>
              <a:gd name="connsiteX468" fmla="*/ 2484825 w 2889289"/>
              <a:gd name="connsiteY468" fmla="*/ 1560293 h 1611301"/>
              <a:gd name="connsiteX469" fmla="*/ 2475067 w 2889289"/>
              <a:gd name="connsiteY469" fmla="*/ 1568721 h 1611301"/>
              <a:gd name="connsiteX470" fmla="*/ 2436028 w 2889289"/>
              <a:gd name="connsiteY470" fmla="*/ 1577591 h 1611301"/>
              <a:gd name="connsiteX471" fmla="*/ 2409188 w 2889289"/>
              <a:gd name="connsiteY471" fmla="*/ 1594446 h 1611301"/>
              <a:gd name="connsiteX472" fmla="*/ 2378801 w 2889289"/>
              <a:gd name="connsiteY472" fmla="*/ 1589124 h 1611301"/>
              <a:gd name="connsiteX473" fmla="*/ 2299839 w 2889289"/>
              <a:gd name="connsiteY473" fmla="*/ 1606422 h 1611301"/>
              <a:gd name="connsiteX474" fmla="*/ 2287860 w 2889289"/>
              <a:gd name="connsiteY474" fmla="*/ 1611301 h 1611301"/>
              <a:gd name="connsiteX475" fmla="*/ 2277214 w 2889289"/>
              <a:gd name="connsiteY475" fmla="*/ 1611301 h 1611301"/>
              <a:gd name="connsiteX476" fmla="*/ 2228859 w 2889289"/>
              <a:gd name="connsiteY476" fmla="*/ 1589124 h 1611301"/>
              <a:gd name="connsiteX477" fmla="*/ 2179175 w 2889289"/>
              <a:gd name="connsiteY477" fmla="*/ 1551865 h 1611301"/>
              <a:gd name="connsiteX478" fmla="*/ 2148343 w 2889289"/>
              <a:gd name="connsiteY478" fmla="*/ 1539890 h 1611301"/>
              <a:gd name="connsiteX479" fmla="*/ 2144150 w 2889289"/>
              <a:gd name="connsiteY479" fmla="*/ 1532103 h 1611301"/>
              <a:gd name="connsiteX480" fmla="*/ 2143019 w 2889289"/>
              <a:gd name="connsiteY480" fmla="*/ 1532571 h 1611301"/>
              <a:gd name="connsiteX481" fmla="*/ 2133039 w 2889289"/>
              <a:gd name="connsiteY481" fmla="*/ 1532349 h 1611301"/>
              <a:gd name="connsiteX482" fmla="*/ 2133196 w 2889289"/>
              <a:gd name="connsiteY482" fmla="*/ 1532029 h 1611301"/>
              <a:gd name="connsiteX483" fmla="*/ 2117625 w 2889289"/>
              <a:gd name="connsiteY483" fmla="*/ 1525225 h 1611301"/>
              <a:gd name="connsiteX484" fmla="*/ 2106646 w 2889289"/>
              <a:gd name="connsiteY484" fmla="*/ 1511281 h 1611301"/>
              <a:gd name="connsiteX485" fmla="*/ 2053412 w 2889289"/>
              <a:gd name="connsiteY485" fmla="*/ 1453841 h 1611301"/>
              <a:gd name="connsiteX486" fmla="*/ 2053271 w 2889289"/>
              <a:gd name="connsiteY486" fmla="*/ 1453492 h 1611301"/>
              <a:gd name="connsiteX487" fmla="*/ 2034336 w 2889289"/>
              <a:gd name="connsiteY487" fmla="*/ 1436321 h 1611301"/>
              <a:gd name="connsiteX488" fmla="*/ 2034337 w 2889289"/>
              <a:gd name="connsiteY488" fmla="*/ 1436321 h 1611301"/>
              <a:gd name="connsiteX489" fmla="*/ 2007138 w 2889289"/>
              <a:gd name="connsiteY489" fmla="*/ 1417526 h 1611301"/>
              <a:gd name="connsiteX490" fmla="*/ 1979107 w 2889289"/>
              <a:gd name="connsiteY490" fmla="*/ 1399728 h 1611301"/>
              <a:gd name="connsiteX491" fmla="*/ 1965352 w 2889289"/>
              <a:gd name="connsiteY491" fmla="*/ 1385978 h 1611301"/>
              <a:gd name="connsiteX492" fmla="*/ 1965352 w 2889289"/>
              <a:gd name="connsiteY492" fmla="*/ 1385535 h 1611301"/>
              <a:gd name="connsiteX493" fmla="*/ 1973562 w 2889289"/>
              <a:gd name="connsiteY493" fmla="*/ 1382874 h 1611301"/>
              <a:gd name="connsiteX494" fmla="*/ 1861715 w 2889289"/>
              <a:gd name="connsiteY494" fmla="*/ 1264058 h 1611301"/>
              <a:gd name="connsiteX495" fmla="*/ 1745843 w 2889289"/>
              <a:gd name="connsiteY495" fmla="*/ 1149862 h 1611301"/>
              <a:gd name="connsiteX496" fmla="*/ 1748677 w 2889289"/>
              <a:gd name="connsiteY496" fmla="*/ 1158993 h 1611301"/>
              <a:gd name="connsiteX497" fmla="*/ 1748650 w 2889289"/>
              <a:gd name="connsiteY497" fmla="*/ 1169749 h 1611301"/>
              <a:gd name="connsiteX498" fmla="*/ 1739472 w 2889289"/>
              <a:gd name="connsiteY498" fmla="*/ 1161488 h 1611301"/>
              <a:gd name="connsiteX499" fmla="*/ 1740396 w 2889289"/>
              <a:gd name="connsiteY499" fmla="*/ 1149506 h 1611301"/>
              <a:gd name="connsiteX500" fmla="*/ 1735339 w 2889289"/>
              <a:gd name="connsiteY500" fmla="*/ 1142914 h 1611301"/>
              <a:gd name="connsiteX501" fmla="*/ 1733917 w 2889289"/>
              <a:gd name="connsiteY501" fmla="*/ 1141830 h 1611301"/>
              <a:gd name="connsiteX502" fmla="*/ 1718427 w 2889289"/>
              <a:gd name="connsiteY502" fmla="*/ 1137259 h 1611301"/>
              <a:gd name="connsiteX503" fmla="*/ 1709946 w 2889289"/>
              <a:gd name="connsiteY503" fmla="*/ 1123548 h 1611301"/>
              <a:gd name="connsiteX504" fmla="*/ 1709168 w 2889289"/>
              <a:gd name="connsiteY504" fmla="*/ 1122955 h 1611301"/>
              <a:gd name="connsiteX505" fmla="*/ 1666193 w 2889289"/>
              <a:gd name="connsiteY505" fmla="*/ 1077990 h 1611301"/>
              <a:gd name="connsiteX506" fmla="*/ 1623627 w 2889289"/>
              <a:gd name="connsiteY506" fmla="*/ 1032774 h 1611301"/>
              <a:gd name="connsiteX507" fmla="*/ 1618671 w 2889289"/>
              <a:gd name="connsiteY507" fmla="*/ 1037349 h 1611301"/>
              <a:gd name="connsiteX508" fmla="*/ 1618418 w 2889289"/>
              <a:gd name="connsiteY508" fmla="*/ 1037416 h 1611301"/>
              <a:gd name="connsiteX509" fmla="*/ 1628872 w 2889289"/>
              <a:gd name="connsiteY509" fmla="*/ 1053095 h 1611301"/>
              <a:gd name="connsiteX510" fmla="*/ 1628874 w 2889289"/>
              <a:gd name="connsiteY510" fmla="*/ 1053095 h 1611301"/>
              <a:gd name="connsiteX511" fmla="*/ 1633975 w 2889289"/>
              <a:gd name="connsiteY511" fmla="*/ 1075273 h 1611301"/>
              <a:gd name="connsiteX512" fmla="*/ 1611794 w 2889289"/>
              <a:gd name="connsiteY512" fmla="*/ 1058196 h 1611301"/>
              <a:gd name="connsiteX513" fmla="*/ 1611933 w 2889289"/>
              <a:gd name="connsiteY513" fmla="*/ 1058007 h 1611301"/>
              <a:gd name="connsiteX514" fmla="*/ 1605750 w 2889289"/>
              <a:gd name="connsiteY514" fmla="*/ 1050576 h 1611301"/>
              <a:gd name="connsiteX515" fmla="*/ 1606693 w 2889289"/>
              <a:gd name="connsiteY515" fmla="*/ 1040100 h 1611301"/>
              <a:gd name="connsiteX516" fmla="*/ 1609354 w 2889289"/>
              <a:gd name="connsiteY516" fmla="*/ 1036463 h 1611301"/>
              <a:gd name="connsiteX517" fmla="*/ 1609508 w 2889289"/>
              <a:gd name="connsiteY517" fmla="*/ 1036463 h 1611301"/>
              <a:gd name="connsiteX518" fmla="*/ 1605486 w 2889289"/>
              <a:gd name="connsiteY518" fmla="*/ 1031608 h 1611301"/>
              <a:gd name="connsiteX519" fmla="*/ 1597376 w 2889289"/>
              <a:gd name="connsiteY519" fmla="*/ 1011180 h 1611301"/>
              <a:gd name="connsiteX520" fmla="*/ 1599067 w 2889289"/>
              <a:gd name="connsiteY520" fmla="*/ 1004666 h 1611301"/>
              <a:gd name="connsiteX521" fmla="*/ 1599214 w 2889289"/>
              <a:gd name="connsiteY521" fmla="*/ 1004403 h 1611301"/>
              <a:gd name="connsiteX522" fmla="*/ 1599153 w 2889289"/>
              <a:gd name="connsiteY522" fmla="*/ 1004305 h 1611301"/>
              <a:gd name="connsiteX523" fmla="*/ 1588504 w 2889289"/>
              <a:gd name="connsiteY523" fmla="*/ 987672 h 1611301"/>
              <a:gd name="connsiteX524" fmla="*/ 1587632 w 2889289"/>
              <a:gd name="connsiteY524" fmla="*/ 986771 h 1611301"/>
              <a:gd name="connsiteX525" fmla="*/ 1585620 w 2889289"/>
              <a:gd name="connsiteY525" fmla="*/ 988781 h 1611301"/>
              <a:gd name="connsiteX526" fmla="*/ 1576998 w 2889289"/>
              <a:gd name="connsiteY526" fmla="*/ 982738 h 1611301"/>
              <a:gd name="connsiteX527" fmla="*/ 1575525 w 2889289"/>
              <a:gd name="connsiteY527" fmla="*/ 974262 h 1611301"/>
              <a:gd name="connsiteX528" fmla="*/ 1575196 w 2889289"/>
              <a:gd name="connsiteY528" fmla="*/ 973922 h 1611301"/>
              <a:gd name="connsiteX529" fmla="*/ 1539041 w 2889289"/>
              <a:gd name="connsiteY529" fmla="*/ 914487 h 1611301"/>
              <a:gd name="connsiteX530" fmla="*/ 1538388 w 2889289"/>
              <a:gd name="connsiteY530" fmla="*/ 913949 h 1611301"/>
              <a:gd name="connsiteX531" fmla="*/ 1534224 w 2889289"/>
              <a:gd name="connsiteY531" fmla="*/ 914761 h 1611301"/>
              <a:gd name="connsiteX532" fmla="*/ 1520188 w 2889289"/>
              <a:gd name="connsiteY532" fmla="*/ 922027 h 1611301"/>
              <a:gd name="connsiteX533" fmla="*/ 1511094 w 2889289"/>
              <a:gd name="connsiteY533" fmla="*/ 919144 h 1611301"/>
              <a:gd name="connsiteX534" fmla="*/ 1513450 w 2889289"/>
              <a:gd name="connsiteY534" fmla="*/ 908721 h 1611301"/>
              <a:gd name="connsiteX535" fmla="*/ 1516621 w 2889289"/>
              <a:gd name="connsiteY535" fmla="*/ 899017 h 1611301"/>
              <a:gd name="connsiteX536" fmla="*/ 1499588 w 2889289"/>
              <a:gd name="connsiteY536" fmla="*/ 887071 h 1611301"/>
              <a:gd name="connsiteX537" fmla="*/ 1495432 w 2889289"/>
              <a:gd name="connsiteY537" fmla="*/ 879007 h 1611301"/>
              <a:gd name="connsiteX538" fmla="*/ 1501557 w 2889289"/>
              <a:gd name="connsiteY538" fmla="*/ 866589 h 1611301"/>
              <a:gd name="connsiteX539" fmla="*/ 1501557 w 2889289"/>
              <a:gd name="connsiteY539" fmla="*/ 862814 h 1611301"/>
              <a:gd name="connsiteX540" fmla="*/ 1501313 w 2889289"/>
              <a:gd name="connsiteY540" fmla="*/ 862170 h 1611301"/>
              <a:gd name="connsiteX541" fmla="*/ 1492046 w 2889289"/>
              <a:gd name="connsiteY541" fmla="*/ 862454 h 1611301"/>
              <a:gd name="connsiteX542" fmla="*/ 1484255 w 2889289"/>
              <a:gd name="connsiteY542" fmla="*/ 856604 h 1611301"/>
              <a:gd name="connsiteX543" fmla="*/ 1484156 w 2889289"/>
              <a:gd name="connsiteY543" fmla="*/ 856391 h 1611301"/>
              <a:gd name="connsiteX544" fmla="*/ 1473055 w 2889289"/>
              <a:gd name="connsiteY544" fmla="*/ 849031 h 1611301"/>
              <a:gd name="connsiteX545" fmla="*/ 1468286 w 2889289"/>
              <a:gd name="connsiteY545" fmla="*/ 836201 h 1611301"/>
              <a:gd name="connsiteX546" fmla="*/ 1468579 w 2889289"/>
              <a:gd name="connsiteY546" fmla="*/ 835702 h 1611301"/>
              <a:gd name="connsiteX547" fmla="*/ 1467620 w 2889289"/>
              <a:gd name="connsiteY547" fmla="*/ 836200 h 1611301"/>
              <a:gd name="connsiteX548" fmla="*/ 1402853 w 2889289"/>
              <a:gd name="connsiteY548" fmla="*/ 751704 h 1611301"/>
              <a:gd name="connsiteX549" fmla="*/ 1340968 w 2889289"/>
              <a:gd name="connsiteY549" fmla="*/ 664104 h 1611301"/>
              <a:gd name="connsiteX550" fmla="*/ 1330100 w 2889289"/>
              <a:gd name="connsiteY550" fmla="*/ 637712 h 1611301"/>
              <a:gd name="connsiteX551" fmla="*/ 1330099 w 2889289"/>
              <a:gd name="connsiteY551" fmla="*/ 637713 h 1611301"/>
              <a:gd name="connsiteX552" fmla="*/ 1321892 w 2889289"/>
              <a:gd name="connsiteY552" fmla="*/ 623076 h 1611301"/>
              <a:gd name="connsiteX553" fmla="*/ 1334535 w 2889289"/>
              <a:gd name="connsiteY553" fmla="*/ 633499 h 1611301"/>
              <a:gd name="connsiteX554" fmla="*/ 1330413 w 2889289"/>
              <a:gd name="connsiteY554" fmla="*/ 637415 h 1611301"/>
              <a:gd name="connsiteX555" fmla="*/ 1334536 w 2889289"/>
              <a:gd name="connsiteY555" fmla="*/ 633499 h 1611301"/>
              <a:gd name="connsiteX556" fmla="*/ 1392206 w 2889289"/>
              <a:gd name="connsiteY556" fmla="*/ 710454 h 1611301"/>
              <a:gd name="connsiteX557" fmla="*/ 1473532 w 2889289"/>
              <a:gd name="connsiteY557" fmla="*/ 828709 h 1611301"/>
              <a:gd name="connsiteX558" fmla="*/ 1473609 w 2889289"/>
              <a:gd name="connsiteY558" fmla="*/ 828661 h 1611301"/>
              <a:gd name="connsiteX559" fmla="*/ 1475162 w 2889289"/>
              <a:gd name="connsiteY559" fmla="*/ 830435 h 1611301"/>
              <a:gd name="connsiteX560" fmla="*/ 1482564 w 2889289"/>
              <a:gd name="connsiteY560" fmla="*/ 832126 h 1611301"/>
              <a:gd name="connsiteX561" fmla="*/ 1489083 w 2889289"/>
              <a:gd name="connsiteY561" fmla="*/ 830204 h 1611301"/>
              <a:gd name="connsiteX562" fmla="*/ 1362040 w 2889289"/>
              <a:gd name="connsiteY562" fmla="*/ 619971 h 1611301"/>
              <a:gd name="connsiteX563" fmla="*/ 1284186 w 2889289"/>
              <a:gd name="connsiteY563" fmla="*/ 509084 h 1611301"/>
              <a:gd name="connsiteX564" fmla="*/ 1200122 w 2889289"/>
              <a:gd name="connsiteY564" fmla="*/ 381342 h 1611301"/>
              <a:gd name="connsiteX565" fmla="*/ 1132027 w 2889289"/>
              <a:gd name="connsiteY565" fmla="*/ 217895 h 1611301"/>
              <a:gd name="connsiteX566" fmla="*/ 1102707 w 2889289"/>
              <a:gd name="connsiteY566" fmla="*/ 146227 h 1611301"/>
              <a:gd name="connsiteX567" fmla="*/ 1085958 w 2889289"/>
              <a:gd name="connsiteY567" fmla="*/ 127137 h 1611301"/>
              <a:gd name="connsiteX568" fmla="*/ 1085681 w 2889289"/>
              <a:gd name="connsiteY568" fmla="*/ 127044 h 1611301"/>
              <a:gd name="connsiteX569" fmla="*/ 1085743 w 2889289"/>
              <a:gd name="connsiteY569" fmla="*/ 126892 h 1611301"/>
              <a:gd name="connsiteX570" fmla="*/ 1085226 w 2889289"/>
              <a:gd name="connsiteY570" fmla="*/ 126303 h 1611301"/>
              <a:gd name="connsiteX571" fmla="*/ 1074464 w 2889289"/>
              <a:gd name="connsiteY571" fmla="*/ 101339 h 1611301"/>
              <a:gd name="connsiteX572" fmla="*/ 1066815 w 2889289"/>
              <a:gd name="connsiteY572" fmla="*/ 96585 h 1611301"/>
              <a:gd name="connsiteX573" fmla="*/ 1053507 w 2889289"/>
              <a:gd name="connsiteY573" fmla="*/ 85718 h 1611301"/>
              <a:gd name="connsiteX574" fmla="*/ 1054004 w 2889289"/>
              <a:gd name="connsiteY574" fmla="*/ 84534 h 1611301"/>
              <a:gd name="connsiteX575" fmla="*/ 1052620 w 2889289"/>
              <a:gd name="connsiteY575" fmla="*/ 84611 h 1611301"/>
              <a:gd name="connsiteX576" fmla="*/ 1038231 w 2889289"/>
              <a:gd name="connsiteY576" fmla="*/ 50459 h 1611301"/>
              <a:gd name="connsiteX577" fmla="*/ 1025725 w 2889289"/>
              <a:gd name="connsiteY577" fmla="*/ 16686 h 1611301"/>
              <a:gd name="connsiteX578" fmla="*/ 996281 w 2889289"/>
              <a:gd name="connsiteY578" fmla="*/ 32272 h 1611301"/>
              <a:gd name="connsiteX579" fmla="*/ 995646 w 2889289"/>
              <a:gd name="connsiteY579" fmla="*/ 31227 h 1611301"/>
              <a:gd name="connsiteX580" fmla="*/ 995615 w 2889289"/>
              <a:gd name="connsiteY580" fmla="*/ 32271 h 1611301"/>
              <a:gd name="connsiteX581" fmla="*/ 990237 w 2889289"/>
              <a:gd name="connsiteY581" fmla="*/ 37039 h 1611301"/>
              <a:gd name="connsiteX582" fmla="*/ 983860 w 2889289"/>
              <a:gd name="connsiteY582" fmla="*/ 33159 h 1611301"/>
              <a:gd name="connsiteX583" fmla="*/ 982085 w 2889289"/>
              <a:gd name="connsiteY583" fmla="*/ 33159 h 1611301"/>
              <a:gd name="connsiteX584" fmla="*/ 979646 w 2889289"/>
              <a:gd name="connsiteY584" fmla="*/ 33159 h 1611301"/>
              <a:gd name="connsiteX585" fmla="*/ 979004 w 2889289"/>
              <a:gd name="connsiteY585" fmla="*/ 33159 h 1611301"/>
              <a:gd name="connsiteX586" fmla="*/ 974988 w 2889289"/>
              <a:gd name="connsiteY586" fmla="*/ 43748 h 1611301"/>
              <a:gd name="connsiteX587" fmla="*/ 963232 w 2889289"/>
              <a:gd name="connsiteY587" fmla="*/ 47795 h 1611301"/>
              <a:gd name="connsiteX588" fmla="*/ 962246 w 2889289"/>
              <a:gd name="connsiteY588" fmla="*/ 47420 h 1611301"/>
              <a:gd name="connsiteX589" fmla="*/ 963232 w 2889289"/>
              <a:gd name="connsiteY589" fmla="*/ 48461 h 1611301"/>
              <a:gd name="connsiteX590" fmla="*/ 947261 w 2889289"/>
              <a:gd name="connsiteY590" fmla="*/ 59993 h 1611301"/>
              <a:gd name="connsiteX591" fmla="*/ 946582 w 2889289"/>
              <a:gd name="connsiteY591" fmla="*/ 59582 h 1611301"/>
              <a:gd name="connsiteX592" fmla="*/ 934840 w 2889289"/>
              <a:gd name="connsiteY592" fmla="*/ 63984 h 1611301"/>
              <a:gd name="connsiteX593" fmla="*/ 932231 w 2889289"/>
              <a:gd name="connsiteY593" fmla="*/ 63761 h 1611301"/>
              <a:gd name="connsiteX594" fmla="*/ 934841 w 2889289"/>
              <a:gd name="connsiteY594" fmla="*/ 64650 h 1611301"/>
              <a:gd name="connsiteX595" fmla="*/ 905119 w 2889289"/>
              <a:gd name="connsiteY595" fmla="*/ 79287 h 1611301"/>
              <a:gd name="connsiteX596" fmla="*/ 904897 w 2889289"/>
              <a:gd name="connsiteY596" fmla="*/ 78843 h 1611301"/>
              <a:gd name="connsiteX597" fmla="*/ 904897 w 2889289"/>
              <a:gd name="connsiteY597" fmla="*/ 79287 h 1611301"/>
              <a:gd name="connsiteX598" fmla="*/ 898243 w 2889289"/>
              <a:gd name="connsiteY598" fmla="*/ 79287 h 1611301"/>
              <a:gd name="connsiteX599" fmla="*/ 902520 w 2889289"/>
              <a:gd name="connsiteY599" fmla="*/ 76150 h 1611301"/>
              <a:gd name="connsiteX600" fmla="*/ 898465 w 2889289"/>
              <a:gd name="connsiteY600" fmla="*/ 78178 h 1611301"/>
              <a:gd name="connsiteX601" fmla="*/ 873621 w 2889289"/>
              <a:gd name="connsiteY601" fmla="*/ 96585 h 1611301"/>
              <a:gd name="connsiteX602" fmla="*/ 869119 w 2889289"/>
              <a:gd name="connsiteY602" fmla="*/ 93937 h 1611301"/>
              <a:gd name="connsiteX603" fmla="*/ 873621 w 2889289"/>
              <a:gd name="connsiteY603" fmla="*/ 97251 h 1611301"/>
              <a:gd name="connsiteX604" fmla="*/ 856765 w 2889289"/>
              <a:gd name="connsiteY604" fmla="*/ 97251 h 1611301"/>
              <a:gd name="connsiteX605" fmla="*/ 856550 w 2889289"/>
              <a:gd name="connsiteY605" fmla="*/ 96784 h 1611301"/>
              <a:gd name="connsiteX606" fmla="*/ 851019 w 2889289"/>
              <a:gd name="connsiteY606" fmla="*/ 101911 h 1611301"/>
              <a:gd name="connsiteX607" fmla="*/ 830370 w 2889289"/>
              <a:gd name="connsiteY607" fmla="*/ 102128 h 1611301"/>
              <a:gd name="connsiteX608" fmla="*/ 830370 w 2889289"/>
              <a:gd name="connsiteY608" fmla="*/ 101908 h 1611301"/>
              <a:gd name="connsiteX609" fmla="*/ 798652 w 2889289"/>
              <a:gd name="connsiteY609" fmla="*/ 111443 h 1611301"/>
              <a:gd name="connsiteX610" fmla="*/ 798845 w 2889289"/>
              <a:gd name="connsiteY610" fmla="*/ 111093 h 1611301"/>
              <a:gd name="connsiteX611" fmla="*/ 798651 w 2889289"/>
              <a:gd name="connsiteY611" fmla="*/ 111221 h 1611301"/>
              <a:gd name="connsiteX612" fmla="*/ 798430 w 2889289"/>
              <a:gd name="connsiteY612" fmla="*/ 111082 h 1611301"/>
              <a:gd name="connsiteX613" fmla="*/ 798430 w 2889289"/>
              <a:gd name="connsiteY613" fmla="*/ 111443 h 1611301"/>
              <a:gd name="connsiteX614" fmla="*/ 798430 w 2889289"/>
              <a:gd name="connsiteY614" fmla="*/ 126302 h 1611301"/>
              <a:gd name="connsiteX615" fmla="*/ 798215 w 2889289"/>
              <a:gd name="connsiteY615" fmla="*/ 126415 h 1611301"/>
              <a:gd name="connsiteX616" fmla="*/ 798631 w 2889289"/>
              <a:gd name="connsiteY616" fmla="*/ 133219 h 1611301"/>
              <a:gd name="connsiteX617" fmla="*/ 795435 w 2889289"/>
              <a:gd name="connsiteY617" fmla="*/ 134397 h 1611301"/>
              <a:gd name="connsiteX618" fmla="*/ 787541 w 2889289"/>
              <a:gd name="connsiteY618" fmla="*/ 133857 h 1611301"/>
              <a:gd name="connsiteX619" fmla="*/ 773199 w 2889289"/>
              <a:gd name="connsiteY619" fmla="*/ 143850 h 1611301"/>
              <a:gd name="connsiteX620" fmla="*/ 755842 w 2889289"/>
              <a:gd name="connsiteY620" fmla="*/ 143379 h 1611301"/>
              <a:gd name="connsiteX621" fmla="*/ 754300 w 2889289"/>
              <a:gd name="connsiteY621" fmla="*/ 142930 h 1611301"/>
              <a:gd name="connsiteX622" fmla="*/ 749411 w 2889289"/>
              <a:gd name="connsiteY622" fmla="*/ 145374 h 1611301"/>
              <a:gd name="connsiteX623" fmla="*/ 748809 w 2889289"/>
              <a:gd name="connsiteY623" fmla="*/ 145253 h 1611301"/>
              <a:gd name="connsiteX624" fmla="*/ 749633 w 2889289"/>
              <a:gd name="connsiteY624" fmla="*/ 146261 h 1611301"/>
              <a:gd name="connsiteX625" fmla="*/ 741360 w 2889289"/>
              <a:gd name="connsiteY625" fmla="*/ 160322 h 1611301"/>
              <a:gd name="connsiteX626" fmla="*/ 738320 w 2889289"/>
              <a:gd name="connsiteY626" fmla="*/ 160677 h 1611301"/>
              <a:gd name="connsiteX627" fmla="*/ 712779 w 2889289"/>
              <a:gd name="connsiteY627" fmla="*/ 170848 h 1611301"/>
              <a:gd name="connsiteX628" fmla="*/ 712812 w 2889289"/>
              <a:gd name="connsiteY628" fmla="*/ 170878 h 1611301"/>
              <a:gd name="connsiteX629" fmla="*/ 709402 w 2889289"/>
              <a:gd name="connsiteY629" fmla="*/ 175896 h 1611301"/>
              <a:gd name="connsiteX630" fmla="*/ 702832 w 2889289"/>
              <a:gd name="connsiteY630" fmla="*/ 176423 h 1611301"/>
              <a:gd name="connsiteX631" fmla="*/ 670447 w 2889289"/>
              <a:gd name="connsiteY631" fmla="*/ 185516 h 1611301"/>
              <a:gd name="connsiteX632" fmla="*/ 655538 w 2889289"/>
              <a:gd name="connsiteY632" fmla="*/ 195433 h 1611301"/>
              <a:gd name="connsiteX633" fmla="*/ 648950 w 2889289"/>
              <a:gd name="connsiteY633" fmla="*/ 191673 h 1611301"/>
              <a:gd name="connsiteX634" fmla="*/ 643913 w 2889289"/>
              <a:gd name="connsiteY634" fmla="*/ 201400 h 1611301"/>
              <a:gd name="connsiteX635" fmla="*/ 632517 w 2889289"/>
              <a:gd name="connsiteY635" fmla="*/ 201705 h 1611301"/>
              <a:gd name="connsiteX636" fmla="*/ 632517 w 2889289"/>
              <a:gd name="connsiteY636" fmla="*/ 197441 h 1611301"/>
              <a:gd name="connsiteX637" fmla="*/ 631631 w 2889289"/>
              <a:gd name="connsiteY637" fmla="*/ 200818 h 1611301"/>
              <a:gd name="connsiteX638" fmla="*/ 580394 w 2889289"/>
              <a:gd name="connsiteY638" fmla="*/ 229649 h 1611301"/>
              <a:gd name="connsiteX639" fmla="*/ 558213 w 2889289"/>
              <a:gd name="connsiteY639" fmla="*/ 260254 h 1611301"/>
              <a:gd name="connsiteX640" fmla="*/ 534036 w 2889289"/>
              <a:gd name="connsiteY640" fmla="*/ 280435 h 1611301"/>
              <a:gd name="connsiteX641" fmla="*/ 469713 w 2889289"/>
              <a:gd name="connsiteY641" fmla="*/ 328560 h 1611301"/>
              <a:gd name="connsiteX642" fmla="*/ 462837 w 2889289"/>
              <a:gd name="connsiteY642" fmla="*/ 331221 h 1611301"/>
              <a:gd name="connsiteX643" fmla="*/ 425351 w 2889289"/>
              <a:gd name="connsiteY643" fmla="*/ 357391 h 1611301"/>
              <a:gd name="connsiteX644" fmla="*/ 397626 w 2889289"/>
              <a:gd name="connsiteY644" fmla="*/ 377128 h 1611301"/>
              <a:gd name="connsiteX645" fmla="*/ 338846 w 2889289"/>
              <a:gd name="connsiteY645" fmla="*/ 405959 h 1611301"/>
              <a:gd name="connsiteX646" fmla="*/ 308237 w 2889289"/>
              <a:gd name="connsiteY646" fmla="*/ 416382 h 1611301"/>
              <a:gd name="connsiteX647" fmla="*/ 293376 w 2889289"/>
              <a:gd name="connsiteY647" fmla="*/ 425697 h 1611301"/>
              <a:gd name="connsiteX648" fmla="*/ 233932 w 2889289"/>
              <a:gd name="connsiteY648" fmla="*/ 439447 h 1611301"/>
              <a:gd name="connsiteX649" fmla="*/ 125246 w 2889289"/>
              <a:gd name="connsiteY649" fmla="*/ 390213 h 1611301"/>
              <a:gd name="connsiteX650" fmla="*/ 92197 w 2889289"/>
              <a:gd name="connsiteY650" fmla="*/ 378903 h 1611301"/>
              <a:gd name="connsiteX651" fmla="*/ 47836 w 2889289"/>
              <a:gd name="connsiteY651" fmla="*/ 346080 h 1611301"/>
              <a:gd name="connsiteX652" fmla="*/ 34084 w 2889289"/>
              <a:gd name="connsiteY652" fmla="*/ 326121 h 1611301"/>
              <a:gd name="connsiteX653" fmla="*/ 1035 w 2889289"/>
              <a:gd name="connsiteY653" fmla="*/ 296625 h 1611301"/>
              <a:gd name="connsiteX654" fmla="*/ 30757 w 2889289"/>
              <a:gd name="connsiteY654" fmla="*/ 212129 h 1611301"/>
              <a:gd name="connsiteX655" fmla="*/ 130127 w 2889289"/>
              <a:gd name="connsiteY655" fmla="*/ 85941 h 1611301"/>
              <a:gd name="connsiteX656" fmla="*/ 174488 w 2889289"/>
              <a:gd name="connsiteY656" fmla="*/ 94590 h 1611301"/>
              <a:gd name="connsiteX657" fmla="*/ 187131 w 2889289"/>
              <a:gd name="connsiteY657" fmla="*/ 105678 h 1611301"/>
              <a:gd name="connsiteX658" fmla="*/ 189992 w 2889289"/>
              <a:gd name="connsiteY658" fmla="*/ 111419 h 1611301"/>
              <a:gd name="connsiteX659" fmla="*/ 196010 w 2889289"/>
              <a:gd name="connsiteY659" fmla="*/ 117095 h 1611301"/>
              <a:gd name="connsiteX660" fmla="*/ 198886 w 2889289"/>
              <a:gd name="connsiteY660" fmla="*/ 116767 h 1611301"/>
              <a:gd name="connsiteX661" fmla="*/ 244800 w 2889289"/>
              <a:gd name="connsiteY661" fmla="*/ 115214 h 1611301"/>
              <a:gd name="connsiteX662" fmla="*/ 289162 w 2889289"/>
              <a:gd name="connsiteY662" fmla="*/ 118763 h 1611301"/>
              <a:gd name="connsiteX663" fmla="*/ 289162 w 2889289"/>
              <a:gd name="connsiteY663" fmla="*/ 125860 h 1611301"/>
              <a:gd name="connsiteX664" fmla="*/ 325760 w 2889289"/>
              <a:gd name="connsiteY664" fmla="*/ 142270 h 1611301"/>
              <a:gd name="connsiteX665" fmla="*/ 370122 w 2889289"/>
              <a:gd name="connsiteY665" fmla="*/ 120093 h 1611301"/>
              <a:gd name="connsiteX666" fmla="*/ 378251 w 2889289"/>
              <a:gd name="connsiteY666" fmla="*/ 117830 h 1611301"/>
              <a:gd name="connsiteX667" fmla="*/ 388088 w 2889289"/>
              <a:gd name="connsiteY667" fmla="*/ 111444 h 1611301"/>
              <a:gd name="connsiteX668" fmla="*/ 414261 w 2889289"/>
              <a:gd name="connsiteY668" fmla="*/ 98803 h 1611301"/>
              <a:gd name="connsiteX669" fmla="*/ 394520 w 2889289"/>
              <a:gd name="connsiteY669" fmla="*/ 117653 h 1611301"/>
              <a:gd name="connsiteX670" fmla="*/ 388927 w 2889289"/>
              <a:gd name="connsiteY670" fmla="*/ 112254 h 1611301"/>
              <a:gd name="connsiteX671" fmla="*/ 394520 w 2889289"/>
              <a:gd name="connsiteY671" fmla="*/ 117654 h 1611301"/>
              <a:gd name="connsiteX672" fmla="*/ 389197 w 2889289"/>
              <a:gd name="connsiteY672" fmla="*/ 122532 h 1611301"/>
              <a:gd name="connsiteX673" fmla="*/ 387794 w 2889289"/>
              <a:gd name="connsiteY673" fmla="*/ 122532 h 1611301"/>
              <a:gd name="connsiteX674" fmla="*/ 385343 w 2889289"/>
              <a:gd name="connsiteY674" fmla="*/ 134120 h 1611301"/>
              <a:gd name="connsiteX675" fmla="*/ 377884 w 2889289"/>
              <a:gd name="connsiteY675" fmla="*/ 147814 h 1611301"/>
              <a:gd name="connsiteX676" fmla="*/ 384982 w 2889289"/>
              <a:gd name="connsiteY676" fmla="*/ 154911 h 1611301"/>
              <a:gd name="connsiteX677" fmla="*/ 402505 w 2889289"/>
              <a:gd name="connsiteY677" fmla="*/ 152471 h 1611301"/>
              <a:gd name="connsiteX678" fmla="*/ 407179 w 2889289"/>
              <a:gd name="connsiteY678" fmla="*/ 153320 h 1611301"/>
              <a:gd name="connsiteX679" fmla="*/ 416284 w 2889289"/>
              <a:gd name="connsiteY679" fmla="*/ 149255 h 1611301"/>
              <a:gd name="connsiteX680" fmla="*/ 422018 w 2889289"/>
              <a:gd name="connsiteY680" fmla="*/ 142139 h 1611301"/>
              <a:gd name="connsiteX681" fmla="*/ 424685 w 2889289"/>
              <a:gd name="connsiteY681" fmla="*/ 135838 h 1611301"/>
              <a:gd name="connsiteX682" fmla="*/ 435333 w 2889289"/>
              <a:gd name="connsiteY682" fmla="*/ 135838 h 1611301"/>
              <a:gd name="connsiteX683" fmla="*/ 452189 w 2889289"/>
              <a:gd name="connsiteY683" fmla="*/ 140052 h 1611301"/>
              <a:gd name="connsiteX684" fmla="*/ 535589 w 2889289"/>
              <a:gd name="connsiteY684" fmla="*/ 97917 h 1611301"/>
              <a:gd name="connsiteX685" fmla="*/ 640725 w 2889289"/>
              <a:gd name="connsiteY685" fmla="*/ 49571 h 16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</a:cxnLst>
            <a:rect l="l" t="t" r="r" b="b"/>
            <a:pathLst>
              <a:path w="2889289" h="1611301">
                <a:moveTo>
                  <a:pt x="2148565" y="1541221"/>
                </a:moveTo>
                <a:lnTo>
                  <a:pt x="2151671" y="1558075"/>
                </a:lnTo>
                <a:cubicBezTo>
                  <a:pt x="2149231" y="1558075"/>
                  <a:pt x="2146126" y="1558075"/>
                  <a:pt x="2144796" y="1556745"/>
                </a:cubicBezTo>
                <a:cubicBezTo>
                  <a:pt x="2137475" y="1549870"/>
                  <a:pt x="2148565" y="1546765"/>
                  <a:pt x="2148565" y="1541221"/>
                </a:cubicBezTo>
                <a:close/>
                <a:moveTo>
                  <a:pt x="2576318" y="1324990"/>
                </a:moveTo>
                <a:lnTo>
                  <a:pt x="2576683" y="1325244"/>
                </a:lnTo>
                <a:lnTo>
                  <a:pt x="2576667" y="1324990"/>
                </a:lnTo>
                <a:close/>
                <a:moveTo>
                  <a:pt x="2619241" y="1257350"/>
                </a:moveTo>
                <a:cubicBezTo>
                  <a:pt x="2623232" y="1262783"/>
                  <a:pt x="2623898" y="1269902"/>
                  <a:pt x="2621014" y="1275979"/>
                </a:cubicBezTo>
                <a:cubicBezTo>
                  <a:pt x="2612585" y="1272208"/>
                  <a:pt x="2610368" y="1266886"/>
                  <a:pt x="2613030" y="1260233"/>
                </a:cubicBezTo>
                <a:cubicBezTo>
                  <a:pt x="2614581" y="1258525"/>
                  <a:pt x="2616801" y="1257483"/>
                  <a:pt x="2619241" y="1257350"/>
                </a:cubicBezTo>
                <a:close/>
                <a:moveTo>
                  <a:pt x="1782806" y="1203459"/>
                </a:moveTo>
                <a:cubicBezTo>
                  <a:pt x="1790349" y="1205454"/>
                  <a:pt x="1788129" y="1210334"/>
                  <a:pt x="1786133" y="1215878"/>
                </a:cubicBezTo>
                <a:lnTo>
                  <a:pt x="1775931" y="1204789"/>
                </a:lnTo>
                <a:cubicBezTo>
                  <a:pt x="1778149" y="1203924"/>
                  <a:pt x="1780366" y="1203459"/>
                  <a:pt x="1782806" y="1203459"/>
                </a:cubicBezTo>
                <a:close/>
                <a:moveTo>
                  <a:pt x="2652067" y="1132713"/>
                </a:moveTo>
                <a:cubicBezTo>
                  <a:pt x="2653842" y="1138257"/>
                  <a:pt x="2652345" y="1142748"/>
                  <a:pt x="2650043" y="1146989"/>
                </a:cubicBezTo>
                <a:lnTo>
                  <a:pt x="2643306" y="1159561"/>
                </a:lnTo>
                <a:lnTo>
                  <a:pt x="2643639" y="1159991"/>
                </a:lnTo>
                <a:cubicBezTo>
                  <a:pt x="2639423" y="1172632"/>
                  <a:pt x="2639867" y="1187269"/>
                  <a:pt x="2628999" y="1197470"/>
                </a:cubicBezTo>
                <a:lnTo>
                  <a:pt x="2628998" y="1197470"/>
                </a:lnTo>
                <a:lnTo>
                  <a:pt x="2628999" y="1197471"/>
                </a:lnTo>
                <a:cubicBezTo>
                  <a:pt x="2625008" y="1206564"/>
                  <a:pt x="2641862" y="1203459"/>
                  <a:pt x="2637427" y="1209446"/>
                </a:cubicBezTo>
                <a:cubicBezTo>
                  <a:pt x="2632992" y="1215434"/>
                  <a:pt x="2637427" y="1225858"/>
                  <a:pt x="2628110" y="1228741"/>
                </a:cubicBezTo>
                <a:cubicBezTo>
                  <a:pt x="2625893" y="1228741"/>
                  <a:pt x="2621014" y="1228741"/>
                  <a:pt x="2621014" y="1228741"/>
                </a:cubicBezTo>
                <a:cubicBezTo>
                  <a:pt x="2619018" y="1218318"/>
                  <a:pt x="2611919" y="1206564"/>
                  <a:pt x="2622787" y="1198136"/>
                </a:cubicBezTo>
                <a:lnTo>
                  <a:pt x="2624977" y="1197470"/>
                </a:lnTo>
                <a:lnTo>
                  <a:pt x="2622788" y="1197470"/>
                </a:lnTo>
                <a:cubicBezTo>
                  <a:pt x="2622567" y="1189365"/>
                  <a:pt x="2623843" y="1181359"/>
                  <a:pt x="2626477" y="1173838"/>
                </a:cubicBezTo>
                <a:lnTo>
                  <a:pt x="2638200" y="1153318"/>
                </a:lnTo>
                <a:lnTo>
                  <a:pt x="2637872" y="1152894"/>
                </a:lnTo>
                <a:cubicBezTo>
                  <a:pt x="2627225" y="1135817"/>
                  <a:pt x="2648962" y="1140918"/>
                  <a:pt x="2652067" y="1132713"/>
                </a:cubicBezTo>
                <a:close/>
                <a:moveTo>
                  <a:pt x="2226965" y="892536"/>
                </a:moveTo>
                <a:lnTo>
                  <a:pt x="2223095" y="894084"/>
                </a:lnTo>
                <a:lnTo>
                  <a:pt x="2222843" y="894106"/>
                </a:lnTo>
                <a:lnTo>
                  <a:pt x="2224797" y="894290"/>
                </a:lnTo>
                <a:lnTo>
                  <a:pt x="2227651" y="893148"/>
                </a:lnTo>
                <a:close/>
                <a:moveTo>
                  <a:pt x="2270931" y="872793"/>
                </a:moveTo>
                <a:lnTo>
                  <a:pt x="2271052" y="874752"/>
                </a:lnTo>
                <a:lnTo>
                  <a:pt x="2272155" y="873912"/>
                </a:lnTo>
                <a:lnTo>
                  <a:pt x="2272112" y="872794"/>
                </a:lnTo>
                <a:lnTo>
                  <a:pt x="2272135" y="872812"/>
                </a:lnTo>
                <a:lnTo>
                  <a:pt x="2272113" y="872793"/>
                </a:lnTo>
                <a:close/>
                <a:moveTo>
                  <a:pt x="2400981" y="786524"/>
                </a:moveTo>
                <a:cubicBezTo>
                  <a:pt x="2405863" y="783862"/>
                  <a:pt x="2406526" y="793842"/>
                  <a:pt x="2403865" y="795838"/>
                </a:cubicBezTo>
                <a:cubicBezTo>
                  <a:pt x="2395658" y="801737"/>
                  <a:pt x="2387229" y="807148"/>
                  <a:pt x="2378359" y="812027"/>
                </a:cubicBezTo>
                <a:cubicBezTo>
                  <a:pt x="2376139" y="811783"/>
                  <a:pt x="2374143" y="810542"/>
                  <a:pt x="2373033" y="808701"/>
                </a:cubicBezTo>
                <a:cubicBezTo>
                  <a:pt x="2373033" y="790515"/>
                  <a:pt x="2391001" y="792955"/>
                  <a:pt x="2400981" y="786524"/>
                </a:cubicBezTo>
                <a:close/>
                <a:moveTo>
                  <a:pt x="1884840" y="670314"/>
                </a:moveTo>
                <a:cubicBezTo>
                  <a:pt x="1893932" y="670536"/>
                  <a:pt x="1900365" y="674749"/>
                  <a:pt x="1899921" y="685838"/>
                </a:cubicBezTo>
                <a:lnTo>
                  <a:pt x="1899921" y="686074"/>
                </a:lnTo>
                <a:lnTo>
                  <a:pt x="1921907" y="693877"/>
                </a:lnTo>
                <a:cubicBezTo>
                  <a:pt x="1929643" y="696372"/>
                  <a:pt x="1936187" y="700585"/>
                  <a:pt x="1937408" y="712228"/>
                </a:cubicBezTo>
                <a:lnTo>
                  <a:pt x="1937407" y="712229"/>
                </a:lnTo>
                <a:lnTo>
                  <a:pt x="1978441" y="758358"/>
                </a:lnTo>
                <a:cubicBezTo>
                  <a:pt x="1980880" y="761462"/>
                  <a:pt x="1989975" y="769668"/>
                  <a:pt x="1980214" y="775878"/>
                </a:cubicBezTo>
                <a:cubicBezTo>
                  <a:pt x="1970456" y="782088"/>
                  <a:pt x="1971785" y="770777"/>
                  <a:pt x="1967794" y="767894"/>
                </a:cubicBezTo>
                <a:cubicBezTo>
                  <a:pt x="1950715" y="755031"/>
                  <a:pt x="1945614" y="734406"/>
                  <a:pt x="1932969" y="718217"/>
                </a:cubicBezTo>
                <a:lnTo>
                  <a:pt x="1932970" y="718216"/>
                </a:lnTo>
                <a:lnTo>
                  <a:pt x="1899255" y="692491"/>
                </a:lnTo>
                <a:lnTo>
                  <a:pt x="1899229" y="692255"/>
                </a:lnTo>
                <a:lnTo>
                  <a:pt x="1890826" y="689386"/>
                </a:lnTo>
                <a:cubicBezTo>
                  <a:pt x="1889497" y="686281"/>
                  <a:pt x="1877740" y="682511"/>
                  <a:pt x="1879294" y="673862"/>
                </a:cubicBezTo>
                <a:cubicBezTo>
                  <a:pt x="1880402" y="671866"/>
                  <a:pt x="1882619" y="670558"/>
                  <a:pt x="1884840" y="670314"/>
                </a:cubicBezTo>
                <a:close/>
                <a:moveTo>
                  <a:pt x="1881733" y="603117"/>
                </a:moveTo>
                <a:cubicBezTo>
                  <a:pt x="1889940" y="605334"/>
                  <a:pt x="1897925" y="608661"/>
                  <a:pt x="1900142" y="618419"/>
                </a:cubicBezTo>
                <a:cubicBezTo>
                  <a:pt x="1902138" y="623719"/>
                  <a:pt x="1904577" y="628909"/>
                  <a:pt x="1907239" y="633943"/>
                </a:cubicBezTo>
                <a:cubicBezTo>
                  <a:pt x="1901694" y="630661"/>
                  <a:pt x="1896371" y="627113"/>
                  <a:pt x="1891270" y="623298"/>
                </a:cubicBezTo>
                <a:cubicBezTo>
                  <a:pt x="1886168" y="618419"/>
                  <a:pt x="1881289" y="613096"/>
                  <a:pt x="1876188" y="607996"/>
                </a:cubicBezTo>
                <a:cubicBezTo>
                  <a:pt x="1878184" y="606221"/>
                  <a:pt x="1880401" y="602673"/>
                  <a:pt x="1881733" y="603117"/>
                </a:cubicBezTo>
                <a:close/>
                <a:moveTo>
                  <a:pt x="1329213" y="593802"/>
                </a:moveTo>
                <a:lnTo>
                  <a:pt x="1334536" y="597128"/>
                </a:lnTo>
                <a:cubicBezTo>
                  <a:pt x="1336311" y="604669"/>
                  <a:pt x="1334536" y="606221"/>
                  <a:pt x="1331875" y="606443"/>
                </a:cubicBezTo>
                <a:cubicBezTo>
                  <a:pt x="1329213" y="606665"/>
                  <a:pt x="1325885" y="603338"/>
                  <a:pt x="1326329" y="599790"/>
                </a:cubicBezTo>
                <a:cubicBezTo>
                  <a:pt x="1326773" y="596241"/>
                  <a:pt x="1328104" y="595797"/>
                  <a:pt x="1329213" y="593802"/>
                </a:cubicBezTo>
                <a:close/>
                <a:moveTo>
                  <a:pt x="1798971" y="590614"/>
                </a:moveTo>
                <a:cubicBezTo>
                  <a:pt x="1803435" y="591862"/>
                  <a:pt x="1806984" y="594911"/>
                  <a:pt x="1809203" y="601121"/>
                </a:cubicBezTo>
                <a:cubicBezTo>
                  <a:pt x="1815633" y="601121"/>
                  <a:pt x="1824062" y="601121"/>
                  <a:pt x="1826060" y="606221"/>
                </a:cubicBezTo>
                <a:cubicBezTo>
                  <a:pt x="1837595" y="630018"/>
                  <a:pt x="1857999" y="648225"/>
                  <a:pt x="1883063" y="656786"/>
                </a:cubicBezTo>
                <a:cubicBezTo>
                  <a:pt x="1844247" y="667431"/>
                  <a:pt x="1834489" y="640596"/>
                  <a:pt x="1820959" y="621524"/>
                </a:cubicBezTo>
                <a:cubicBezTo>
                  <a:pt x="1817410" y="616423"/>
                  <a:pt x="1816299" y="611544"/>
                  <a:pt x="1809425" y="610879"/>
                </a:cubicBezTo>
                <a:lnTo>
                  <a:pt x="1809203" y="608616"/>
                </a:lnTo>
                <a:lnTo>
                  <a:pt x="1809203" y="610879"/>
                </a:lnTo>
                <a:cubicBezTo>
                  <a:pt x="1792789" y="614649"/>
                  <a:pt x="1789461" y="601786"/>
                  <a:pt x="1783250" y="590919"/>
                </a:cubicBezTo>
                <a:cubicBezTo>
                  <a:pt x="1789128" y="589921"/>
                  <a:pt x="1794507" y="589367"/>
                  <a:pt x="1798971" y="590614"/>
                </a:cubicBezTo>
                <a:close/>
                <a:moveTo>
                  <a:pt x="376997" y="491564"/>
                </a:moveTo>
                <a:cubicBezTo>
                  <a:pt x="381299" y="491608"/>
                  <a:pt x="385403" y="493271"/>
                  <a:pt x="388530" y="496221"/>
                </a:cubicBezTo>
                <a:cubicBezTo>
                  <a:pt x="386979" y="503096"/>
                  <a:pt x="374778" y="497330"/>
                  <a:pt x="375222" y="508419"/>
                </a:cubicBezTo>
                <a:cubicBezTo>
                  <a:pt x="372117" y="500435"/>
                  <a:pt x="368346" y="493338"/>
                  <a:pt x="376997" y="491564"/>
                </a:cubicBezTo>
                <a:close/>
                <a:moveTo>
                  <a:pt x="1600452" y="458487"/>
                </a:moveTo>
                <a:lnTo>
                  <a:pt x="1600292" y="458657"/>
                </a:lnTo>
                <a:lnTo>
                  <a:pt x="1600509" y="459357"/>
                </a:lnTo>
                <a:lnTo>
                  <a:pt x="1600700" y="459154"/>
                </a:lnTo>
                <a:close/>
                <a:moveTo>
                  <a:pt x="437995" y="457411"/>
                </a:moveTo>
                <a:cubicBezTo>
                  <a:pt x="439768" y="457411"/>
                  <a:pt x="441765" y="462290"/>
                  <a:pt x="441099" y="463398"/>
                </a:cubicBezTo>
                <a:cubicBezTo>
                  <a:pt x="438882" y="467501"/>
                  <a:pt x="436553" y="471549"/>
                  <a:pt x="433392" y="474515"/>
                </a:cubicBezTo>
                <a:lnTo>
                  <a:pt x="421423" y="478878"/>
                </a:lnTo>
                <a:lnTo>
                  <a:pt x="421581" y="479145"/>
                </a:lnTo>
                <a:cubicBezTo>
                  <a:pt x="417809" y="482693"/>
                  <a:pt x="418697" y="493782"/>
                  <a:pt x="409380" y="484911"/>
                </a:cubicBezTo>
                <a:cubicBezTo>
                  <a:pt x="407761" y="485243"/>
                  <a:pt x="406120" y="485243"/>
                  <a:pt x="404501" y="484911"/>
                </a:cubicBezTo>
                <a:cubicBezTo>
                  <a:pt x="396493" y="483824"/>
                  <a:pt x="390260" y="477415"/>
                  <a:pt x="389418" y="469386"/>
                </a:cubicBezTo>
                <a:cubicBezTo>
                  <a:pt x="389418" y="466892"/>
                  <a:pt x="393161" y="459905"/>
                  <a:pt x="397091" y="461902"/>
                </a:cubicBezTo>
                <a:cubicBezTo>
                  <a:pt x="398401" y="462567"/>
                  <a:pt x="399731" y="464231"/>
                  <a:pt x="400951" y="467391"/>
                </a:cubicBezTo>
                <a:cubicBezTo>
                  <a:pt x="402726" y="472048"/>
                  <a:pt x="405832" y="473378"/>
                  <a:pt x="408493" y="476261"/>
                </a:cubicBezTo>
                <a:lnTo>
                  <a:pt x="409380" y="478783"/>
                </a:lnTo>
                <a:lnTo>
                  <a:pt x="409380" y="476927"/>
                </a:lnTo>
                <a:cubicBezTo>
                  <a:pt x="409380" y="475153"/>
                  <a:pt x="409380" y="473046"/>
                  <a:pt x="410184" y="471493"/>
                </a:cubicBezTo>
                <a:lnTo>
                  <a:pt x="414791" y="469769"/>
                </a:lnTo>
                <a:lnTo>
                  <a:pt x="414926" y="469386"/>
                </a:lnTo>
                <a:lnTo>
                  <a:pt x="417145" y="468056"/>
                </a:lnTo>
                <a:cubicBezTo>
                  <a:pt x="423799" y="463620"/>
                  <a:pt x="427569" y="453418"/>
                  <a:pt x="437995" y="457411"/>
                </a:cubicBezTo>
                <a:close/>
                <a:moveTo>
                  <a:pt x="1218974" y="446988"/>
                </a:moveTo>
                <a:cubicBezTo>
                  <a:pt x="1223632" y="456080"/>
                  <a:pt x="1233614" y="461846"/>
                  <a:pt x="1235610" y="473600"/>
                </a:cubicBezTo>
                <a:lnTo>
                  <a:pt x="1235609" y="473601"/>
                </a:lnTo>
                <a:lnTo>
                  <a:pt x="1235610" y="473601"/>
                </a:lnTo>
                <a:cubicBezTo>
                  <a:pt x="1265777" y="513786"/>
                  <a:pt x="1290619" y="557786"/>
                  <a:pt x="1309250" y="604447"/>
                </a:cubicBezTo>
                <a:cubicBezTo>
                  <a:pt x="1277310" y="568587"/>
                  <a:pt x="1250250" y="528689"/>
                  <a:pt x="1228512" y="485798"/>
                </a:cubicBezTo>
                <a:cubicBezTo>
                  <a:pt x="1217421" y="477814"/>
                  <a:pt x="1218974" y="463621"/>
                  <a:pt x="1212986" y="453197"/>
                </a:cubicBezTo>
                <a:cubicBezTo>
                  <a:pt x="1213429" y="450048"/>
                  <a:pt x="1215870" y="447542"/>
                  <a:pt x="1218974" y="446988"/>
                </a:cubicBezTo>
                <a:close/>
                <a:moveTo>
                  <a:pt x="1592895" y="437814"/>
                </a:moveTo>
                <a:lnTo>
                  <a:pt x="1595017" y="441633"/>
                </a:lnTo>
                <a:lnTo>
                  <a:pt x="1594271" y="439225"/>
                </a:lnTo>
                <a:close/>
                <a:moveTo>
                  <a:pt x="404279" y="430576"/>
                </a:moveTo>
                <a:lnTo>
                  <a:pt x="405166" y="430576"/>
                </a:lnTo>
                <a:lnTo>
                  <a:pt x="407828" y="430576"/>
                </a:lnTo>
                <a:lnTo>
                  <a:pt x="414039" y="448096"/>
                </a:lnTo>
                <a:cubicBezTo>
                  <a:pt x="414039" y="451644"/>
                  <a:pt x="410711" y="454084"/>
                  <a:pt x="407163" y="452088"/>
                </a:cubicBezTo>
                <a:cubicBezTo>
                  <a:pt x="403614" y="450092"/>
                  <a:pt x="405610" y="441664"/>
                  <a:pt x="404279" y="436564"/>
                </a:cubicBezTo>
                <a:cubicBezTo>
                  <a:pt x="392302" y="439890"/>
                  <a:pt x="405610" y="451201"/>
                  <a:pt x="390305" y="460959"/>
                </a:cubicBezTo>
                <a:cubicBezTo>
                  <a:pt x="397126" y="450647"/>
                  <a:pt x="388849" y="440084"/>
                  <a:pt x="394204" y="434419"/>
                </a:cubicBezTo>
                <a:lnTo>
                  <a:pt x="404279" y="430887"/>
                </a:lnTo>
                <a:close/>
                <a:moveTo>
                  <a:pt x="1624216" y="425697"/>
                </a:moveTo>
                <a:cubicBezTo>
                  <a:pt x="1627097" y="422770"/>
                  <a:pt x="1631979" y="422770"/>
                  <a:pt x="1634862" y="425697"/>
                </a:cubicBezTo>
                <a:cubicBezTo>
                  <a:pt x="1649278" y="440623"/>
                  <a:pt x="1659927" y="458919"/>
                  <a:pt x="1665472" y="478923"/>
                </a:cubicBezTo>
                <a:lnTo>
                  <a:pt x="1665472" y="486020"/>
                </a:lnTo>
                <a:cubicBezTo>
                  <a:pt x="1649722" y="467413"/>
                  <a:pt x="1635748" y="447187"/>
                  <a:pt x="1624216" y="425697"/>
                </a:cubicBezTo>
                <a:close/>
                <a:moveTo>
                  <a:pt x="414038" y="420374"/>
                </a:moveTo>
                <a:cubicBezTo>
                  <a:pt x="417366" y="421926"/>
                  <a:pt x="412930" y="429245"/>
                  <a:pt x="420028" y="429245"/>
                </a:cubicBezTo>
                <a:lnTo>
                  <a:pt x="420028" y="441664"/>
                </a:lnTo>
                <a:lnTo>
                  <a:pt x="414260" y="446987"/>
                </a:lnTo>
                <a:cubicBezTo>
                  <a:pt x="409092" y="442751"/>
                  <a:pt x="406697" y="436009"/>
                  <a:pt x="408049" y="429467"/>
                </a:cubicBezTo>
                <a:cubicBezTo>
                  <a:pt x="411599" y="427471"/>
                  <a:pt x="403835" y="417269"/>
                  <a:pt x="414038" y="420374"/>
                </a:cubicBezTo>
                <a:close/>
                <a:moveTo>
                  <a:pt x="1582517" y="405294"/>
                </a:moveTo>
                <a:cubicBezTo>
                  <a:pt x="1589391" y="411947"/>
                  <a:pt x="1594492" y="420175"/>
                  <a:pt x="1597598" y="429245"/>
                </a:cubicBezTo>
                <a:lnTo>
                  <a:pt x="1591609" y="430576"/>
                </a:lnTo>
                <a:cubicBezTo>
                  <a:pt x="1587174" y="430620"/>
                  <a:pt x="1582736" y="428580"/>
                  <a:pt x="1580074" y="425031"/>
                </a:cubicBezTo>
                <a:cubicBezTo>
                  <a:pt x="1578745" y="418822"/>
                  <a:pt x="1571204" y="412612"/>
                  <a:pt x="1582517" y="405294"/>
                </a:cubicBezTo>
                <a:close/>
                <a:moveTo>
                  <a:pt x="425351" y="403520"/>
                </a:moveTo>
                <a:cubicBezTo>
                  <a:pt x="428677" y="405294"/>
                  <a:pt x="430230" y="405737"/>
                  <a:pt x="431118" y="406846"/>
                </a:cubicBezTo>
                <a:cubicBezTo>
                  <a:pt x="443095" y="419709"/>
                  <a:pt x="442873" y="419487"/>
                  <a:pt x="431118" y="429024"/>
                </a:cubicBezTo>
                <a:cubicBezTo>
                  <a:pt x="427414" y="432683"/>
                  <a:pt x="424020" y="436608"/>
                  <a:pt x="420915" y="440778"/>
                </a:cubicBezTo>
                <a:cubicBezTo>
                  <a:pt x="417809" y="437673"/>
                  <a:pt x="417433" y="432772"/>
                  <a:pt x="420028" y="429245"/>
                </a:cubicBezTo>
                <a:cubicBezTo>
                  <a:pt x="424642" y="421506"/>
                  <a:pt x="426504" y="412457"/>
                  <a:pt x="425351" y="403520"/>
                </a:cubicBezTo>
                <a:close/>
                <a:moveTo>
                  <a:pt x="1598264" y="387552"/>
                </a:moveTo>
                <a:cubicBezTo>
                  <a:pt x="1614678" y="387552"/>
                  <a:pt x="1611350" y="406624"/>
                  <a:pt x="1622884" y="409729"/>
                </a:cubicBezTo>
                <a:lnTo>
                  <a:pt x="1623296" y="410953"/>
                </a:lnTo>
                <a:lnTo>
                  <a:pt x="1633975" y="425475"/>
                </a:lnTo>
                <a:lnTo>
                  <a:pt x="1622885" y="425475"/>
                </a:lnTo>
                <a:lnTo>
                  <a:pt x="1619113" y="419931"/>
                </a:lnTo>
                <a:cubicBezTo>
                  <a:pt x="1610906" y="409951"/>
                  <a:pt x="1598264" y="402854"/>
                  <a:pt x="1598264" y="387552"/>
                </a:cubicBezTo>
                <a:close/>
                <a:moveTo>
                  <a:pt x="379881" y="383782"/>
                </a:moveTo>
                <a:cubicBezTo>
                  <a:pt x="393633" y="386665"/>
                  <a:pt x="386091" y="395314"/>
                  <a:pt x="388753" y="403963"/>
                </a:cubicBezTo>
                <a:cubicBezTo>
                  <a:pt x="373226" y="397088"/>
                  <a:pt x="387644" y="388882"/>
                  <a:pt x="379881" y="383782"/>
                </a:cubicBezTo>
                <a:close/>
                <a:moveTo>
                  <a:pt x="1160420" y="358868"/>
                </a:moveTo>
                <a:lnTo>
                  <a:pt x="1187146" y="383726"/>
                </a:lnTo>
                <a:cubicBezTo>
                  <a:pt x="1193633" y="394371"/>
                  <a:pt x="1198236" y="406403"/>
                  <a:pt x="1203670" y="417935"/>
                </a:cubicBezTo>
                <a:lnTo>
                  <a:pt x="1203821" y="418615"/>
                </a:lnTo>
                <a:lnTo>
                  <a:pt x="1218974" y="446322"/>
                </a:lnTo>
                <a:lnTo>
                  <a:pt x="1212987" y="452531"/>
                </a:lnTo>
                <a:cubicBezTo>
                  <a:pt x="1208328" y="448318"/>
                  <a:pt x="1201452" y="445656"/>
                  <a:pt x="1202118" y="437672"/>
                </a:cubicBezTo>
                <a:lnTo>
                  <a:pt x="1202143" y="437304"/>
                </a:lnTo>
                <a:close/>
                <a:moveTo>
                  <a:pt x="1159752" y="357613"/>
                </a:moveTo>
                <a:lnTo>
                  <a:pt x="1160420" y="358868"/>
                </a:lnTo>
                <a:lnTo>
                  <a:pt x="1159308" y="357834"/>
                </a:lnTo>
                <a:lnTo>
                  <a:pt x="1159309" y="357834"/>
                </a:lnTo>
                <a:close/>
                <a:moveTo>
                  <a:pt x="1477831" y="308035"/>
                </a:moveTo>
                <a:lnTo>
                  <a:pt x="1478681" y="308581"/>
                </a:lnTo>
                <a:lnTo>
                  <a:pt x="1478902" y="308377"/>
                </a:lnTo>
                <a:close/>
                <a:moveTo>
                  <a:pt x="1468103" y="294803"/>
                </a:moveTo>
                <a:lnTo>
                  <a:pt x="1468293" y="295653"/>
                </a:lnTo>
                <a:lnTo>
                  <a:pt x="1468342" y="294962"/>
                </a:lnTo>
                <a:close/>
                <a:moveTo>
                  <a:pt x="1114504" y="265798"/>
                </a:moveTo>
                <a:cubicBezTo>
                  <a:pt x="1126925" y="269479"/>
                  <a:pt x="1136241" y="280013"/>
                  <a:pt x="1138238" y="292854"/>
                </a:cubicBezTo>
                <a:cubicBezTo>
                  <a:pt x="1145779" y="304342"/>
                  <a:pt x="1151102" y="317005"/>
                  <a:pt x="1154429" y="330334"/>
                </a:cubicBezTo>
                <a:lnTo>
                  <a:pt x="1154429" y="330335"/>
                </a:lnTo>
                <a:lnTo>
                  <a:pt x="1154430" y="330334"/>
                </a:lnTo>
                <a:cubicBezTo>
                  <a:pt x="1159421" y="334104"/>
                  <a:pt x="1160862" y="338540"/>
                  <a:pt x="1160945" y="343252"/>
                </a:cubicBezTo>
                <a:lnTo>
                  <a:pt x="1159309" y="357834"/>
                </a:lnTo>
                <a:lnTo>
                  <a:pt x="1149771" y="334991"/>
                </a:lnTo>
                <a:cubicBezTo>
                  <a:pt x="1136463" y="328560"/>
                  <a:pt x="1134466" y="315032"/>
                  <a:pt x="1129587" y="303278"/>
                </a:cubicBezTo>
                <a:lnTo>
                  <a:pt x="1129587" y="303277"/>
                </a:lnTo>
                <a:close/>
                <a:moveTo>
                  <a:pt x="641795" y="177219"/>
                </a:moveTo>
                <a:lnTo>
                  <a:pt x="636732" y="179750"/>
                </a:lnTo>
                <a:cubicBezTo>
                  <a:pt x="633406" y="179750"/>
                  <a:pt x="629634" y="179750"/>
                  <a:pt x="626973" y="182411"/>
                </a:cubicBezTo>
                <a:lnTo>
                  <a:pt x="634229" y="186725"/>
                </a:lnTo>
                <a:lnTo>
                  <a:pt x="642517" y="186138"/>
                </a:lnTo>
                <a:lnTo>
                  <a:pt x="639838" y="183741"/>
                </a:lnTo>
                <a:close/>
                <a:moveTo>
                  <a:pt x="1078128" y="168661"/>
                </a:moveTo>
                <a:cubicBezTo>
                  <a:pt x="1079903" y="168218"/>
                  <a:pt x="1081676" y="171323"/>
                  <a:pt x="1084782" y="173762"/>
                </a:cubicBezTo>
                <a:cubicBezTo>
                  <a:pt x="1081012" y="176201"/>
                  <a:pt x="1078572" y="178863"/>
                  <a:pt x="1075911" y="179085"/>
                </a:cubicBezTo>
                <a:cubicBezTo>
                  <a:pt x="1073248" y="179306"/>
                  <a:pt x="1072361" y="176201"/>
                  <a:pt x="1073692" y="173984"/>
                </a:cubicBezTo>
                <a:cubicBezTo>
                  <a:pt x="1075022" y="171766"/>
                  <a:pt x="1076353" y="169105"/>
                  <a:pt x="1078128" y="168661"/>
                </a:cubicBezTo>
                <a:close/>
                <a:moveTo>
                  <a:pt x="664611" y="163407"/>
                </a:moveTo>
                <a:lnTo>
                  <a:pt x="664015" y="163450"/>
                </a:lnTo>
                <a:lnTo>
                  <a:pt x="664015" y="164641"/>
                </a:lnTo>
                <a:lnTo>
                  <a:pt x="664526" y="164723"/>
                </a:lnTo>
                <a:close/>
                <a:moveTo>
                  <a:pt x="1074353" y="123447"/>
                </a:moveTo>
                <a:cubicBezTo>
                  <a:pt x="1075597" y="123197"/>
                  <a:pt x="1076894" y="123752"/>
                  <a:pt x="1078211" y="124528"/>
                </a:cubicBezTo>
                <a:lnTo>
                  <a:pt x="1085681" y="127044"/>
                </a:lnTo>
                <a:lnTo>
                  <a:pt x="1082785" y="134259"/>
                </a:lnTo>
                <a:cubicBezTo>
                  <a:pt x="1081343" y="136338"/>
                  <a:pt x="1079125" y="137391"/>
                  <a:pt x="1075022" y="135839"/>
                </a:cubicBezTo>
                <a:cubicBezTo>
                  <a:pt x="1072138" y="133865"/>
                  <a:pt x="1070585" y="130605"/>
                  <a:pt x="1070807" y="127189"/>
                </a:cubicBezTo>
                <a:cubicBezTo>
                  <a:pt x="1071916" y="124750"/>
                  <a:pt x="1073109" y="123696"/>
                  <a:pt x="1074353" y="123447"/>
                </a:cubicBezTo>
                <a:close/>
                <a:moveTo>
                  <a:pt x="1436788" y="117432"/>
                </a:moveTo>
                <a:cubicBezTo>
                  <a:pt x="1445439" y="118762"/>
                  <a:pt x="1442999" y="128741"/>
                  <a:pt x="1447214" y="133398"/>
                </a:cubicBezTo>
                <a:lnTo>
                  <a:pt x="1442555" y="138499"/>
                </a:lnTo>
                <a:cubicBezTo>
                  <a:pt x="1437010" y="133842"/>
                  <a:pt x="1427695" y="131624"/>
                  <a:pt x="1431465" y="121423"/>
                </a:cubicBezTo>
                <a:cubicBezTo>
                  <a:pt x="1431465" y="119649"/>
                  <a:pt x="1435235" y="117210"/>
                  <a:pt x="1436788" y="117432"/>
                </a:cubicBezTo>
                <a:close/>
                <a:moveTo>
                  <a:pt x="830805" y="97379"/>
                </a:moveTo>
                <a:lnTo>
                  <a:pt x="830370" y="97440"/>
                </a:lnTo>
                <a:lnTo>
                  <a:pt x="830370" y="97693"/>
                </a:lnTo>
                <a:close/>
                <a:moveTo>
                  <a:pt x="819722" y="92342"/>
                </a:moveTo>
                <a:lnTo>
                  <a:pt x="819722" y="92945"/>
                </a:lnTo>
                <a:lnTo>
                  <a:pt x="819775" y="92955"/>
                </a:lnTo>
                <a:close/>
                <a:moveTo>
                  <a:pt x="819722" y="86605"/>
                </a:moveTo>
                <a:lnTo>
                  <a:pt x="819722" y="87049"/>
                </a:lnTo>
                <a:lnTo>
                  <a:pt x="820166" y="86605"/>
                </a:lnTo>
                <a:close/>
                <a:moveTo>
                  <a:pt x="818835" y="85832"/>
                </a:moveTo>
                <a:lnTo>
                  <a:pt x="818245" y="86718"/>
                </a:lnTo>
                <a:lnTo>
                  <a:pt x="818835" y="86584"/>
                </a:lnTo>
                <a:close/>
                <a:moveTo>
                  <a:pt x="821074" y="83751"/>
                </a:moveTo>
                <a:lnTo>
                  <a:pt x="819948" y="84164"/>
                </a:lnTo>
                <a:lnTo>
                  <a:pt x="819516" y="84811"/>
                </a:lnTo>
                <a:close/>
                <a:moveTo>
                  <a:pt x="822981" y="70476"/>
                </a:moveTo>
                <a:lnTo>
                  <a:pt x="820362" y="71324"/>
                </a:lnTo>
                <a:lnTo>
                  <a:pt x="820399" y="71599"/>
                </a:lnTo>
                <a:lnTo>
                  <a:pt x="823388" y="70632"/>
                </a:lnTo>
                <a:close/>
                <a:moveTo>
                  <a:pt x="386979" y="70196"/>
                </a:moveTo>
                <a:cubicBezTo>
                  <a:pt x="382366" y="80485"/>
                  <a:pt x="373294" y="88070"/>
                  <a:pt x="362358" y="90820"/>
                </a:cubicBezTo>
                <a:lnTo>
                  <a:pt x="345445" y="99829"/>
                </a:lnTo>
                <a:cubicBezTo>
                  <a:pt x="339623" y="102074"/>
                  <a:pt x="333523" y="102795"/>
                  <a:pt x="326869" y="99690"/>
                </a:cubicBezTo>
                <a:cubicBezTo>
                  <a:pt x="330418" y="87271"/>
                  <a:pt x="336407" y="77291"/>
                  <a:pt x="351267" y="80840"/>
                </a:cubicBezTo>
                <a:lnTo>
                  <a:pt x="351268" y="80842"/>
                </a:lnTo>
                <a:lnTo>
                  <a:pt x="351268" y="80840"/>
                </a:lnTo>
                <a:cubicBezTo>
                  <a:pt x="361493" y="73078"/>
                  <a:pt x="374181" y="69308"/>
                  <a:pt x="386979" y="70196"/>
                </a:cubicBezTo>
                <a:close/>
                <a:moveTo>
                  <a:pt x="1383998" y="53784"/>
                </a:moveTo>
                <a:cubicBezTo>
                  <a:pt x="1396863" y="54228"/>
                  <a:pt x="1392649" y="65760"/>
                  <a:pt x="1401078" y="76627"/>
                </a:cubicBezTo>
                <a:cubicBezTo>
                  <a:pt x="1383998" y="72191"/>
                  <a:pt x="1380894" y="65316"/>
                  <a:pt x="1378897" y="57776"/>
                </a:cubicBezTo>
                <a:cubicBezTo>
                  <a:pt x="1378897" y="57776"/>
                  <a:pt x="1382225" y="53562"/>
                  <a:pt x="1383998" y="53784"/>
                </a:cubicBezTo>
                <a:close/>
                <a:moveTo>
                  <a:pt x="961364" y="16868"/>
                </a:moveTo>
                <a:lnTo>
                  <a:pt x="958874" y="20190"/>
                </a:lnTo>
                <a:lnTo>
                  <a:pt x="959171" y="20171"/>
                </a:lnTo>
                <a:lnTo>
                  <a:pt x="961502" y="17575"/>
                </a:lnTo>
                <a:close/>
                <a:moveTo>
                  <a:pt x="1323667" y="1448"/>
                </a:moveTo>
                <a:cubicBezTo>
                  <a:pt x="1329657" y="11094"/>
                  <a:pt x="1331652" y="22693"/>
                  <a:pt x="1329435" y="33826"/>
                </a:cubicBezTo>
                <a:cubicBezTo>
                  <a:pt x="1317456" y="26064"/>
                  <a:pt x="1317013" y="16526"/>
                  <a:pt x="1323667" y="1448"/>
                </a:cubicBezTo>
                <a:close/>
                <a:moveTo>
                  <a:pt x="737068" y="0"/>
                </a:moveTo>
                <a:lnTo>
                  <a:pt x="1298928" y="0"/>
                </a:lnTo>
                <a:lnTo>
                  <a:pt x="1300599" y="4109"/>
                </a:lnTo>
                <a:cubicBezTo>
                  <a:pt x="1310581" y="38883"/>
                  <a:pt x="1323002" y="72902"/>
                  <a:pt x="1337864" y="105900"/>
                </a:cubicBezTo>
                <a:lnTo>
                  <a:pt x="1346070" y="115418"/>
                </a:lnTo>
                <a:lnTo>
                  <a:pt x="1346070" y="91707"/>
                </a:lnTo>
                <a:lnTo>
                  <a:pt x="1346070" y="90338"/>
                </a:lnTo>
                <a:lnTo>
                  <a:pt x="1345848" y="91707"/>
                </a:lnTo>
                <a:cubicBezTo>
                  <a:pt x="1340303" y="91707"/>
                  <a:pt x="1341412" y="85276"/>
                  <a:pt x="1339637" y="81727"/>
                </a:cubicBezTo>
                <a:cubicBezTo>
                  <a:pt x="1333870" y="74631"/>
                  <a:pt x="1331874" y="65073"/>
                  <a:pt x="1334314" y="56224"/>
                </a:cubicBezTo>
                <a:cubicBezTo>
                  <a:pt x="1336311" y="55426"/>
                  <a:pt x="1338750" y="55426"/>
                  <a:pt x="1340747" y="56224"/>
                </a:cubicBezTo>
                <a:cubicBezTo>
                  <a:pt x="1349841" y="61037"/>
                  <a:pt x="1353389" y="72324"/>
                  <a:pt x="1348510" y="81417"/>
                </a:cubicBezTo>
                <a:cubicBezTo>
                  <a:pt x="1348066" y="82127"/>
                  <a:pt x="1347623" y="82836"/>
                  <a:pt x="1347179" y="83502"/>
                </a:cubicBezTo>
                <a:lnTo>
                  <a:pt x="1347148" y="83692"/>
                </a:lnTo>
                <a:lnTo>
                  <a:pt x="1347401" y="83502"/>
                </a:lnTo>
                <a:cubicBezTo>
                  <a:pt x="1356050" y="92750"/>
                  <a:pt x="1361595" y="104591"/>
                  <a:pt x="1362927" y="117210"/>
                </a:cubicBezTo>
                <a:lnTo>
                  <a:pt x="1361732" y="128114"/>
                </a:lnTo>
                <a:lnTo>
                  <a:pt x="1361733" y="128114"/>
                </a:lnTo>
                <a:lnTo>
                  <a:pt x="1362928" y="117211"/>
                </a:lnTo>
                <a:cubicBezTo>
                  <a:pt x="1374239" y="123420"/>
                  <a:pt x="1375570" y="139387"/>
                  <a:pt x="1388657" y="143601"/>
                </a:cubicBezTo>
                <a:lnTo>
                  <a:pt x="1389001" y="144102"/>
                </a:lnTo>
                <a:lnTo>
                  <a:pt x="1388657" y="142714"/>
                </a:lnTo>
                <a:lnTo>
                  <a:pt x="1395397" y="142714"/>
                </a:lnTo>
                <a:lnTo>
                  <a:pt x="1392955" y="134618"/>
                </a:lnTo>
                <a:cubicBezTo>
                  <a:pt x="1389711" y="132234"/>
                  <a:pt x="1385663" y="130183"/>
                  <a:pt x="1384886" y="125859"/>
                </a:cubicBezTo>
                <a:cubicBezTo>
                  <a:pt x="1394646" y="123464"/>
                  <a:pt x="1404405" y="129275"/>
                  <a:pt x="1407067" y="138943"/>
                </a:cubicBezTo>
                <a:cubicBezTo>
                  <a:pt x="1413277" y="153580"/>
                  <a:pt x="1427473" y="164669"/>
                  <a:pt x="1434127" y="179306"/>
                </a:cubicBezTo>
                <a:cubicBezTo>
                  <a:pt x="1438785" y="190306"/>
                  <a:pt x="1450318" y="196671"/>
                  <a:pt x="1462074" y="194608"/>
                </a:cubicBezTo>
                <a:cubicBezTo>
                  <a:pt x="1463627" y="172431"/>
                  <a:pt x="1434571" y="163782"/>
                  <a:pt x="1442555" y="140495"/>
                </a:cubicBezTo>
                <a:cubicBezTo>
                  <a:pt x="1443221" y="138100"/>
                  <a:pt x="1444773" y="136171"/>
                  <a:pt x="1447214" y="135395"/>
                </a:cubicBezTo>
                <a:cubicBezTo>
                  <a:pt x="1456530" y="134397"/>
                  <a:pt x="1462075" y="137336"/>
                  <a:pt x="1465956" y="142187"/>
                </a:cubicBezTo>
                <a:lnTo>
                  <a:pt x="1473831" y="158606"/>
                </a:lnTo>
                <a:lnTo>
                  <a:pt x="1473831" y="158460"/>
                </a:lnTo>
                <a:cubicBezTo>
                  <a:pt x="1480263" y="164093"/>
                  <a:pt x="1485142" y="171256"/>
                  <a:pt x="1488026" y="179306"/>
                </a:cubicBezTo>
                <a:lnTo>
                  <a:pt x="1473831" y="180768"/>
                </a:lnTo>
                <a:lnTo>
                  <a:pt x="1473831" y="181523"/>
                </a:lnTo>
                <a:lnTo>
                  <a:pt x="1473024" y="180851"/>
                </a:lnTo>
                <a:lnTo>
                  <a:pt x="1472943" y="180859"/>
                </a:lnTo>
                <a:lnTo>
                  <a:pt x="1472947" y="180787"/>
                </a:lnTo>
                <a:lnTo>
                  <a:pt x="1472499" y="180413"/>
                </a:lnTo>
                <a:lnTo>
                  <a:pt x="1472499" y="182854"/>
                </a:lnTo>
                <a:cubicBezTo>
                  <a:pt x="1461852" y="214346"/>
                  <a:pt x="1481594" y="235858"/>
                  <a:pt x="1497785" y="258701"/>
                </a:cubicBezTo>
                <a:lnTo>
                  <a:pt x="1510125" y="283158"/>
                </a:lnTo>
                <a:lnTo>
                  <a:pt x="1511537" y="281323"/>
                </a:lnTo>
                <a:lnTo>
                  <a:pt x="1532831" y="307935"/>
                </a:lnTo>
                <a:cubicBezTo>
                  <a:pt x="1543922" y="324346"/>
                  <a:pt x="1557009" y="339271"/>
                  <a:pt x="1571868" y="352289"/>
                </a:cubicBezTo>
                <a:cubicBezTo>
                  <a:pt x="1553237" y="355505"/>
                  <a:pt x="1535271" y="342931"/>
                  <a:pt x="1532165" y="324235"/>
                </a:cubicBezTo>
                <a:cubicBezTo>
                  <a:pt x="1531723" y="321707"/>
                  <a:pt x="1531501" y="319134"/>
                  <a:pt x="1531723" y="316584"/>
                </a:cubicBezTo>
                <a:lnTo>
                  <a:pt x="1531727" y="316547"/>
                </a:lnTo>
                <a:lnTo>
                  <a:pt x="1531722" y="316585"/>
                </a:lnTo>
                <a:cubicBezTo>
                  <a:pt x="1519079" y="311373"/>
                  <a:pt x="1509984" y="300351"/>
                  <a:pt x="1507102" y="287089"/>
                </a:cubicBezTo>
                <a:lnTo>
                  <a:pt x="1507103" y="287088"/>
                </a:lnTo>
                <a:lnTo>
                  <a:pt x="1507102" y="287088"/>
                </a:lnTo>
                <a:lnTo>
                  <a:pt x="1501462" y="282076"/>
                </a:lnTo>
                <a:lnTo>
                  <a:pt x="1492518" y="285730"/>
                </a:lnTo>
                <a:lnTo>
                  <a:pt x="1485809" y="292854"/>
                </a:lnTo>
                <a:lnTo>
                  <a:pt x="1484700" y="302834"/>
                </a:lnTo>
                <a:lnTo>
                  <a:pt x="1483722" y="303939"/>
                </a:lnTo>
                <a:lnTo>
                  <a:pt x="1484921" y="302835"/>
                </a:lnTo>
                <a:cubicBezTo>
                  <a:pt x="1507102" y="305052"/>
                  <a:pt x="1509984" y="330334"/>
                  <a:pt x="1513534" y="341645"/>
                </a:cubicBezTo>
                <a:cubicBezTo>
                  <a:pt x="1525511" y="368879"/>
                  <a:pt x="1539707" y="395004"/>
                  <a:pt x="1556342" y="419710"/>
                </a:cubicBezTo>
                <a:lnTo>
                  <a:pt x="1555235" y="419686"/>
                </a:lnTo>
                <a:lnTo>
                  <a:pt x="1559004" y="421927"/>
                </a:lnTo>
                <a:cubicBezTo>
                  <a:pt x="1561888" y="428137"/>
                  <a:pt x="1566214" y="428137"/>
                  <a:pt x="1570733" y="427333"/>
                </a:cubicBezTo>
                <a:lnTo>
                  <a:pt x="1578638" y="427690"/>
                </a:lnTo>
                <a:lnTo>
                  <a:pt x="1580074" y="425697"/>
                </a:lnTo>
                <a:cubicBezTo>
                  <a:pt x="1584512" y="425453"/>
                  <a:pt x="1588947" y="427538"/>
                  <a:pt x="1591609" y="431241"/>
                </a:cubicBezTo>
                <a:lnTo>
                  <a:pt x="1591609" y="436495"/>
                </a:lnTo>
                <a:lnTo>
                  <a:pt x="1591688" y="436576"/>
                </a:lnTo>
                <a:lnTo>
                  <a:pt x="1591831" y="435899"/>
                </a:lnTo>
                <a:lnTo>
                  <a:pt x="1592719" y="437497"/>
                </a:lnTo>
                <a:lnTo>
                  <a:pt x="1592719" y="431241"/>
                </a:lnTo>
                <a:cubicBezTo>
                  <a:pt x="1594715" y="429999"/>
                  <a:pt x="1597376" y="429999"/>
                  <a:pt x="1599372" y="431241"/>
                </a:cubicBezTo>
                <a:lnTo>
                  <a:pt x="1664362" y="505536"/>
                </a:lnTo>
                <a:cubicBezTo>
                  <a:pt x="1673235" y="499769"/>
                  <a:pt x="1664362" y="493116"/>
                  <a:pt x="1666358" y="487350"/>
                </a:cubicBezTo>
                <a:cubicBezTo>
                  <a:pt x="1664362" y="485377"/>
                  <a:pt x="1664362" y="482227"/>
                  <a:pt x="1666358" y="480254"/>
                </a:cubicBezTo>
                <a:cubicBezTo>
                  <a:pt x="1681331" y="482694"/>
                  <a:pt x="1689483" y="490677"/>
                  <a:pt x="1695195" y="500629"/>
                </a:cubicBezTo>
                <a:lnTo>
                  <a:pt x="1708854" y="531599"/>
                </a:lnTo>
                <a:lnTo>
                  <a:pt x="1718123" y="534643"/>
                </a:lnTo>
                <a:cubicBezTo>
                  <a:pt x="1720479" y="536861"/>
                  <a:pt x="1722253" y="539910"/>
                  <a:pt x="1724249" y="542793"/>
                </a:cubicBezTo>
                <a:lnTo>
                  <a:pt x="1724248" y="542794"/>
                </a:lnTo>
                <a:lnTo>
                  <a:pt x="1745654" y="568367"/>
                </a:lnTo>
                <a:lnTo>
                  <a:pt x="1750423" y="601341"/>
                </a:lnTo>
                <a:lnTo>
                  <a:pt x="1750424" y="601342"/>
                </a:lnTo>
                <a:lnTo>
                  <a:pt x="1761514" y="611987"/>
                </a:lnTo>
                <a:lnTo>
                  <a:pt x="1761510" y="612921"/>
                </a:lnTo>
                <a:lnTo>
                  <a:pt x="1762402" y="613318"/>
                </a:lnTo>
                <a:cubicBezTo>
                  <a:pt x="1767503" y="613318"/>
                  <a:pt x="1770609" y="621523"/>
                  <a:pt x="1777039" y="617975"/>
                </a:cubicBezTo>
                <a:lnTo>
                  <a:pt x="1777628" y="617908"/>
                </a:lnTo>
                <a:lnTo>
                  <a:pt x="1776153" y="616644"/>
                </a:lnTo>
                <a:cubicBezTo>
                  <a:pt x="1776153" y="611765"/>
                  <a:pt x="1776153" y="604225"/>
                  <a:pt x="1783694" y="606886"/>
                </a:cubicBezTo>
                <a:cubicBezTo>
                  <a:pt x="1791235" y="609548"/>
                  <a:pt x="1790790" y="616866"/>
                  <a:pt x="1791901" y="623076"/>
                </a:cubicBezTo>
                <a:lnTo>
                  <a:pt x="1783176" y="622062"/>
                </a:lnTo>
                <a:lnTo>
                  <a:pt x="1783250" y="623298"/>
                </a:lnTo>
                <a:cubicBezTo>
                  <a:pt x="1771053" y="646584"/>
                  <a:pt x="1793233" y="658116"/>
                  <a:pt x="1805431" y="667652"/>
                </a:cubicBezTo>
                <a:cubicBezTo>
                  <a:pt x="1822177" y="682168"/>
                  <a:pt x="1837704" y="697958"/>
                  <a:pt x="1851900" y="714866"/>
                </a:cubicBezTo>
                <a:lnTo>
                  <a:pt x="1888403" y="766005"/>
                </a:lnTo>
                <a:lnTo>
                  <a:pt x="1892906" y="761989"/>
                </a:lnTo>
                <a:cubicBezTo>
                  <a:pt x="1893821" y="759966"/>
                  <a:pt x="1894043" y="757693"/>
                  <a:pt x="1894376" y="755475"/>
                </a:cubicBezTo>
                <a:lnTo>
                  <a:pt x="1897326" y="760280"/>
                </a:lnTo>
                <a:lnTo>
                  <a:pt x="1896371" y="757693"/>
                </a:lnTo>
                <a:lnTo>
                  <a:pt x="1896371" y="735515"/>
                </a:lnTo>
                <a:cubicBezTo>
                  <a:pt x="1907240" y="756140"/>
                  <a:pt x="1918552" y="772108"/>
                  <a:pt x="1926981" y="788741"/>
                </a:cubicBezTo>
                <a:cubicBezTo>
                  <a:pt x="1938071" y="806239"/>
                  <a:pt x="1954043" y="819945"/>
                  <a:pt x="1973118" y="827995"/>
                </a:cubicBezTo>
                <a:cubicBezTo>
                  <a:pt x="1993301" y="837531"/>
                  <a:pt x="2002839" y="860818"/>
                  <a:pt x="2026130" y="870132"/>
                </a:cubicBezTo>
                <a:cubicBezTo>
                  <a:pt x="2042544" y="876564"/>
                  <a:pt x="2063170" y="878116"/>
                  <a:pt x="2076037" y="894749"/>
                </a:cubicBezTo>
                <a:cubicBezTo>
                  <a:pt x="2078920" y="898519"/>
                  <a:pt x="2093336" y="896967"/>
                  <a:pt x="2078920" y="887431"/>
                </a:cubicBezTo>
                <a:cubicBezTo>
                  <a:pt x="2084243" y="882951"/>
                  <a:pt x="2091340" y="881531"/>
                  <a:pt x="2097995" y="883661"/>
                </a:cubicBezTo>
                <a:cubicBezTo>
                  <a:pt x="2119066" y="892154"/>
                  <a:pt x="2141913" y="895437"/>
                  <a:pt x="2164537" y="893197"/>
                </a:cubicBezTo>
                <a:cubicBezTo>
                  <a:pt x="2174740" y="890757"/>
                  <a:pt x="2186718" y="871019"/>
                  <a:pt x="2198694" y="889648"/>
                </a:cubicBezTo>
                <a:lnTo>
                  <a:pt x="2201120" y="890248"/>
                </a:lnTo>
                <a:lnTo>
                  <a:pt x="2197586" y="888096"/>
                </a:lnTo>
                <a:cubicBezTo>
                  <a:pt x="2205404" y="893252"/>
                  <a:pt x="2210853" y="884811"/>
                  <a:pt x="2217392" y="882795"/>
                </a:cubicBezTo>
                <a:lnTo>
                  <a:pt x="2224022" y="883612"/>
                </a:lnTo>
                <a:lnTo>
                  <a:pt x="2223980" y="883217"/>
                </a:lnTo>
                <a:cubicBezTo>
                  <a:pt x="2234404" y="880112"/>
                  <a:pt x="2240837" y="866363"/>
                  <a:pt x="2254589" y="871685"/>
                </a:cubicBezTo>
                <a:lnTo>
                  <a:pt x="2256386" y="871537"/>
                </a:lnTo>
                <a:lnTo>
                  <a:pt x="2267011" y="861677"/>
                </a:lnTo>
                <a:cubicBezTo>
                  <a:pt x="2272057" y="859875"/>
                  <a:pt x="2277769" y="859265"/>
                  <a:pt x="2282981" y="857713"/>
                </a:cubicBezTo>
                <a:lnTo>
                  <a:pt x="2286291" y="864969"/>
                </a:lnTo>
                <a:lnTo>
                  <a:pt x="2286723" y="864714"/>
                </a:lnTo>
                <a:lnTo>
                  <a:pt x="2282759" y="856714"/>
                </a:lnTo>
                <a:cubicBezTo>
                  <a:pt x="2282759" y="856515"/>
                  <a:pt x="2282981" y="856337"/>
                  <a:pt x="2282981" y="856160"/>
                </a:cubicBezTo>
                <a:cubicBezTo>
                  <a:pt x="2295181" y="845204"/>
                  <a:pt x="2310041" y="837553"/>
                  <a:pt x="2326010" y="833983"/>
                </a:cubicBezTo>
                <a:cubicBezTo>
                  <a:pt x="2333998" y="833983"/>
                  <a:pt x="2336437" y="821564"/>
                  <a:pt x="2345973" y="824447"/>
                </a:cubicBezTo>
                <a:cubicBezTo>
                  <a:pt x="2350411" y="822007"/>
                  <a:pt x="2342204" y="805152"/>
                  <a:pt x="2357286" y="814689"/>
                </a:cubicBezTo>
                <a:lnTo>
                  <a:pt x="2373033" y="808701"/>
                </a:lnTo>
                <a:lnTo>
                  <a:pt x="2378359" y="812914"/>
                </a:lnTo>
                <a:cubicBezTo>
                  <a:pt x="2370816" y="819257"/>
                  <a:pt x="2361943" y="823448"/>
                  <a:pt x="2352185" y="825112"/>
                </a:cubicBezTo>
                <a:lnTo>
                  <a:pt x="2351865" y="824553"/>
                </a:lnTo>
                <a:lnTo>
                  <a:pt x="2340900" y="836395"/>
                </a:lnTo>
                <a:cubicBezTo>
                  <a:pt x="2336270" y="838863"/>
                  <a:pt x="2331002" y="840304"/>
                  <a:pt x="2326010" y="842189"/>
                </a:cubicBezTo>
                <a:lnTo>
                  <a:pt x="2326010" y="842188"/>
                </a:lnTo>
                <a:lnTo>
                  <a:pt x="2319357" y="851281"/>
                </a:lnTo>
                <a:lnTo>
                  <a:pt x="2319356" y="851282"/>
                </a:lnTo>
                <a:lnTo>
                  <a:pt x="2319357" y="851282"/>
                </a:lnTo>
                <a:lnTo>
                  <a:pt x="2326186" y="855483"/>
                </a:lnTo>
                <a:lnTo>
                  <a:pt x="2326898" y="855273"/>
                </a:lnTo>
                <a:lnTo>
                  <a:pt x="2336587" y="851670"/>
                </a:lnTo>
                <a:lnTo>
                  <a:pt x="2340290" y="848953"/>
                </a:lnTo>
                <a:cubicBezTo>
                  <a:pt x="2342190" y="847539"/>
                  <a:pt x="2344249" y="846569"/>
                  <a:pt x="2346623" y="846784"/>
                </a:cubicBezTo>
                <a:lnTo>
                  <a:pt x="2352224" y="850149"/>
                </a:lnTo>
                <a:lnTo>
                  <a:pt x="2406527" y="818292"/>
                </a:lnTo>
                <a:cubicBezTo>
                  <a:pt x="2423884" y="806427"/>
                  <a:pt x="2441129" y="794396"/>
                  <a:pt x="2460204" y="785414"/>
                </a:cubicBezTo>
                <a:lnTo>
                  <a:pt x="2462256" y="785440"/>
                </a:lnTo>
                <a:lnTo>
                  <a:pt x="2464691" y="778020"/>
                </a:lnTo>
                <a:cubicBezTo>
                  <a:pt x="2470087" y="773009"/>
                  <a:pt x="2481442" y="777541"/>
                  <a:pt x="2485934" y="771221"/>
                </a:cubicBezTo>
                <a:lnTo>
                  <a:pt x="2486271" y="770978"/>
                </a:lnTo>
                <a:lnTo>
                  <a:pt x="2485490" y="771221"/>
                </a:lnTo>
                <a:cubicBezTo>
                  <a:pt x="2487930" y="759911"/>
                  <a:pt x="2496581" y="757915"/>
                  <a:pt x="2505453" y="756141"/>
                </a:cubicBezTo>
                <a:lnTo>
                  <a:pt x="2505453" y="765011"/>
                </a:lnTo>
                <a:lnTo>
                  <a:pt x="2505163" y="765101"/>
                </a:lnTo>
                <a:lnTo>
                  <a:pt x="2506783" y="765217"/>
                </a:lnTo>
                <a:lnTo>
                  <a:pt x="2506783" y="765011"/>
                </a:lnTo>
                <a:cubicBezTo>
                  <a:pt x="2504343" y="762616"/>
                  <a:pt x="2504343" y="758669"/>
                  <a:pt x="2506783" y="756229"/>
                </a:cubicBezTo>
                <a:cubicBezTo>
                  <a:pt x="2506783" y="756207"/>
                  <a:pt x="2506783" y="756163"/>
                  <a:pt x="2506783" y="756141"/>
                </a:cubicBezTo>
                <a:lnTo>
                  <a:pt x="2524306" y="745274"/>
                </a:lnTo>
                <a:lnTo>
                  <a:pt x="2523654" y="748101"/>
                </a:lnTo>
                <a:lnTo>
                  <a:pt x="2524751" y="746826"/>
                </a:lnTo>
                <a:lnTo>
                  <a:pt x="2529408" y="746826"/>
                </a:lnTo>
                <a:lnTo>
                  <a:pt x="2529449" y="746826"/>
                </a:lnTo>
                <a:lnTo>
                  <a:pt x="2527634" y="745052"/>
                </a:lnTo>
                <a:cubicBezTo>
                  <a:pt x="2527634" y="729750"/>
                  <a:pt x="2544714" y="738399"/>
                  <a:pt x="2548483" y="728641"/>
                </a:cubicBezTo>
                <a:lnTo>
                  <a:pt x="2549149" y="729688"/>
                </a:lnTo>
                <a:lnTo>
                  <a:pt x="2549149" y="728641"/>
                </a:lnTo>
                <a:cubicBezTo>
                  <a:pt x="2548927" y="726312"/>
                  <a:pt x="2550700" y="724294"/>
                  <a:pt x="2553140" y="724117"/>
                </a:cubicBezTo>
                <a:cubicBezTo>
                  <a:pt x="2553362" y="724094"/>
                  <a:pt x="2553806" y="724117"/>
                  <a:pt x="2554250" y="724205"/>
                </a:cubicBezTo>
                <a:lnTo>
                  <a:pt x="2559795" y="724205"/>
                </a:lnTo>
                <a:lnTo>
                  <a:pt x="2559949" y="727594"/>
                </a:lnTo>
                <a:lnTo>
                  <a:pt x="2560684" y="724870"/>
                </a:lnTo>
                <a:lnTo>
                  <a:pt x="2560920" y="724602"/>
                </a:lnTo>
                <a:lnTo>
                  <a:pt x="2565119" y="711231"/>
                </a:lnTo>
                <a:cubicBezTo>
                  <a:pt x="2567336" y="707240"/>
                  <a:pt x="2570774" y="704024"/>
                  <a:pt x="2576653" y="702472"/>
                </a:cubicBezTo>
                <a:lnTo>
                  <a:pt x="2576651" y="702479"/>
                </a:lnTo>
                <a:lnTo>
                  <a:pt x="2642973" y="637935"/>
                </a:lnTo>
                <a:cubicBezTo>
                  <a:pt x="2649184" y="632258"/>
                  <a:pt x="2655173" y="626181"/>
                  <a:pt x="2660719" y="619749"/>
                </a:cubicBezTo>
                <a:cubicBezTo>
                  <a:pt x="2686668" y="593580"/>
                  <a:pt x="2718166" y="573620"/>
                  <a:pt x="2745003" y="548338"/>
                </a:cubicBezTo>
                <a:cubicBezTo>
                  <a:pt x="2756538" y="537471"/>
                  <a:pt x="2771400" y="515515"/>
                  <a:pt x="2796242" y="521725"/>
                </a:cubicBezTo>
                <a:cubicBezTo>
                  <a:pt x="2802673" y="523278"/>
                  <a:pt x="2807998" y="518842"/>
                  <a:pt x="2805556" y="510415"/>
                </a:cubicBezTo>
                <a:cubicBezTo>
                  <a:pt x="2802009" y="497330"/>
                  <a:pt x="2811767" y="494225"/>
                  <a:pt x="2820640" y="490677"/>
                </a:cubicBezTo>
                <a:lnTo>
                  <a:pt x="2820885" y="490461"/>
                </a:lnTo>
                <a:lnTo>
                  <a:pt x="2820196" y="490455"/>
                </a:lnTo>
                <a:cubicBezTo>
                  <a:pt x="2821972" y="486463"/>
                  <a:pt x="2823746" y="482471"/>
                  <a:pt x="2825297" y="478480"/>
                </a:cubicBezTo>
                <a:cubicBezTo>
                  <a:pt x="2826851" y="474487"/>
                  <a:pt x="2820640" y="470717"/>
                  <a:pt x="2825297" y="470274"/>
                </a:cubicBezTo>
                <a:cubicBezTo>
                  <a:pt x="2829957" y="469830"/>
                  <a:pt x="2829957" y="476705"/>
                  <a:pt x="2831509" y="480475"/>
                </a:cubicBezTo>
                <a:lnTo>
                  <a:pt x="2831622" y="480989"/>
                </a:lnTo>
                <a:lnTo>
                  <a:pt x="2831953" y="480697"/>
                </a:lnTo>
                <a:cubicBezTo>
                  <a:pt x="2847256" y="476261"/>
                  <a:pt x="2864335" y="473379"/>
                  <a:pt x="2863891" y="451644"/>
                </a:cubicBezTo>
                <a:cubicBezTo>
                  <a:pt x="2874981" y="452421"/>
                  <a:pt x="2880860" y="446599"/>
                  <a:pt x="2885768" y="439364"/>
                </a:cubicBezTo>
                <a:lnTo>
                  <a:pt x="2889289" y="434809"/>
                </a:lnTo>
                <a:lnTo>
                  <a:pt x="2889289" y="647575"/>
                </a:lnTo>
                <a:lnTo>
                  <a:pt x="2738129" y="903176"/>
                </a:lnTo>
                <a:cubicBezTo>
                  <a:pt x="2723489" y="932451"/>
                  <a:pt x="2709293" y="961725"/>
                  <a:pt x="2696873" y="991886"/>
                </a:cubicBezTo>
                <a:cubicBezTo>
                  <a:pt x="2689774" y="995745"/>
                  <a:pt x="2684673" y="1002709"/>
                  <a:pt x="2683343" y="1010737"/>
                </a:cubicBezTo>
                <a:cubicBezTo>
                  <a:pt x="2683343" y="1014285"/>
                  <a:pt x="2683343" y="1018721"/>
                  <a:pt x="2681123" y="1020938"/>
                </a:cubicBezTo>
                <a:cubicBezTo>
                  <a:pt x="2644305" y="1062632"/>
                  <a:pt x="2642751" y="1118298"/>
                  <a:pt x="2622566" y="1166422"/>
                </a:cubicBezTo>
                <a:cubicBezTo>
                  <a:pt x="2617687" y="1177733"/>
                  <a:pt x="2610812" y="1188600"/>
                  <a:pt x="2605045" y="1198801"/>
                </a:cubicBezTo>
                <a:cubicBezTo>
                  <a:pt x="2588853" y="1226967"/>
                  <a:pt x="2588853" y="1259124"/>
                  <a:pt x="2579537" y="1288841"/>
                </a:cubicBezTo>
                <a:lnTo>
                  <a:pt x="2579081" y="1291590"/>
                </a:lnTo>
                <a:lnTo>
                  <a:pt x="2579758" y="1292390"/>
                </a:lnTo>
                <a:lnTo>
                  <a:pt x="2579803" y="1292563"/>
                </a:lnTo>
                <a:lnTo>
                  <a:pt x="2585775" y="1286291"/>
                </a:lnTo>
                <a:cubicBezTo>
                  <a:pt x="2587799" y="1284683"/>
                  <a:pt x="2589740" y="1284961"/>
                  <a:pt x="2591293" y="1291281"/>
                </a:cubicBezTo>
                <a:cubicBezTo>
                  <a:pt x="2592622" y="1302480"/>
                  <a:pt x="2592622" y="1313791"/>
                  <a:pt x="2591293" y="1324990"/>
                </a:cubicBezTo>
                <a:lnTo>
                  <a:pt x="2590194" y="1324990"/>
                </a:lnTo>
                <a:lnTo>
                  <a:pt x="2590654" y="1333335"/>
                </a:lnTo>
                <a:lnTo>
                  <a:pt x="2586028" y="1340644"/>
                </a:lnTo>
                <a:lnTo>
                  <a:pt x="2586191" y="1340959"/>
                </a:lnTo>
                <a:lnTo>
                  <a:pt x="2578243" y="1349434"/>
                </a:lnTo>
                <a:lnTo>
                  <a:pt x="2579315" y="1351826"/>
                </a:lnTo>
                <a:cubicBezTo>
                  <a:pt x="2595062" y="1384648"/>
                  <a:pt x="2579315" y="1413035"/>
                  <a:pt x="2566229" y="1440535"/>
                </a:cubicBezTo>
                <a:cubicBezTo>
                  <a:pt x="2555804" y="1463821"/>
                  <a:pt x="2544048" y="1484890"/>
                  <a:pt x="2532070" y="1508620"/>
                </a:cubicBezTo>
                <a:cubicBezTo>
                  <a:pt x="2520091" y="1532350"/>
                  <a:pt x="2497025" y="1539446"/>
                  <a:pt x="2484825" y="1560293"/>
                </a:cubicBezTo>
                <a:cubicBezTo>
                  <a:pt x="2482829" y="1563619"/>
                  <a:pt x="2476174" y="1564507"/>
                  <a:pt x="2475067" y="1568721"/>
                </a:cubicBezTo>
                <a:cubicBezTo>
                  <a:pt x="2468411" y="1595999"/>
                  <a:pt x="2452886" y="1590898"/>
                  <a:pt x="2436028" y="1577591"/>
                </a:cubicBezTo>
                <a:cubicBezTo>
                  <a:pt x="2432923" y="1606200"/>
                  <a:pt x="2432923" y="1606200"/>
                  <a:pt x="2409188" y="1594446"/>
                </a:cubicBezTo>
                <a:cubicBezTo>
                  <a:pt x="2399430" y="1589567"/>
                  <a:pt x="2388783" y="1583801"/>
                  <a:pt x="2378801" y="1589124"/>
                </a:cubicBezTo>
                <a:cubicBezTo>
                  <a:pt x="2354402" y="1601432"/>
                  <a:pt x="2327121" y="1607376"/>
                  <a:pt x="2299839" y="1606422"/>
                </a:cubicBezTo>
                <a:cubicBezTo>
                  <a:pt x="2295401" y="1606511"/>
                  <a:pt x="2291188" y="1608241"/>
                  <a:pt x="2287860" y="1611301"/>
                </a:cubicBezTo>
                <a:lnTo>
                  <a:pt x="2277214" y="1611301"/>
                </a:lnTo>
                <a:cubicBezTo>
                  <a:pt x="2266568" y="1592672"/>
                  <a:pt x="2243721" y="1601987"/>
                  <a:pt x="2228859" y="1589124"/>
                </a:cubicBezTo>
                <a:cubicBezTo>
                  <a:pt x="2214000" y="1576261"/>
                  <a:pt x="2191597" y="1570051"/>
                  <a:pt x="2179175" y="1551865"/>
                </a:cubicBezTo>
                <a:cubicBezTo>
                  <a:pt x="2171634" y="1540999"/>
                  <a:pt x="2159214" y="1542329"/>
                  <a:pt x="2148343" y="1539890"/>
                </a:cubicBezTo>
                <a:lnTo>
                  <a:pt x="2144150" y="1532103"/>
                </a:lnTo>
                <a:lnTo>
                  <a:pt x="2143019" y="1532571"/>
                </a:lnTo>
                <a:lnTo>
                  <a:pt x="2133039" y="1532349"/>
                </a:lnTo>
                <a:lnTo>
                  <a:pt x="2133196" y="1532029"/>
                </a:lnTo>
                <a:lnTo>
                  <a:pt x="2117625" y="1525225"/>
                </a:lnTo>
                <a:cubicBezTo>
                  <a:pt x="2113688" y="1520928"/>
                  <a:pt x="2110639" y="1515495"/>
                  <a:pt x="2106646" y="1511281"/>
                </a:cubicBezTo>
                <a:lnTo>
                  <a:pt x="2053412" y="1453841"/>
                </a:lnTo>
                <a:lnTo>
                  <a:pt x="2053271" y="1453492"/>
                </a:lnTo>
                <a:lnTo>
                  <a:pt x="2034336" y="1436321"/>
                </a:lnTo>
                <a:lnTo>
                  <a:pt x="2034337" y="1436321"/>
                </a:lnTo>
                <a:lnTo>
                  <a:pt x="2007138" y="1417526"/>
                </a:lnTo>
                <a:cubicBezTo>
                  <a:pt x="1998515" y="1410595"/>
                  <a:pt x="1989754" y="1403831"/>
                  <a:pt x="1979107" y="1399728"/>
                </a:cubicBezTo>
                <a:cubicBezTo>
                  <a:pt x="1971563" y="1399728"/>
                  <a:pt x="1965352" y="1393585"/>
                  <a:pt x="1965352" y="1385978"/>
                </a:cubicBezTo>
                <a:cubicBezTo>
                  <a:pt x="1965352" y="1385845"/>
                  <a:pt x="1965352" y="1385690"/>
                  <a:pt x="1965352" y="1385535"/>
                </a:cubicBezTo>
                <a:cubicBezTo>
                  <a:pt x="1965352" y="1385535"/>
                  <a:pt x="1970678" y="1382874"/>
                  <a:pt x="1973562" y="1382874"/>
                </a:cubicBezTo>
                <a:cubicBezTo>
                  <a:pt x="1937850" y="1341735"/>
                  <a:pt x="1900143" y="1302536"/>
                  <a:pt x="1861715" y="1264058"/>
                </a:cubicBezTo>
                <a:lnTo>
                  <a:pt x="1745843" y="1149862"/>
                </a:lnTo>
                <a:lnTo>
                  <a:pt x="1748677" y="1158993"/>
                </a:lnTo>
                <a:cubicBezTo>
                  <a:pt x="1750701" y="1162208"/>
                  <a:pt x="1752199" y="1165535"/>
                  <a:pt x="1748650" y="1169749"/>
                </a:cubicBezTo>
                <a:cubicBezTo>
                  <a:pt x="1742772" y="1168197"/>
                  <a:pt x="1740276" y="1165203"/>
                  <a:pt x="1739472" y="1161488"/>
                </a:cubicBezTo>
                <a:lnTo>
                  <a:pt x="1740396" y="1149506"/>
                </a:lnTo>
                <a:lnTo>
                  <a:pt x="1735339" y="1142914"/>
                </a:lnTo>
                <a:lnTo>
                  <a:pt x="1733917" y="1141830"/>
                </a:lnTo>
                <a:lnTo>
                  <a:pt x="1718427" y="1137259"/>
                </a:lnTo>
                <a:lnTo>
                  <a:pt x="1709946" y="1123548"/>
                </a:lnTo>
                <a:lnTo>
                  <a:pt x="1709168" y="1122955"/>
                </a:lnTo>
                <a:cubicBezTo>
                  <a:pt x="1692865" y="1109870"/>
                  <a:pt x="1679501" y="1093958"/>
                  <a:pt x="1666193" y="1077990"/>
                </a:cubicBezTo>
                <a:lnTo>
                  <a:pt x="1623627" y="1032774"/>
                </a:lnTo>
                <a:lnTo>
                  <a:pt x="1618671" y="1037349"/>
                </a:lnTo>
                <a:lnTo>
                  <a:pt x="1618418" y="1037416"/>
                </a:lnTo>
                <a:lnTo>
                  <a:pt x="1628872" y="1053095"/>
                </a:lnTo>
                <a:lnTo>
                  <a:pt x="1628874" y="1053095"/>
                </a:lnTo>
                <a:cubicBezTo>
                  <a:pt x="1630647" y="1060857"/>
                  <a:pt x="1647727" y="1067954"/>
                  <a:pt x="1633975" y="1075273"/>
                </a:cubicBezTo>
                <a:cubicBezTo>
                  <a:pt x="1620223" y="1082591"/>
                  <a:pt x="1617117" y="1067289"/>
                  <a:pt x="1611794" y="1058196"/>
                </a:cubicBezTo>
                <a:lnTo>
                  <a:pt x="1611933" y="1058007"/>
                </a:lnTo>
                <a:lnTo>
                  <a:pt x="1605750" y="1050576"/>
                </a:lnTo>
                <a:cubicBezTo>
                  <a:pt x="1604696" y="1047219"/>
                  <a:pt x="1604918" y="1043460"/>
                  <a:pt x="1606693" y="1040100"/>
                </a:cubicBezTo>
                <a:cubicBezTo>
                  <a:pt x="1607359" y="1038747"/>
                  <a:pt x="1608244" y="1037505"/>
                  <a:pt x="1609354" y="1036463"/>
                </a:cubicBezTo>
                <a:lnTo>
                  <a:pt x="1609508" y="1036463"/>
                </a:lnTo>
                <a:lnTo>
                  <a:pt x="1605486" y="1031608"/>
                </a:lnTo>
                <a:cubicBezTo>
                  <a:pt x="1598167" y="1027107"/>
                  <a:pt x="1586231" y="1024820"/>
                  <a:pt x="1597376" y="1011180"/>
                </a:cubicBezTo>
                <a:cubicBezTo>
                  <a:pt x="1599040" y="1009406"/>
                  <a:pt x="1598929" y="1006967"/>
                  <a:pt x="1599067" y="1004666"/>
                </a:cubicBezTo>
                <a:lnTo>
                  <a:pt x="1599214" y="1004403"/>
                </a:lnTo>
                <a:lnTo>
                  <a:pt x="1599153" y="1004305"/>
                </a:lnTo>
                <a:cubicBezTo>
                  <a:pt x="1595159" y="999005"/>
                  <a:pt x="1591609" y="993461"/>
                  <a:pt x="1588504" y="987672"/>
                </a:cubicBezTo>
                <a:lnTo>
                  <a:pt x="1587632" y="986771"/>
                </a:lnTo>
                <a:lnTo>
                  <a:pt x="1585620" y="988781"/>
                </a:lnTo>
                <a:cubicBezTo>
                  <a:pt x="1582072" y="987229"/>
                  <a:pt x="1578967" y="985343"/>
                  <a:pt x="1576998" y="982738"/>
                </a:cubicBezTo>
                <a:lnTo>
                  <a:pt x="1575525" y="974262"/>
                </a:lnTo>
                <a:lnTo>
                  <a:pt x="1575196" y="973922"/>
                </a:lnTo>
                <a:cubicBezTo>
                  <a:pt x="1567433" y="951834"/>
                  <a:pt x="1555012" y="931608"/>
                  <a:pt x="1539041" y="914487"/>
                </a:cubicBezTo>
                <a:lnTo>
                  <a:pt x="1538388" y="913949"/>
                </a:lnTo>
                <a:lnTo>
                  <a:pt x="1534224" y="914761"/>
                </a:lnTo>
                <a:cubicBezTo>
                  <a:pt x="1528547" y="913503"/>
                  <a:pt x="1521186" y="908222"/>
                  <a:pt x="1520188" y="922027"/>
                </a:cubicBezTo>
                <a:cubicBezTo>
                  <a:pt x="1520188" y="929568"/>
                  <a:pt x="1514198" y="924023"/>
                  <a:pt x="1511094" y="919144"/>
                </a:cubicBezTo>
                <a:cubicBezTo>
                  <a:pt x="1508211" y="914487"/>
                  <a:pt x="1510761" y="911549"/>
                  <a:pt x="1513450" y="908721"/>
                </a:cubicBezTo>
                <a:lnTo>
                  <a:pt x="1516621" y="899017"/>
                </a:lnTo>
                <a:lnTo>
                  <a:pt x="1499588" y="887071"/>
                </a:lnTo>
                <a:cubicBezTo>
                  <a:pt x="1497079" y="884895"/>
                  <a:pt x="1495381" y="882351"/>
                  <a:pt x="1495432" y="879007"/>
                </a:cubicBezTo>
                <a:lnTo>
                  <a:pt x="1501557" y="866589"/>
                </a:lnTo>
                <a:lnTo>
                  <a:pt x="1501557" y="862814"/>
                </a:lnTo>
                <a:lnTo>
                  <a:pt x="1501313" y="862170"/>
                </a:lnTo>
                <a:lnTo>
                  <a:pt x="1492046" y="862454"/>
                </a:lnTo>
                <a:cubicBezTo>
                  <a:pt x="1488913" y="862093"/>
                  <a:pt x="1486141" y="860707"/>
                  <a:pt x="1484255" y="856604"/>
                </a:cubicBezTo>
                <a:lnTo>
                  <a:pt x="1484156" y="856391"/>
                </a:lnTo>
                <a:lnTo>
                  <a:pt x="1473055" y="849031"/>
                </a:lnTo>
                <a:cubicBezTo>
                  <a:pt x="1470227" y="845449"/>
                  <a:pt x="1468508" y="840992"/>
                  <a:pt x="1468286" y="836201"/>
                </a:cubicBezTo>
                <a:lnTo>
                  <a:pt x="1468579" y="835702"/>
                </a:lnTo>
                <a:lnTo>
                  <a:pt x="1467620" y="836200"/>
                </a:lnTo>
                <a:cubicBezTo>
                  <a:pt x="1443000" y="810474"/>
                  <a:pt x="1421262" y="782154"/>
                  <a:pt x="1402853" y="751704"/>
                </a:cubicBezTo>
                <a:cubicBezTo>
                  <a:pt x="1380673" y="722874"/>
                  <a:pt x="1361376" y="693378"/>
                  <a:pt x="1340968" y="664104"/>
                </a:cubicBezTo>
                <a:lnTo>
                  <a:pt x="1330100" y="637712"/>
                </a:lnTo>
                <a:lnTo>
                  <a:pt x="1330099" y="637713"/>
                </a:lnTo>
                <a:cubicBezTo>
                  <a:pt x="1323445" y="634608"/>
                  <a:pt x="1316569" y="627290"/>
                  <a:pt x="1321892" y="623076"/>
                </a:cubicBezTo>
                <a:cubicBezTo>
                  <a:pt x="1327215" y="618862"/>
                  <a:pt x="1332539" y="628842"/>
                  <a:pt x="1334535" y="633499"/>
                </a:cubicBezTo>
                <a:lnTo>
                  <a:pt x="1330413" y="637415"/>
                </a:lnTo>
                <a:lnTo>
                  <a:pt x="1334536" y="633499"/>
                </a:lnTo>
                <a:cubicBezTo>
                  <a:pt x="1362484" y="652350"/>
                  <a:pt x="1372687" y="684950"/>
                  <a:pt x="1392206" y="710454"/>
                </a:cubicBezTo>
                <a:lnTo>
                  <a:pt x="1473532" y="828709"/>
                </a:lnTo>
                <a:lnTo>
                  <a:pt x="1473609" y="828661"/>
                </a:lnTo>
                <a:lnTo>
                  <a:pt x="1475162" y="830435"/>
                </a:lnTo>
                <a:cubicBezTo>
                  <a:pt x="1477602" y="829437"/>
                  <a:pt x="1480097" y="831100"/>
                  <a:pt x="1482564" y="832126"/>
                </a:cubicBezTo>
                <a:lnTo>
                  <a:pt x="1489083" y="830204"/>
                </a:lnTo>
                <a:lnTo>
                  <a:pt x="1362040" y="619971"/>
                </a:lnTo>
                <a:cubicBezTo>
                  <a:pt x="1338529" y="581382"/>
                  <a:pt x="1312578" y="544346"/>
                  <a:pt x="1284186" y="509084"/>
                </a:cubicBezTo>
                <a:cubicBezTo>
                  <a:pt x="1250472" y="470517"/>
                  <a:pt x="1222302" y="427538"/>
                  <a:pt x="1200122" y="381342"/>
                </a:cubicBezTo>
                <a:cubicBezTo>
                  <a:pt x="1173282" y="328338"/>
                  <a:pt x="1155760" y="271564"/>
                  <a:pt x="1132027" y="217895"/>
                </a:cubicBezTo>
                <a:cubicBezTo>
                  <a:pt x="1121380" y="194443"/>
                  <a:pt x="1116597" y="167996"/>
                  <a:pt x="1102707" y="146227"/>
                </a:cubicBezTo>
                <a:lnTo>
                  <a:pt x="1085958" y="127137"/>
                </a:lnTo>
                <a:lnTo>
                  <a:pt x="1085681" y="127044"/>
                </a:lnTo>
                <a:lnTo>
                  <a:pt x="1085743" y="126892"/>
                </a:lnTo>
                <a:lnTo>
                  <a:pt x="1085226" y="126303"/>
                </a:lnTo>
                <a:lnTo>
                  <a:pt x="1074464" y="101339"/>
                </a:lnTo>
                <a:lnTo>
                  <a:pt x="1066815" y="96585"/>
                </a:lnTo>
                <a:lnTo>
                  <a:pt x="1053507" y="85718"/>
                </a:lnTo>
                <a:lnTo>
                  <a:pt x="1054004" y="84534"/>
                </a:lnTo>
                <a:lnTo>
                  <a:pt x="1052620" y="84611"/>
                </a:lnTo>
                <a:cubicBezTo>
                  <a:pt x="1045079" y="74299"/>
                  <a:pt x="1041530" y="62435"/>
                  <a:pt x="1038231" y="50459"/>
                </a:cubicBezTo>
                <a:lnTo>
                  <a:pt x="1025725" y="16686"/>
                </a:lnTo>
                <a:lnTo>
                  <a:pt x="996281" y="32272"/>
                </a:lnTo>
                <a:lnTo>
                  <a:pt x="995646" y="31227"/>
                </a:lnTo>
                <a:lnTo>
                  <a:pt x="995615" y="32271"/>
                </a:lnTo>
                <a:cubicBezTo>
                  <a:pt x="993952" y="33824"/>
                  <a:pt x="992178" y="36152"/>
                  <a:pt x="990237" y="37039"/>
                </a:cubicBezTo>
                <a:lnTo>
                  <a:pt x="983860" y="33159"/>
                </a:lnTo>
                <a:lnTo>
                  <a:pt x="982085" y="33159"/>
                </a:lnTo>
                <a:lnTo>
                  <a:pt x="979646" y="33159"/>
                </a:lnTo>
                <a:lnTo>
                  <a:pt x="979004" y="33159"/>
                </a:lnTo>
                <a:lnTo>
                  <a:pt x="974988" y="43748"/>
                </a:lnTo>
                <a:cubicBezTo>
                  <a:pt x="972604" y="46687"/>
                  <a:pt x="969000" y="48350"/>
                  <a:pt x="963232" y="47795"/>
                </a:cubicBezTo>
                <a:lnTo>
                  <a:pt x="962246" y="47420"/>
                </a:lnTo>
                <a:lnTo>
                  <a:pt x="963232" y="48461"/>
                </a:lnTo>
                <a:lnTo>
                  <a:pt x="947261" y="59993"/>
                </a:lnTo>
                <a:lnTo>
                  <a:pt x="946582" y="59582"/>
                </a:lnTo>
                <a:lnTo>
                  <a:pt x="934840" y="63984"/>
                </a:lnTo>
                <a:lnTo>
                  <a:pt x="932231" y="63761"/>
                </a:lnTo>
                <a:lnTo>
                  <a:pt x="934841" y="64650"/>
                </a:lnTo>
                <a:cubicBezTo>
                  <a:pt x="925303" y="70195"/>
                  <a:pt x="919758" y="83945"/>
                  <a:pt x="905119" y="79287"/>
                </a:cubicBezTo>
                <a:lnTo>
                  <a:pt x="904897" y="78843"/>
                </a:lnTo>
                <a:lnTo>
                  <a:pt x="904897" y="79287"/>
                </a:lnTo>
                <a:lnTo>
                  <a:pt x="898243" y="79287"/>
                </a:lnTo>
                <a:lnTo>
                  <a:pt x="902520" y="76150"/>
                </a:lnTo>
                <a:lnTo>
                  <a:pt x="898465" y="78178"/>
                </a:lnTo>
                <a:cubicBezTo>
                  <a:pt x="889592" y="83501"/>
                  <a:pt x="884711" y="94146"/>
                  <a:pt x="873621" y="96585"/>
                </a:cubicBezTo>
                <a:lnTo>
                  <a:pt x="869119" y="93937"/>
                </a:lnTo>
                <a:lnTo>
                  <a:pt x="873621" y="97251"/>
                </a:lnTo>
                <a:cubicBezTo>
                  <a:pt x="867633" y="105899"/>
                  <a:pt x="862310" y="97251"/>
                  <a:pt x="856765" y="97251"/>
                </a:cubicBezTo>
                <a:lnTo>
                  <a:pt x="856550" y="96784"/>
                </a:lnTo>
                <a:lnTo>
                  <a:pt x="851019" y="101911"/>
                </a:lnTo>
                <a:cubicBezTo>
                  <a:pt x="844635" y="104291"/>
                  <a:pt x="836692" y="99467"/>
                  <a:pt x="830370" y="102128"/>
                </a:cubicBezTo>
                <a:lnTo>
                  <a:pt x="830370" y="101908"/>
                </a:lnTo>
                <a:cubicBezTo>
                  <a:pt x="825490" y="124084"/>
                  <a:pt x="810185" y="111887"/>
                  <a:pt x="798652" y="111443"/>
                </a:cubicBezTo>
                <a:lnTo>
                  <a:pt x="798845" y="111093"/>
                </a:lnTo>
                <a:lnTo>
                  <a:pt x="798651" y="111221"/>
                </a:lnTo>
                <a:lnTo>
                  <a:pt x="798430" y="111082"/>
                </a:lnTo>
                <a:lnTo>
                  <a:pt x="798430" y="111443"/>
                </a:lnTo>
                <a:lnTo>
                  <a:pt x="798430" y="126302"/>
                </a:lnTo>
                <a:lnTo>
                  <a:pt x="798215" y="126415"/>
                </a:lnTo>
                <a:lnTo>
                  <a:pt x="798631" y="133219"/>
                </a:lnTo>
                <a:cubicBezTo>
                  <a:pt x="798041" y="134369"/>
                  <a:pt x="796849" y="134563"/>
                  <a:pt x="795435" y="134397"/>
                </a:cubicBezTo>
                <a:lnTo>
                  <a:pt x="787541" y="133857"/>
                </a:lnTo>
                <a:lnTo>
                  <a:pt x="773199" y="143850"/>
                </a:lnTo>
                <a:cubicBezTo>
                  <a:pt x="767598" y="144432"/>
                  <a:pt x="761498" y="143268"/>
                  <a:pt x="755842" y="143379"/>
                </a:cubicBezTo>
                <a:lnTo>
                  <a:pt x="754300" y="142930"/>
                </a:lnTo>
                <a:lnTo>
                  <a:pt x="749411" y="145374"/>
                </a:lnTo>
                <a:lnTo>
                  <a:pt x="748809" y="145253"/>
                </a:lnTo>
                <a:lnTo>
                  <a:pt x="749633" y="146261"/>
                </a:lnTo>
                <a:cubicBezTo>
                  <a:pt x="751230" y="152427"/>
                  <a:pt x="747525" y="158725"/>
                  <a:pt x="741360" y="160322"/>
                </a:cubicBezTo>
                <a:cubicBezTo>
                  <a:pt x="740360" y="160566"/>
                  <a:pt x="739341" y="160699"/>
                  <a:pt x="738320" y="160677"/>
                </a:cubicBezTo>
                <a:lnTo>
                  <a:pt x="712779" y="170848"/>
                </a:lnTo>
                <a:lnTo>
                  <a:pt x="712812" y="170878"/>
                </a:lnTo>
                <a:cubicBezTo>
                  <a:pt x="713145" y="174427"/>
                  <a:pt x="711537" y="175536"/>
                  <a:pt x="709402" y="175896"/>
                </a:cubicBezTo>
                <a:lnTo>
                  <a:pt x="702832" y="176423"/>
                </a:lnTo>
                <a:cubicBezTo>
                  <a:pt x="693893" y="184052"/>
                  <a:pt x="682048" y="187379"/>
                  <a:pt x="670447" y="185516"/>
                </a:cubicBezTo>
                <a:cubicBezTo>
                  <a:pt x="664292" y="184019"/>
                  <a:pt x="661506" y="195122"/>
                  <a:pt x="655538" y="195433"/>
                </a:cubicBezTo>
                <a:lnTo>
                  <a:pt x="648950" y="191673"/>
                </a:lnTo>
                <a:lnTo>
                  <a:pt x="643913" y="201400"/>
                </a:lnTo>
                <a:cubicBezTo>
                  <a:pt x="640780" y="202592"/>
                  <a:pt x="636621" y="202149"/>
                  <a:pt x="632517" y="201705"/>
                </a:cubicBezTo>
                <a:lnTo>
                  <a:pt x="632517" y="197441"/>
                </a:lnTo>
                <a:lnTo>
                  <a:pt x="631631" y="200818"/>
                </a:lnTo>
                <a:cubicBezTo>
                  <a:pt x="615905" y="212639"/>
                  <a:pt x="598670" y="222330"/>
                  <a:pt x="580394" y="229649"/>
                </a:cubicBezTo>
                <a:cubicBezTo>
                  <a:pt x="572852" y="232088"/>
                  <a:pt x="553112" y="238520"/>
                  <a:pt x="558213" y="260254"/>
                </a:cubicBezTo>
                <a:cubicBezTo>
                  <a:pt x="561319" y="274225"/>
                  <a:pt x="543131" y="274447"/>
                  <a:pt x="534036" y="280435"/>
                </a:cubicBezTo>
                <a:cubicBezTo>
                  <a:pt x="511855" y="295294"/>
                  <a:pt x="489674" y="311927"/>
                  <a:pt x="469713" y="328560"/>
                </a:cubicBezTo>
                <a:cubicBezTo>
                  <a:pt x="467893" y="330356"/>
                  <a:pt x="465387" y="331310"/>
                  <a:pt x="462837" y="331221"/>
                </a:cubicBezTo>
                <a:cubicBezTo>
                  <a:pt x="445757" y="332552"/>
                  <a:pt x="430452" y="335878"/>
                  <a:pt x="425351" y="357391"/>
                </a:cubicBezTo>
                <a:cubicBezTo>
                  <a:pt x="421581" y="369433"/>
                  <a:pt x="410246" y="377506"/>
                  <a:pt x="397626" y="377128"/>
                </a:cubicBezTo>
                <a:cubicBezTo>
                  <a:pt x="368347" y="370475"/>
                  <a:pt x="355704" y="389548"/>
                  <a:pt x="338846" y="405959"/>
                </a:cubicBezTo>
                <a:cubicBezTo>
                  <a:pt x="332192" y="412391"/>
                  <a:pt x="326647" y="436786"/>
                  <a:pt x="308237" y="416382"/>
                </a:cubicBezTo>
                <a:cubicBezTo>
                  <a:pt x="303091" y="419155"/>
                  <a:pt x="298123" y="422259"/>
                  <a:pt x="293376" y="425697"/>
                </a:cubicBezTo>
                <a:cubicBezTo>
                  <a:pt x="276963" y="439624"/>
                  <a:pt x="254804" y="444748"/>
                  <a:pt x="233932" y="439447"/>
                </a:cubicBezTo>
                <a:cubicBezTo>
                  <a:pt x="194606" y="430953"/>
                  <a:pt x="157564" y="414165"/>
                  <a:pt x="125246" y="390213"/>
                </a:cubicBezTo>
                <a:cubicBezTo>
                  <a:pt x="117706" y="384004"/>
                  <a:pt x="103066" y="387108"/>
                  <a:pt x="92197" y="378903"/>
                </a:cubicBezTo>
                <a:cubicBezTo>
                  <a:pt x="78002" y="367592"/>
                  <a:pt x="76671" y="338983"/>
                  <a:pt x="47836" y="346080"/>
                </a:cubicBezTo>
                <a:cubicBezTo>
                  <a:pt x="44731" y="346080"/>
                  <a:pt x="32976" y="331665"/>
                  <a:pt x="34084" y="326121"/>
                </a:cubicBezTo>
                <a:cubicBezTo>
                  <a:pt x="41404" y="294185"/>
                  <a:pt x="14787" y="303943"/>
                  <a:pt x="1035" y="296625"/>
                </a:cubicBezTo>
                <a:cubicBezTo>
                  <a:pt x="-4732" y="262915"/>
                  <a:pt x="14787" y="238520"/>
                  <a:pt x="30757" y="212129"/>
                </a:cubicBezTo>
                <a:cubicBezTo>
                  <a:pt x="58704" y="165778"/>
                  <a:pt x="100848" y="130959"/>
                  <a:pt x="130127" y="85941"/>
                </a:cubicBezTo>
                <a:cubicBezTo>
                  <a:pt x="136559" y="76405"/>
                  <a:pt x="165837" y="81506"/>
                  <a:pt x="174488" y="94590"/>
                </a:cubicBezTo>
                <a:cubicBezTo>
                  <a:pt x="178037" y="100135"/>
                  <a:pt x="180476" y="104569"/>
                  <a:pt x="187131" y="105678"/>
                </a:cubicBezTo>
                <a:lnTo>
                  <a:pt x="189992" y="111419"/>
                </a:lnTo>
                <a:lnTo>
                  <a:pt x="196010" y="117095"/>
                </a:lnTo>
                <a:lnTo>
                  <a:pt x="198886" y="116767"/>
                </a:lnTo>
                <a:cubicBezTo>
                  <a:pt x="212196" y="128477"/>
                  <a:pt x="232313" y="127789"/>
                  <a:pt x="244800" y="115214"/>
                </a:cubicBezTo>
                <a:cubicBezTo>
                  <a:pt x="263654" y="99248"/>
                  <a:pt x="274523" y="130516"/>
                  <a:pt x="289162" y="118763"/>
                </a:cubicBezTo>
                <a:cubicBezTo>
                  <a:pt x="289162" y="121202"/>
                  <a:pt x="289162" y="123420"/>
                  <a:pt x="289162" y="125860"/>
                </a:cubicBezTo>
                <a:cubicBezTo>
                  <a:pt x="294707" y="154911"/>
                  <a:pt x="298921" y="157129"/>
                  <a:pt x="325760" y="142270"/>
                </a:cubicBezTo>
                <a:cubicBezTo>
                  <a:pt x="339113" y="132290"/>
                  <a:pt x="354129" y="124773"/>
                  <a:pt x="370122" y="120093"/>
                </a:cubicBezTo>
                <a:lnTo>
                  <a:pt x="378251" y="117830"/>
                </a:lnTo>
                <a:lnTo>
                  <a:pt x="388088" y="111444"/>
                </a:lnTo>
                <a:lnTo>
                  <a:pt x="414261" y="98803"/>
                </a:lnTo>
                <a:cubicBezTo>
                  <a:pt x="410047" y="110778"/>
                  <a:pt x="404501" y="116766"/>
                  <a:pt x="394520" y="117653"/>
                </a:cubicBezTo>
                <a:lnTo>
                  <a:pt x="388927" y="112254"/>
                </a:lnTo>
                <a:lnTo>
                  <a:pt x="394520" y="117654"/>
                </a:lnTo>
                <a:lnTo>
                  <a:pt x="389197" y="122532"/>
                </a:lnTo>
                <a:lnTo>
                  <a:pt x="387794" y="122532"/>
                </a:lnTo>
                <a:lnTo>
                  <a:pt x="385343" y="134120"/>
                </a:lnTo>
                <a:cubicBezTo>
                  <a:pt x="385315" y="139220"/>
                  <a:pt x="384538" y="144265"/>
                  <a:pt x="377884" y="147814"/>
                </a:cubicBezTo>
                <a:cubicBezTo>
                  <a:pt x="372561" y="150697"/>
                  <a:pt x="382986" y="152693"/>
                  <a:pt x="384982" y="154911"/>
                </a:cubicBezTo>
                <a:cubicBezTo>
                  <a:pt x="393411" y="165778"/>
                  <a:pt x="397626" y="158681"/>
                  <a:pt x="402505" y="152471"/>
                </a:cubicBezTo>
                <a:lnTo>
                  <a:pt x="407179" y="153320"/>
                </a:lnTo>
                <a:lnTo>
                  <a:pt x="416284" y="149255"/>
                </a:lnTo>
                <a:lnTo>
                  <a:pt x="422018" y="142139"/>
                </a:lnTo>
                <a:lnTo>
                  <a:pt x="424685" y="135838"/>
                </a:lnTo>
                <a:lnTo>
                  <a:pt x="435333" y="135838"/>
                </a:lnTo>
                <a:cubicBezTo>
                  <a:pt x="439990" y="141161"/>
                  <a:pt x="446866" y="138278"/>
                  <a:pt x="452189" y="140052"/>
                </a:cubicBezTo>
                <a:cubicBezTo>
                  <a:pt x="483243" y="132512"/>
                  <a:pt x="507420" y="111001"/>
                  <a:pt x="535589" y="97917"/>
                </a:cubicBezTo>
                <a:cubicBezTo>
                  <a:pt x="570634" y="81728"/>
                  <a:pt x="606123" y="66648"/>
                  <a:pt x="640725" y="49571"/>
                </a:cubicBezTo>
                <a:close/>
              </a:path>
            </a:pathLst>
          </a:custGeom>
          <a:solidFill>
            <a:srgbClr val="FFFFFF"/>
          </a:solidFill>
          <a:ln w="2644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17" name="任意多边形: 形状 2616"/>
          <p:cNvSpPr/>
          <p:nvPr userDrawn="1">
            <p:custDataLst>
              <p:tags r:id="rId7"/>
            </p:custDataLst>
          </p:nvPr>
        </p:nvSpPr>
        <p:spPr>
          <a:xfrm>
            <a:off x="11337290" y="2599690"/>
            <a:ext cx="871220" cy="1658620"/>
          </a:xfrm>
          <a:custGeom>
            <a:avLst/>
            <a:gdLst>
              <a:gd name="connsiteX0" fmla="*/ 816995 w 1358130"/>
              <a:gd name="connsiteY0" fmla="*/ 2140423 h 2567697"/>
              <a:gd name="connsiteX1" fmla="*/ 820699 w 1358130"/>
              <a:gd name="connsiteY1" fmla="*/ 2142807 h 2567697"/>
              <a:gd name="connsiteX2" fmla="*/ 811235 w 1358130"/>
              <a:gd name="connsiteY2" fmla="*/ 2156390 h 2567697"/>
              <a:gd name="connsiteX3" fmla="*/ 816995 w 1358130"/>
              <a:gd name="connsiteY3" fmla="*/ 2140423 h 2567697"/>
              <a:gd name="connsiteX4" fmla="*/ 921092 w 1358130"/>
              <a:gd name="connsiteY4" fmla="*/ 2138940 h 2567697"/>
              <a:gd name="connsiteX5" fmla="*/ 921101 w 1358130"/>
              <a:gd name="connsiteY5" fmla="*/ 2138993 h 2567697"/>
              <a:gd name="connsiteX6" fmla="*/ 921161 w 1358130"/>
              <a:gd name="connsiteY6" fmla="*/ 2139001 h 2567697"/>
              <a:gd name="connsiteX7" fmla="*/ 1127870 w 1358130"/>
              <a:gd name="connsiteY7" fmla="*/ 2104202 h 2567697"/>
              <a:gd name="connsiteX8" fmla="*/ 1127839 w 1358130"/>
              <a:gd name="connsiteY8" fmla="*/ 2104311 h 2567697"/>
              <a:gd name="connsiteX9" fmla="*/ 1128070 w 1358130"/>
              <a:gd name="connsiteY9" fmla="*/ 2104265 h 2567697"/>
              <a:gd name="connsiteX10" fmla="*/ 1098804 w 1358130"/>
              <a:gd name="connsiteY10" fmla="*/ 2102630 h 2567697"/>
              <a:gd name="connsiteX11" fmla="*/ 1097421 w 1358130"/>
              <a:gd name="connsiteY11" fmla="*/ 2103486 h 2567697"/>
              <a:gd name="connsiteX12" fmla="*/ 1098434 w 1358130"/>
              <a:gd name="connsiteY12" fmla="*/ 2103592 h 2567697"/>
              <a:gd name="connsiteX13" fmla="*/ 1220673 w 1358130"/>
              <a:gd name="connsiteY13" fmla="*/ 2085795 h 2567697"/>
              <a:gd name="connsiteX14" fmla="*/ 1223609 w 1358130"/>
              <a:gd name="connsiteY14" fmla="*/ 2090608 h 2567697"/>
              <a:gd name="connsiteX15" fmla="*/ 1225083 w 1358130"/>
              <a:gd name="connsiteY15" fmla="*/ 2089451 h 2567697"/>
              <a:gd name="connsiteX16" fmla="*/ 1207047 w 1358130"/>
              <a:gd name="connsiteY16" fmla="*/ 2083021 h 2567697"/>
              <a:gd name="connsiteX17" fmla="*/ 1207080 w 1358130"/>
              <a:gd name="connsiteY17" fmla="*/ 2083230 h 2567697"/>
              <a:gd name="connsiteX18" fmla="*/ 1207080 w 1358130"/>
              <a:gd name="connsiteY18" fmla="*/ 2083231 h 2567697"/>
              <a:gd name="connsiteX19" fmla="*/ 1207081 w 1358130"/>
              <a:gd name="connsiteY19" fmla="*/ 2083230 h 2567697"/>
              <a:gd name="connsiteX20" fmla="*/ 1210582 w 1358130"/>
              <a:gd name="connsiteY20" fmla="*/ 2083606 h 2567697"/>
              <a:gd name="connsiteX21" fmla="*/ 1220454 w 1358130"/>
              <a:gd name="connsiteY21" fmla="*/ 2076319 h 2567697"/>
              <a:gd name="connsiteX22" fmla="*/ 1219836 w 1358130"/>
              <a:gd name="connsiteY22" fmla="*/ 2083230 h 2567697"/>
              <a:gd name="connsiteX23" fmla="*/ 1218190 w 1358130"/>
              <a:gd name="connsiteY23" fmla="*/ 2083230 h 2567697"/>
              <a:gd name="connsiteX24" fmla="*/ 1220454 w 1358130"/>
              <a:gd name="connsiteY24" fmla="*/ 2076319 h 2567697"/>
              <a:gd name="connsiteX25" fmla="*/ 273389 w 1358130"/>
              <a:gd name="connsiteY25" fmla="*/ 1881628 h 2567697"/>
              <a:gd name="connsiteX26" fmla="*/ 274081 w 1358130"/>
              <a:gd name="connsiteY26" fmla="*/ 1882261 h 2567697"/>
              <a:gd name="connsiteX27" fmla="*/ 274048 w 1358130"/>
              <a:gd name="connsiteY27" fmla="*/ 1881628 h 2567697"/>
              <a:gd name="connsiteX28" fmla="*/ 268080 w 1358130"/>
              <a:gd name="connsiteY28" fmla="*/ 1878396 h 2567697"/>
              <a:gd name="connsiteX29" fmla="*/ 268080 w 1358130"/>
              <a:gd name="connsiteY29" fmla="*/ 1880116 h 2567697"/>
              <a:gd name="connsiteX30" fmla="*/ 268866 w 1358130"/>
              <a:gd name="connsiteY30" fmla="*/ 1880869 h 2567697"/>
              <a:gd name="connsiteX31" fmla="*/ 223846 w 1358130"/>
              <a:gd name="connsiteY31" fmla="*/ 1839742 h 2567697"/>
              <a:gd name="connsiteX32" fmla="*/ 223640 w 1358130"/>
              <a:gd name="connsiteY32" fmla="*/ 1840119 h 2567697"/>
              <a:gd name="connsiteX33" fmla="*/ 223640 w 1358130"/>
              <a:gd name="connsiteY33" fmla="*/ 1844464 h 2567697"/>
              <a:gd name="connsiteX34" fmla="*/ 223846 w 1358130"/>
              <a:gd name="connsiteY34" fmla="*/ 1844797 h 2567697"/>
              <a:gd name="connsiteX35" fmla="*/ 244421 w 1358130"/>
              <a:gd name="connsiteY35" fmla="*/ 1809422 h 2567697"/>
              <a:gd name="connsiteX36" fmla="*/ 243540 w 1358130"/>
              <a:gd name="connsiteY36" fmla="*/ 1812997 h 2567697"/>
              <a:gd name="connsiteX37" fmla="*/ 244214 w 1358130"/>
              <a:gd name="connsiteY37" fmla="*/ 1812997 h 2567697"/>
              <a:gd name="connsiteX38" fmla="*/ 244455 w 1358130"/>
              <a:gd name="connsiteY38" fmla="*/ 1813369 h 2567697"/>
              <a:gd name="connsiteX39" fmla="*/ 244616 w 1358130"/>
              <a:gd name="connsiteY39" fmla="*/ 1813299 h 2567697"/>
              <a:gd name="connsiteX40" fmla="*/ 244421 w 1358130"/>
              <a:gd name="connsiteY40" fmla="*/ 1812997 h 2567697"/>
              <a:gd name="connsiteX41" fmla="*/ 203139 w 1358130"/>
              <a:gd name="connsiteY41" fmla="*/ 1794950 h 2567697"/>
              <a:gd name="connsiteX42" fmla="*/ 203075 w 1358130"/>
              <a:gd name="connsiteY42" fmla="*/ 1795947 h 2567697"/>
              <a:gd name="connsiteX43" fmla="*/ 203280 w 1358130"/>
              <a:gd name="connsiteY43" fmla="*/ 1796113 h 2567697"/>
              <a:gd name="connsiteX44" fmla="*/ 203272 w 1358130"/>
              <a:gd name="connsiteY44" fmla="*/ 1796077 h 2567697"/>
              <a:gd name="connsiteX45" fmla="*/ 183008 w 1358130"/>
              <a:gd name="connsiteY45" fmla="*/ 1782543 h 2567697"/>
              <a:gd name="connsiteX46" fmla="*/ 183165 w 1358130"/>
              <a:gd name="connsiteY46" fmla="*/ 1783019 h 2567697"/>
              <a:gd name="connsiteX47" fmla="*/ 183283 w 1358130"/>
              <a:gd name="connsiteY47" fmla="*/ 1783121 h 2567697"/>
              <a:gd name="connsiteX48" fmla="*/ 251416 w 1358130"/>
              <a:gd name="connsiteY48" fmla="*/ 1779396 h 2567697"/>
              <a:gd name="connsiteX49" fmla="*/ 256971 w 1358130"/>
              <a:gd name="connsiteY49" fmla="*/ 1784829 h 2567697"/>
              <a:gd name="connsiteX50" fmla="*/ 256971 w 1358130"/>
              <a:gd name="connsiteY50" fmla="*/ 1785830 h 2567697"/>
              <a:gd name="connsiteX51" fmla="*/ 251004 w 1358130"/>
              <a:gd name="connsiteY51" fmla="*/ 1794409 h 2567697"/>
              <a:gd name="connsiteX52" fmla="*/ 241540 w 1358130"/>
              <a:gd name="connsiteY52" fmla="*/ 1787022 h 2567697"/>
              <a:gd name="connsiteX53" fmla="*/ 173137 w 1358130"/>
              <a:gd name="connsiteY53" fmla="*/ 1761753 h 2567697"/>
              <a:gd name="connsiteX54" fmla="*/ 171387 w 1358130"/>
              <a:gd name="connsiteY54" fmla="*/ 1762884 h 2567697"/>
              <a:gd name="connsiteX55" fmla="*/ 171436 w 1358130"/>
              <a:gd name="connsiteY55" fmla="*/ 1763090 h 2567697"/>
              <a:gd name="connsiteX56" fmla="*/ 173223 w 1358130"/>
              <a:gd name="connsiteY56" fmla="*/ 1761935 h 2567697"/>
              <a:gd name="connsiteX57" fmla="*/ 185848 w 1358130"/>
              <a:gd name="connsiteY57" fmla="*/ 1737717 h 2567697"/>
              <a:gd name="connsiteX58" fmla="*/ 184660 w 1358130"/>
              <a:gd name="connsiteY58" fmla="*/ 1739039 h 2567697"/>
              <a:gd name="connsiteX59" fmla="*/ 185167 w 1358130"/>
              <a:gd name="connsiteY59" fmla="*/ 1739600 h 2567697"/>
              <a:gd name="connsiteX60" fmla="*/ 185259 w 1358130"/>
              <a:gd name="connsiteY60" fmla="*/ 1739742 h 2567697"/>
              <a:gd name="connsiteX61" fmla="*/ 185429 w 1358130"/>
              <a:gd name="connsiteY61" fmla="*/ 1739583 h 2567697"/>
              <a:gd name="connsiteX62" fmla="*/ 164264 w 1358130"/>
              <a:gd name="connsiteY62" fmla="*/ 1714817 h 2567697"/>
              <a:gd name="connsiteX63" fmla="*/ 164500 w 1358130"/>
              <a:gd name="connsiteY63" fmla="*/ 1715293 h 2567697"/>
              <a:gd name="connsiteX64" fmla="*/ 165795 w 1358130"/>
              <a:gd name="connsiteY64" fmla="*/ 1715293 h 2567697"/>
              <a:gd name="connsiteX65" fmla="*/ 165865 w 1358130"/>
              <a:gd name="connsiteY65" fmla="*/ 1714817 h 2567697"/>
              <a:gd name="connsiteX66" fmla="*/ 235778 w 1358130"/>
              <a:gd name="connsiteY66" fmla="*/ 1680024 h 2567697"/>
              <a:gd name="connsiteX67" fmla="*/ 237424 w 1358130"/>
              <a:gd name="connsiteY67" fmla="*/ 1680024 h 2567697"/>
              <a:gd name="connsiteX68" fmla="*/ 240099 w 1358130"/>
              <a:gd name="connsiteY68" fmla="*/ 1709812 h 2567697"/>
              <a:gd name="connsiteX69" fmla="*/ 240099 w 1358130"/>
              <a:gd name="connsiteY69" fmla="*/ 1726017 h 2567697"/>
              <a:gd name="connsiteX70" fmla="*/ 234956 w 1358130"/>
              <a:gd name="connsiteY70" fmla="*/ 1726017 h 2567697"/>
              <a:gd name="connsiteX71" fmla="*/ 231278 w 1358130"/>
              <a:gd name="connsiteY71" fmla="*/ 1719136 h 2567697"/>
              <a:gd name="connsiteX72" fmla="*/ 233861 w 1358130"/>
              <a:gd name="connsiteY72" fmla="*/ 1709812 h 2567697"/>
              <a:gd name="connsiteX73" fmla="*/ 233309 w 1358130"/>
              <a:gd name="connsiteY73" fmla="*/ 1709812 h 2567697"/>
              <a:gd name="connsiteX74" fmla="*/ 234339 w 1358130"/>
              <a:gd name="connsiteY74" fmla="*/ 1515120 h 2567697"/>
              <a:gd name="connsiteX75" fmla="*/ 239894 w 1358130"/>
              <a:gd name="connsiteY75" fmla="*/ 1515120 h 2567697"/>
              <a:gd name="connsiteX76" fmla="*/ 235368 w 1358130"/>
              <a:gd name="connsiteY76" fmla="*/ 1531086 h 2567697"/>
              <a:gd name="connsiteX77" fmla="*/ 234339 w 1358130"/>
              <a:gd name="connsiteY77" fmla="*/ 1515120 h 2567697"/>
              <a:gd name="connsiteX78" fmla="*/ 236932 w 1358130"/>
              <a:gd name="connsiteY78" fmla="*/ 1492005 h 2567697"/>
              <a:gd name="connsiteX79" fmla="*/ 237991 w 1358130"/>
              <a:gd name="connsiteY79" fmla="*/ 1492297 h 2567697"/>
              <a:gd name="connsiteX80" fmla="*/ 237631 w 1358130"/>
              <a:gd name="connsiteY80" fmla="*/ 1492005 h 2567697"/>
              <a:gd name="connsiteX81" fmla="*/ 240922 w 1358130"/>
              <a:gd name="connsiteY81" fmla="*/ 1462693 h 2567697"/>
              <a:gd name="connsiteX82" fmla="*/ 239688 w 1358130"/>
              <a:gd name="connsiteY82" fmla="*/ 1493673 h 2567697"/>
              <a:gd name="connsiteX83" fmla="*/ 238791 w 1358130"/>
              <a:gd name="connsiteY83" fmla="*/ 1492946 h 2567697"/>
              <a:gd name="connsiteX84" fmla="*/ 241282 w 1358130"/>
              <a:gd name="connsiteY84" fmla="*/ 1501716 h 2567697"/>
              <a:gd name="connsiteX85" fmla="*/ 238659 w 1358130"/>
              <a:gd name="connsiteY85" fmla="*/ 1513452 h 2567697"/>
              <a:gd name="connsiteX86" fmla="*/ 234338 w 1358130"/>
              <a:gd name="connsiteY86" fmla="*/ 1515120 h 2567697"/>
              <a:gd name="connsiteX87" fmla="*/ 234338 w 1358130"/>
              <a:gd name="connsiteY87" fmla="*/ 1491290 h 2567697"/>
              <a:gd name="connsiteX88" fmla="*/ 235352 w 1358130"/>
              <a:gd name="connsiteY88" fmla="*/ 1491570 h 2567697"/>
              <a:gd name="connsiteX89" fmla="*/ 234827 w 1358130"/>
              <a:gd name="connsiteY89" fmla="*/ 1477349 h 2567697"/>
              <a:gd name="connsiteX90" fmla="*/ 240922 w 1358130"/>
              <a:gd name="connsiteY90" fmla="*/ 1462693 h 2567697"/>
              <a:gd name="connsiteX91" fmla="*/ 241886 w 1358130"/>
              <a:gd name="connsiteY91" fmla="*/ 1313903 h 2567697"/>
              <a:gd name="connsiteX92" fmla="*/ 241826 w 1358130"/>
              <a:gd name="connsiteY92" fmla="*/ 1314132 h 2567697"/>
              <a:gd name="connsiteX93" fmla="*/ 242233 w 1358130"/>
              <a:gd name="connsiteY93" fmla="*/ 1314829 h 2567697"/>
              <a:gd name="connsiteX94" fmla="*/ 142167 w 1358130"/>
              <a:gd name="connsiteY94" fmla="*/ 1272052 h 2567697"/>
              <a:gd name="connsiteX95" fmla="*/ 138463 w 1358130"/>
              <a:gd name="connsiteY95" fmla="*/ 1290640 h 2567697"/>
              <a:gd name="connsiteX96" fmla="*/ 454071 w 1358130"/>
              <a:gd name="connsiteY96" fmla="*/ 1264427 h 2567697"/>
              <a:gd name="connsiteX97" fmla="*/ 456950 w 1358130"/>
              <a:gd name="connsiteY97" fmla="*/ 1269432 h 2567697"/>
              <a:gd name="connsiteX98" fmla="*/ 448927 w 1358130"/>
              <a:gd name="connsiteY98" fmla="*/ 1278725 h 2567697"/>
              <a:gd name="connsiteX99" fmla="*/ 444194 w 1358130"/>
              <a:gd name="connsiteY99" fmla="*/ 1273721 h 2567697"/>
              <a:gd name="connsiteX100" fmla="*/ 278573 w 1358130"/>
              <a:gd name="connsiteY100" fmla="*/ 1262794 h 2567697"/>
              <a:gd name="connsiteX101" fmla="*/ 278573 w 1358130"/>
              <a:gd name="connsiteY101" fmla="*/ 1263950 h 2567697"/>
              <a:gd name="connsiteX102" fmla="*/ 278309 w 1358130"/>
              <a:gd name="connsiteY102" fmla="*/ 1264308 h 2567697"/>
              <a:gd name="connsiteX103" fmla="*/ 279030 w 1358130"/>
              <a:gd name="connsiteY103" fmla="*/ 1265256 h 2567697"/>
              <a:gd name="connsiteX104" fmla="*/ 278984 w 1358130"/>
              <a:gd name="connsiteY104" fmla="*/ 1263950 h 2567697"/>
              <a:gd name="connsiteX105" fmla="*/ 144224 w 1358130"/>
              <a:gd name="connsiteY105" fmla="*/ 1241550 h 2567697"/>
              <a:gd name="connsiteX106" fmla="*/ 141551 w 1358130"/>
              <a:gd name="connsiteY106" fmla="*/ 1261091 h 2567697"/>
              <a:gd name="connsiteX107" fmla="*/ 139081 w 1358130"/>
              <a:gd name="connsiteY107" fmla="*/ 1250606 h 2567697"/>
              <a:gd name="connsiteX108" fmla="*/ 144224 w 1358130"/>
              <a:gd name="connsiteY108" fmla="*/ 1241550 h 2567697"/>
              <a:gd name="connsiteX109" fmla="*/ 272682 w 1358130"/>
              <a:gd name="connsiteY109" fmla="*/ 1238787 h 2567697"/>
              <a:gd name="connsiteX110" fmla="*/ 272607 w 1358130"/>
              <a:gd name="connsiteY110" fmla="*/ 1240835 h 2567697"/>
              <a:gd name="connsiteX111" fmla="*/ 269468 w 1358130"/>
              <a:gd name="connsiteY111" fmla="*/ 1242586 h 2567697"/>
              <a:gd name="connsiteX112" fmla="*/ 269932 w 1358130"/>
              <a:gd name="connsiteY112" fmla="*/ 1243457 h 2567697"/>
              <a:gd name="connsiteX113" fmla="*/ 273223 w 1358130"/>
              <a:gd name="connsiteY113" fmla="*/ 1240835 h 2567697"/>
              <a:gd name="connsiteX114" fmla="*/ 274086 w 1358130"/>
              <a:gd name="connsiteY114" fmla="*/ 1240735 h 2567697"/>
              <a:gd name="connsiteX115" fmla="*/ 432466 w 1358130"/>
              <a:gd name="connsiteY115" fmla="*/ 1205567 h 2567697"/>
              <a:gd name="connsiteX116" fmla="*/ 449749 w 1358130"/>
              <a:gd name="connsiteY116" fmla="*/ 1240836 h 2567697"/>
              <a:gd name="connsiteX117" fmla="*/ 432466 w 1358130"/>
              <a:gd name="connsiteY117" fmla="*/ 1205567 h 2567697"/>
              <a:gd name="connsiteX118" fmla="*/ 547708 w 1358130"/>
              <a:gd name="connsiteY118" fmla="*/ 1069179 h 2567697"/>
              <a:gd name="connsiteX119" fmla="*/ 546046 w 1358130"/>
              <a:gd name="connsiteY119" fmla="*/ 1074465 h 2567697"/>
              <a:gd name="connsiteX120" fmla="*/ 547270 w 1358130"/>
              <a:gd name="connsiteY120" fmla="*/ 1075312 h 2567697"/>
              <a:gd name="connsiteX121" fmla="*/ 547270 w 1358130"/>
              <a:gd name="connsiteY121" fmla="*/ 1074739 h 2567697"/>
              <a:gd name="connsiteX122" fmla="*/ 604815 w 1358130"/>
              <a:gd name="connsiteY122" fmla="*/ 1041138 h 2567697"/>
              <a:gd name="connsiteX123" fmla="*/ 604055 w 1358130"/>
              <a:gd name="connsiteY123" fmla="*/ 1045428 h 2567697"/>
              <a:gd name="connsiteX124" fmla="*/ 603860 w 1358130"/>
              <a:gd name="connsiteY124" fmla="*/ 1045449 h 2567697"/>
              <a:gd name="connsiteX125" fmla="*/ 604671 w 1358130"/>
              <a:gd name="connsiteY125" fmla="*/ 1049987 h 2567697"/>
              <a:gd name="connsiteX126" fmla="*/ 604671 w 1358130"/>
              <a:gd name="connsiteY126" fmla="*/ 1045428 h 2567697"/>
              <a:gd name="connsiteX127" fmla="*/ 605431 w 1358130"/>
              <a:gd name="connsiteY127" fmla="*/ 1041138 h 2567697"/>
              <a:gd name="connsiteX128" fmla="*/ 718446 w 1358130"/>
              <a:gd name="connsiteY128" fmla="*/ 995623 h 2567697"/>
              <a:gd name="connsiteX129" fmla="*/ 727705 w 1358130"/>
              <a:gd name="connsiteY129" fmla="*/ 1007062 h 2567697"/>
              <a:gd name="connsiteX130" fmla="*/ 724618 w 1358130"/>
              <a:gd name="connsiteY130" fmla="*/ 1011351 h 2567697"/>
              <a:gd name="connsiteX131" fmla="*/ 715360 w 1358130"/>
              <a:gd name="connsiteY131" fmla="*/ 999675 h 2567697"/>
              <a:gd name="connsiteX132" fmla="*/ 718446 w 1358130"/>
              <a:gd name="connsiteY132" fmla="*/ 995623 h 2567697"/>
              <a:gd name="connsiteX133" fmla="*/ 779963 w 1358130"/>
              <a:gd name="connsiteY133" fmla="*/ 968456 h 2567697"/>
              <a:gd name="connsiteX134" fmla="*/ 784284 w 1358130"/>
              <a:gd name="connsiteY134" fmla="*/ 979180 h 2567697"/>
              <a:gd name="connsiteX135" fmla="*/ 779757 w 1358130"/>
              <a:gd name="connsiteY135" fmla="*/ 982040 h 2567697"/>
              <a:gd name="connsiteX136" fmla="*/ 775437 w 1358130"/>
              <a:gd name="connsiteY136" fmla="*/ 976082 h 2567697"/>
              <a:gd name="connsiteX137" fmla="*/ 779963 w 1358130"/>
              <a:gd name="connsiteY137" fmla="*/ 968456 h 2567697"/>
              <a:gd name="connsiteX138" fmla="*/ 1047632 w 1358130"/>
              <a:gd name="connsiteY138" fmla="*/ 904353 h 2567697"/>
              <a:gd name="connsiteX139" fmla="*/ 1064708 w 1358130"/>
              <a:gd name="connsiteY139" fmla="*/ 904353 h 2567697"/>
              <a:gd name="connsiteX140" fmla="*/ 1046191 w 1358130"/>
              <a:gd name="connsiteY140" fmla="*/ 919366 h 2567697"/>
              <a:gd name="connsiteX141" fmla="*/ 1047632 w 1358130"/>
              <a:gd name="connsiteY141" fmla="*/ 904353 h 2567697"/>
              <a:gd name="connsiteX142" fmla="*/ 480198 w 1358130"/>
              <a:gd name="connsiteY142" fmla="*/ 883383 h 2567697"/>
              <a:gd name="connsiteX143" fmla="*/ 463739 w 1358130"/>
              <a:gd name="connsiteY143" fmla="*/ 893630 h 2567697"/>
              <a:gd name="connsiteX144" fmla="*/ 480198 w 1358130"/>
              <a:gd name="connsiteY144" fmla="*/ 883383 h 2567697"/>
              <a:gd name="connsiteX145" fmla="*/ 438228 w 1358130"/>
              <a:gd name="connsiteY145" fmla="*/ 857647 h 2567697"/>
              <a:gd name="connsiteX146" fmla="*/ 443577 w 1358130"/>
              <a:gd name="connsiteY146" fmla="*/ 861697 h 2567697"/>
              <a:gd name="connsiteX147" fmla="*/ 430821 w 1358130"/>
              <a:gd name="connsiteY147" fmla="*/ 870753 h 2567697"/>
              <a:gd name="connsiteX148" fmla="*/ 438228 w 1358130"/>
              <a:gd name="connsiteY148" fmla="*/ 857647 h 2567697"/>
              <a:gd name="connsiteX149" fmla="*/ 608992 w 1358130"/>
              <a:gd name="connsiteY149" fmla="*/ 830242 h 2567697"/>
              <a:gd name="connsiteX150" fmla="*/ 587183 w 1358130"/>
              <a:gd name="connsiteY150" fmla="*/ 838106 h 2567697"/>
              <a:gd name="connsiteX151" fmla="*/ 608992 w 1358130"/>
              <a:gd name="connsiteY151" fmla="*/ 830242 h 2567697"/>
              <a:gd name="connsiteX152" fmla="*/ 554060 w 1358130"/>
              <a:gd name="connsiteY152" fmla="*/ 808080 h 2567697"/>
              <a:gd name="connsiteX153" fmla="*/ 561672 w 1358130"/>
              <a:gd name="connsiteY153" fmla="*/ 813322 h 2567697"/>
              <a:gd name="connsiteX154" fmla="*/ 555294 w 1358130"/>
              <a:gd name="connsiteY154" fmla="*/ 817850 h 2567697"/>
              <a:gd name="connsiteX155" fmla="*/ 548298 w 1358130"/>
              <a:gd name="connsiteY155" fmla="*/ 815944 h 2567697"/>
              <a:gd name="connsiteX156" fmla="*/ 554060 w 1358130"/>
              <a:gd name="connsiteY156" fmla="*/ 808080 h 2567697"/>
              <a:gd name="connsiteX157" fmla="*/ 1115288 w 1358130"/>
              <a:gd name="connsiteY157" fmla="*/ 111380 h 2567697"/>
              <a:gd name="connsiteX158" fmla="*/ 1115072 w 1358130"/>
              <a:gd name="connsiteY158" fmla="*/ 111615 h 2567697"/>
              <a:gd name="connsiteX159" fmla="*/ 1115145 w 1358130"/>
              <a:gd name="connsiteY159" fmla="*/ 111697 h 2567697"/>
              <a:gd name="connsiteX160" fmla="*/ 1115487 w 1358130"/>
              <a:gd name="connsiteY160" fmla="*/ 111601 h 2567697"/>
              <a:gd name="connsiteX161" fmla="*/ 1163257 w 1358130"/>
              <a:gd name="connsiteY161" fmla="*/ 97942 h 2567697"/>
              <a:gd name="connsiteX162" fmla="*/ 1136305 w 1358130"/>
              <a:gd name="connsiteY162" fmla="*/ 103661 h 2567697"/>
              <a:gd name="connsiteX163" fmla="*/ 1126538 w 1358130"/>
              <a:gd name="connsiteY163" fmla="*/ 100025 h 2567697"/>
              <a:gd name="connsiteX164" fmla="*/ 1126463 w 1358130"/>
              <a:gd name="connsiteY164" fmla="*/ 100073 h 2567697"/>
              <a:gd name="connsiteX165" fmla="*/ 1136099 w 1358130"/>
              <a:gd name="connsiteY165" fmla="*/ 103661 h 2567697"/>
              <a:gd name="connsiteX166" fmla="*/ 1134994 w 1358130"/>
              <a:gd name="connsiteY166" fmla="*/ 107867 h 2567697"/>
              <a:gd name="connsiteX167" fmla="*/ 1180633 w 1358130"/>
              <a:gd name="connsiteY167" fmla="*/ 105427 h 2567697"/>
              <a:gd name="connsiteX168" fmla="*/ 1147846 w 1358130"/>
              <a:gd name="connsiteY168" fmla="*/ 85687 h 2567697"/>
              <a:gd name="connsiteX169" fmla="*/ 1146798 w 1358130"/>
              <a:gd name="connsiteY169" fmla="*/ 85788 h 2567697"/>
              <a:gd name="connsiteX170" fmla="*/ 1146798 w 1358130"/>
              <a:gd name="connsiteY170" fmla="*/ 85693 h 2567697"/>
              <a:gd name="connsiteX171" fmla="*/ 1146579 w 1358130"/>
              <a:gd name="connsiteY171" fmla="*/ 85866 h 2567697"/>
              <a:gd name="connsiteX172" fmla="*/ 1147621 w 1358130"/>
              <a:gd name="connsiteY172" fmla="*/ 85789 h 2567697"/>
              <a:gd name="connsiteX173" fmla="*/ 1337109 w 1358130"/>
              <a:gd name="connsiteY173" fmla="*/ 0 h 2567697"/>
              <a:gd name="connsiteX174" fmla="*/ 1358130 w 1358130"/>
              <a:gd name="connsiteY174" fmla="*/ 0 h 2567697"/>
              <a:gd name="connsiteX175" fmla="*/ 1358130 w 1358130"/>
              <a:gd name="connsiteY175" fmla="*/ 628607 h 2567697"/>
              <a:gd name="connsiteX176" fmla="*/ 1342831 w 1358130"/>
              <a:gd name="connsiteY176" fmla="*/ 641806 h 2567697"/>
              <a:gd name="connsiteX177" fmla="*/ 1328468 w 1358130"/>
              <a:gd name="connsiteY177" fmla="*/ 662955 h 2567697"/>
              <a:gd name="connsiteX178" fmla="*/ 1326717 w 1358130"/>
              <a:gd name="connsiteY178" fmla="*/ 669590 h 2567697"/>
              <a:gd name="connsiteX179" fmla="*/ 1328442 w 1358130"/>
              <a:gd name="connsiteY179" fmla="*/ 675197 h 2567697"/>
              <a:gd name="connsiteX180" fmla="*/ 1326822 w 1358130"/>
              <a:gd name="connsiteY180" fmla="*/ 687738 h 2567697"/>
              <a:gd name="connsiteX181" fmla="*/ 1320444 w 1358130"/>
              <a:gd name="connsiteY181" fmla="*/ 681065 h 2567697"/>
              <a:gd name="connsiteX182" fmla="*/ 1320318 w 1358130"/>
              <a:gd name="connsiteY182" fmla="*/ 678754 h 2567697"/>
              <a:gd name="connsiteX183" fmla="*/ 1314345 w 1358130"/>
              <a:gd name="connsiteY183" fmla="*/ 676515 h 2567697"/>
              <a:gd name="connsiteX184" fmla="*/ 1296783 w 1358130"/>
              <a:gd name="connsiteY184" fmla="*/ 694411 h 2567697"/>
              <a:gd name="connsiteX185" fmla="*/ 1245142 w 1358130"/>
              <a:gd name="connsiteY185" fmla="*/ 737067 h 2567697"/>
              <a:gd name="connsiteX186" fmla="*/ 1242790 w 1358130"/>
              <a:gd name="connsiteY186" fmla="*/ 739373 h 2567697"/>
              <a:gd name="connsiteX187" fmla="*/ 1246814 w 1358130"/>
              <a:gd name="connsiteY187" fmla="*/ 743292 h 2567697"/>
              <a:gd name="connsiteX188" fmla="*/ 1249669 w 1358130"/>
              <a:gd name="connsiteY188" fmla="*/ 746360 h 2567697"/>
              <a:gd name="connsiteX189" fmla="*/ 1240616 w 1358130"/>
              <a:gd name="connsiteY189" fmla="*/ 749696 h 2567697"/>
              <a:gd name="connsiteX190" fmla="*/ 1233145 w 1358130"/>
              <a:gd name="connsiteY190" fmla="*/ 748960 h 2567697"/>
              <a:gd name="connsiteX191" fmla="*/ 1193297 w 1358130"/>
              <a:gd name="connsiteY191" fmla="*/ 792114 h 2567697"/>
              <a:gd name="connsiteX192" fmla="*/ 1112235 w 1358130"/>
              <a:gd name="connsiteY192" fmla="*/ 872422 h 2567697"/>
              <a:gd name="connsiteX193" fmla="*/ 1067588 w 1358130"/>
              <a:gd name="connsiteY193" fmla="*/ 903401 h 2567697"/>
              <a:gd name="connsiteX194" fmla="*/ 1050512 w 1358130"/>
              <a:gd name="connsiteY194" fmla="*/ 903401 h 2567697"/>
              <a:gd name="connsiteX195" fmla="*/ 977063 w 1358130"/>
              <a:gd name="connsiteY195" fmla="*/ 921512 h 2567697"/>
              <a:gd name="connsiteX196" fmla="*/ 953608 w 1358130"/>
              <a:gd name="connsiteY196" fmla="*/ 913886 h 2567697"/>
              <a:gd name="connsiteX197" fmla="*/ 946701 w 1358130"/>
              <a:gd name="connsiteY197" fmla="*/ 906400 h 2567697"/>
              <a:gd name="connsiteX198" fmla="*/ 946594 w 1358130"/>
              <a:gd name="connsiteY198" fmla="*/ 909466 h 2567697"/>
              <a:gd name="connsiteX199" fmla="*/ 950728 w 1358130"/>
              <a:gd name="connsiteY199" fmla="*/ 914363 h 2567697"/>
              <a:gd name="connsiteX200" fmla="*/ 945584 w 1358130"/>
              <a:gd name="connsiteY200" fmla="*/ 918890 h 2567697"/>
              <a:gd name="connsiteX201" fmla="*/ 944623 w 1358130"/>
              <a:gd name="connsiteY201" fmla="*/ 918757 h 2567697"/>
              <a:gd name="connsiteX202" fmla="*/ 945583 w 1358130"/>
              <a:gd name="connsiteY202" fmla="*/ 919367 h 2567697"/>
              <a:gd name="connsiteX203" fmla="*/ 954020 w 1358130"/>
              <a:gd name="connsiteY203" fmla="*/ 925801 h 2567697"/>
              <a:gd name="connsiteX204" fmla="*/ 951973 w 1358130"/>
              <a:gd name="connsiteY204" fmla="*/ 926754 h 2567697"/>
              <a:gd name="connsiteX205" fmla="*/ 954020 w 1358130"/>
              <a:gd name="connsiteY205" fmla="*/ 926754 h 2567697"/>
              <a:gd name="connsiteX206" fmla="*/ 937355 w 1358130"/>
              <a:gd name="connsiteY206" fmla="*/ 938193 h 2567697"/>
              <a:gd name="connsiteX207" fmla="*/ 935502 w 1358130"/>
              <a:gd name="connsiteY207" fmla="*/ 926754 h 2567697"/>
              <a:gd name="connsiteX208" fmla="*/ 937552 w 1358130"/>
              <a:gd name="connsiteY208" fmla="*/ 926754 h 2567697"/>
              <a:gd name="connsiteX209" fmla="*/ 935502 w 1358130"/>
              <a:gd name="connsiteY209" fmla="*/ 925801 h 2567697"/>
              <a:gd name="connsiteX210" fmla="*/ 930565 w 1358130"/>
              <a:gd name="connsiteY210" fmla="*/ 909835 h 2567697"/>
              <a:gd name="connsiteX211" fmla="*/ 931158 w 1358130"/>
              <a:gd name="connsiteY211" fmla="*/ 910212 h 2567697"/>
              <a:gd name="connsiteX212" fmla="*/ 930565 w 1358130"/>
              <a:gd name="connsiteY212" fmla="*/ 909358 h 2567697"/>
              <a:gd name="connsiteX213" fmla="*/ 930359 w 1358130"/>
              <a:gd name="connsiteY213" fmla="*/ 904830 h 2567697"/>
              <a:gd name="connsiteX214" fmla="*/ 902067 w 1358130"/>
              <a:gd name="connsiteY214" fmla="*/ 909643 h 2567697"/>
              <a:gd name="connsiteX215" fmla="*/ 847575 w 1358130"/>
              <a:gd name="connsiteY215" fmla="*/ 933308 h 2567697"/>
              <a:gd name="connsiteX216" fmla="*/ 790250 w 1358130"/>
              <a:gd name="connsiteY216" fmla="*/ 954159 h 2567697"/>
              <a:gd name="connsiteX217" fmla="*/ 702604 w 1358130"/>
              <a:gd name="connsiteY217" fmla="*/ 989666 h 2567697"/>
              <a:gd name="connsiteX218" fmla="*/ 694786 w 1358130"/>
              <a:gd name="connsiteY218" fmla="*/ 1009207 h 2567697"/>
              <a:gd name="connsiteX219" fmla="*/ 689556 w 1358130"/>
              <a:gd name="connsiteY219" fmla="*/ 1008530 h 2567697"/>
              <a:gd name="connsiteX220" fmla="*/ 691906 w 1358130"/>
              <a:gd name="connsiteY220" fmla="*/ 1010160 h 2567697"/>
              <a:gd name="connsiteX221" fmla="*/ 673801 w 1358130"/>
              <a:gd name="connsiteY221" fmla="*/ 1012543 h 2567697"/>
              <a:gd name="connsiteX222" fmla="*/ 665751 w 1358130"/>
              <a:gd name="connsiteY222" fmla="*/ 1022670 h 2567697"/>
              <a:gd name="connsiteX223" fmla="*/ 653822 w 1358130"/>
              <a:gd name="connsiteY223" fmla="*/ 1023465 h 2567697"/>
              <a:gd name="connsiteX224" fmla="*/ 633476 w 1358130"/>
              <a:gd name="connsiteY224" fmla="*/ 1041138 h 2567697"/>
              <a:gd name="connsiteX225" fmla="*/ 633219 w 1358130"/>
              <a:gd name="connsiteY225" fmla="*/ 1041138 h 2567697"/>
              <a:gd name="connsiteX226" fmla="*/ 634504 w 1358130"/>
              <a:gd name="connsiteY226" fmla="*/ 1041377 h 2567697"/>
              <a:gd name="connsiteX227" fmla="*/ 620938 w 1358130"/>
              <a:gd name="connsiteY227" fmla="*/ 1051791 h 2567697"/>
              <a:gd name="connsiteX228" fmla="*/ 604671 w 1358130"/>
              <a:gd name="connsiteY228" fmla="*/ 1052339 h 2567697"/>
              <a:gd name="connsiteX229" fmla="*/ 598712 w 1358130"/>
              <a:gd name="connsiteY229" fmla="*/ 1060765 h 2567697"/>
              <a:gd name="connsiteX230" fmla="*/ 575045 w 1358130"/>
              <a:gd name="connsiteY230" fmla="*/ 1064016 h 2567697"/>
              <a:gd name="connsiteX231" fmla="*/ 566767 w 1358130"/>
              <a:gd name="connsiteY231" fmla="*/ 1064016 h 2567697"/>
              <a:gd name="connsiteX232" fmla="*/ 566610 w 1358130"/>
              <a:gd name="connsiteY232" fmla="*/ 1064253 h 2567697"/>
              <a:gd name="connsiteX233" fmla="*/ 576074 w 1358130"/>
              <a:gd name="connsiteY233" fmla="*/ 1064253 h 2567697"/>
              <a:gd name="connsiteX234" fmla="*/ 547270 w 1358130"/>
              <a:gd name="connsiteY234" fmla="*/ 1084033 h 2567697"/>
              <a:gd name="connsiteX235" fmla="*/ 547270 w 1358130"/>
              <a:gd name="connsiteY235" fmla="*/ 1076807 h 2567697"/>
              <a:gd name="connsiteX236" fmla="*/ 546242 w 1358130"/>
              <a:gd name="connsiteY236" fmla="*/ 1083556 h 2567697"/>
              <a:gd name="connsiteX237" fmla="*/ 529911 w 1358130"/>
              <a:gd name="connsiteY237" fmla="*/ 1094995 h 2567697"/>
              <a:gd name="connsiteX238" fmla="*/ 511267 w 1358130"/>
              <a:gd name="connsiteY238" fmla="*/ 1099284 h 2567697"/>
              <a:gd name="connsiteX239" fmla="*/ 511266 w 1358130"/>
              <a:gd name="connsiteY239" fmla="*/ 1099285 h 2567697"/>
              <a:gd name="connsiteX240" fmla="*/ 450572 w 1358130"/>
              <a:gd name="connsiteY240" fmla="*/ 1143370 h 2567697"/>
              <a:gd name="connsiteX241" fmla="*/ 400372 w 1358130"/>
              <a:gd name="connsiteY241" fmla="*/ 1173397 h 2567697"/>
              <a:gd name="connsiteX242" fmla="*/ 373420 w 1358130"/>
              <a:gd name="connsiteY242" fmla="*/ 1187456 h 2567697"/>
              <a:gd name="connsiteX243" fmla="*/ 352845 w 1358130"/>
              <a:gd name="connsiteY243" fmla="*/ 1201992 h 2567697"/>
              <a:gd name="connsiteX244" fmla="*/ 304124 w 1358130"/>
              <a:gd name="connsiteY244" fmla="*/ 1206248 h 2567697"/>
              <a:gd name="connsiteX245" fmla="*/ 288602 w 1358130"/>
              <a:gd name="connsiteY245" fmla="*/ 1202088 h 2567697"/>
              <a:gd name="connsiteX246" fmla="*/ 293181 w 1358130"/>
              <a:gd name="connsiteY246" fmla="*/ 1240597 h 2567697"/>
              <a:gd name="connsiteX247" fmla="*/ 289478 w 1358130"/>
              <a:gd name="connsiteY247" fmla="*/ 1269908 h 2567697"/>
              <a:gd name="connsiteX248" fmla="*/ 288357 w 1358130"/>
              <a:gd name="connsiteY248" fmla="*/ 1268141 h 2567697"/>
              <a:gd name="connsiteX249" fmla="*/ 288654 w 1358130"/>
              <a:gd name="connsiteY249" fmla="*/ 1270146 h 2567697"/>
              <a:gd name="connsiteX250" fmla="*/ 288448 w 1358130"/>
              <a:gd name="connsiteY250" fmla="*/ 1281108 h 2567697"/>
              <a:gd name="connsiteX251" fmla="*/ 288289 w 1358130"/>
              <a:gd name="connsiteY251" fmla="*/ 1281014 h 2567697"/>
              <a:gd name="connsiteX252" fmla="*/ 288448 w 1358130"/>
              <a:gd name="connsiteY252" fmla="*/ 1281347 h 2567697"/>
              <a:gd name="connsiteX253" fmla="*/ 288842 w 1358130"/>
              <a:gd name="connsiteY253" fmla="*/ 1286822 h 2567697"/>
              <a:gd name="connsiteX254" fmla="*/ 288860 w 1358130"/>
              <a:gd name="connsiteY254" fmla="*/ 1286827 h 2567697"/>
              <a:gd name="connsiteX255" fmla="*/ 288846 w 1358130"/>
              <a:gd name="connsiteY255" fmla="*/ 1286877 h 2567697"/>
              <a:gd name="connsiteX256" fmla="*/ 288860 w 1358130"/>
              <a:gd name="connsiteY256" fmla="*/ 1287066 h 2567697"/>
              <a:gd name="connsiteX257" fmla="*/ 288794 w 1358130"/>
              <a:gd name="connsiteY257" fmla="*/ 1287066 h 2567697"/>
              <a:gd name="connsiteX258" fmla="*/ 284209 w 1358130"/>
              <a:gd name="connsiteY258" fmla="*/ 1303776 h 2567697"/>
              <a:gd name="connsiteX259" fmla="*/ 270749 w 1358130"/>
              <a:gd name="connsiteY259" fmla="*/ 1312229 h 2567697"/>
              <a:gd name="connsiteX260" fmla="*/ 264963 w 1358130"/>
              <a:gd name="connsiteY260" fmla="*/ 1320419 h 2567697"/>
              <a:gd name="connsiteX261" fmla="*/ 272709 w 1358130"/>
              <a:gd name="connsiteY261" fmla="*/ 1330586 h 2567697"/>
              <a:gd name="connsiteX262" fmla="*/ 268286 w 1358130"/>
              <a:gd name="connsiteY262" fmla="*/ 1344020 h 2567697"/>
              <a:gd name="connsiteX263" fmla="*/ 268188 w 1358130"/>
              <a:gd name="connsiteY263" fmla="*/ 1344126 h 2567697"/>
              <a:gd name="connsiteX264" fmla="*/ 268286 w 1358130"/>
              <a:gd name="connsiteY264" fmla="*/ 1344258 h 2567697"/>
              <a:gd name="connsiteX265" fmla="*/ 263760 w 1358130"/>
              <a:gd name="connsiteY265" fmla="*/ 1384054 h 2567697"/>
              <a:gd name="connsiteX266" fmla="*/ 264377 w 1358130"/>
              <a:gd name="connsiteY266" fmla="*/ 1384054 h 2567697"/>
              <a:gd name="connsiteX267" fmla="*/ 251004 w 1358130"/>
              <a:gd name="connsiteY267" fmla="*/ 1414081 h 2567697"/>
              <a:gd name="connsiteX268" fmla="*/ 247406 w 1358130"/>
              <a:gd name="connsiteY268" fmla="*/ 1413366 h 2567697"/>
              <a:gd name="connsiteX269" fmla="*/ 250387 w 1358130"/>
              <a:gd name="connsiteY269" fmla="*/ 1414081 h 2567697"/>
              <a:gd name="connsiteX270" fmla="*/ 250387 w 1358130"/>
              <a:gd name="connsiteY270" fmla="*/ 1429808 h 2567697"/>
              <a:gd name="connsiteX271" fmla="*/ 249767 w 1358130"/>
              <a:gd name="connsiteY271" fmla="*/ 1430708 h 2567697"/>
              <a:gd name="connsiteX272" fmla="*/ 251956 w 1358130"/>
              <a:gd name="connsiteY272" fmla="*/ 1440413 h 2567697"/>
              <a:gd name="connsiteX273" fmla="*/ 245243 w 1358130"/>
              <a:gd name="connsiteY273" fmla="*/ 1446728 h 2567697"/>
              <a:gd name="connsiteX274" fmla="*/ 240305 w 1358130"/>
              <a:gd name="connsiteY274" fmla="*/ 1435290 h 2567697"/>
              <a:gd name="connsiteX275" fmla="*/ 240944 w 1358130"/>
              <a:gd name="connsiteY275" fmla="*/ 1434912 h 2567697"/>
              <a:gd name="connsiteX276" fmla="*/ 235779 w 1358130"/>
              <a:gd name="connsiteY276" fmla="*/ 1424328 h 2567697"/>
              <a:gd name="connsiteX277" fmla="*/ 244342 w 1358130"/>
              <a:gd name="connsiteY277" fmla="*/ 1412757 h 2567697"/>
              <a:gd name="connsiteX278" fmla="*/ 244335 w 1358130"/>
              <a:gd name="connsiteY278" fmla="*/ 1412756 h 2567697"/>
              <a:gd name="connsiteX279" fmla="*/ 234956 w 1358130"/>
              <a:gd name="connsiteY279" fmla="*/ 1424327 h 2567697"/>
              <a:gd name="connsiteX280" fmla="*/ 243803 w 1358130"/>
              <a:gd name="connsiteY280" fmla="*/ 1390559 h 2567697"/>
              <a:gd name="connsiteX281" fmla="*/ 243803 w 1358130"/>
              <a:gd name="connsiteY281" fmla="*/ 1388820 h 2567697"/>
              <a:gd name="connsiteX282" fmla="*/ 244640 w 1358130"/>
              <a:gd name="connsiteY282" fmla="*/ 1388539 h 2567697"/>
              <a:gd name="connsiteX283" fmla="*/ 243391 w 1358130"/>
              <a:gd name="connsiteY283" fmla="*/ 1385484 h 2567697"/>
              <a:gd name="connsiteX284" fmla="*/ 244351 w 1358130"/>
              <a:gd name="connsiteY284" fmla="*/ 1381650 h 2567697"/>
              <a:gd name="connsiteX285" fmla="*/ 242774 w 1358130"/>
              <a:gd name="connsiteY285" fmla="*/ 1384531 h 2567697"/>
              <a:gd name="connsiteX286" fmla="*/ 248740 w 1358130"/>
              <a:gd name="connsiteY286" fmla="*/ 1360700 h 2567697"/>
              <a:gd name="connsiteX287" fmla="*/ 248705 w 1358130"/>
              <a:gd name="connsiteY287" fmla="*/ 1364261 h 2567697"/>
              <a:gd name="connsiteX288" fmla="*/ 249358 w 1358130"/>
              <a:gd name="connsiteY288" fmla="*/ 1361654 h 2567697"/>
              <a:gd name="connsiteX289" fmla="*/ 250593 w 1358130"/>
              <a:gd name="connsiteY289" fmla="*/ 1361654 h 2567697"/>
              <a:gd name="connsiteX290" fmla="*/ 254409 w 1358130"/>
              <a:gd name="connsiteY290" fmla="*/ 1361654 h 2567697"/>
              <a:gd name="connsiteX291" fmla="*/ 254501 w 1358130"/>
              <a:gd name="connsiteY291" fmla="*/ 1360939 h 2567697"/>
              <a:gd name="connsiteX292" fmla="*/ 254524 w 1358130"/>
              <a:gd name="connsiteY292" fmla="*/ 1360701 h 2567697"/>
              <a:gd name="connsiteX293" fmla="*/ 250592 w 1358130"/>
              <a:gd name="connsiteY293" fmla="*/ 1360701 h 2567697"/>
              <a:gd name="connsiteX294" fmla="*/ 244420 w 1358130"/>
              <a:gd name="connsiteY294" fmla="*/ 1331866 h 2567697"/>
              <a:gd name="connsiteX295" fmla="*/ 244420 w 1358130"/>
              <a:gd name="connsiteY295" fmla="*/ 1330212 h 2567697"/>
              <a:gd name="connsiteX296" fmla="*/ 243391 w 1358130"/>
              <a:gd name="connsiteY296" fmla="*/ 1333297 h 2567697"/>
              <a:gd name="connsiteX297" fmla="*/ 217673 w 1358130"/>
              <a:gd name="connsiteY297" fmla="*/ 1367136 h 2567697"/>
              <a:gd name="connsiteX298" fmla="*/ 203590 w 1358130"/>
              <a:gd name="connsiteY298" fmla="*/ 1436404 h 2567697"/>
              <a:gd name="connsiteX299" fmla="*/ 204507 w 1358130"/>
              <a:gd name="connsiteY299" fmla="*/ 1434812 h 2567697"/>
              <a:gd name="connsiteX300" fmla="*/ 199363 w 1358130"/>
              <a:gd name="connsiteY300" fmla="*/ 1463647 h 2567697"/>
              <a:gd name="connsiteX301" fmla="*/ 199061 w 1358130"/>
              <a:gd name="connsiteY301" fmla="*/ 1461711 h 2567697"/>
              <a:gd name="connsiteX302" fmla="*/ 198333 w 1358130"/>
              <a:gd name="connsiteY302" fmla="*/ 1465792 h 2567697"/>
              <a:gd name="connsiteX303" fmla="*/ 195653 w 1358130"/>
              <a:gd name="connsiteY303" fmla="*/ 1471175 h 2567697"/>
              <a:gd name="connsiteX304" fmla="*/ 196277 w 1358130"/>
              <a:gd name="connsiteY304" fmla="*/ 1470558 h 2567697"/>
              <a:gd name="connsiteX305" fmla="*/ 199568 w 1358130"/>
              <a:gd name="connsiteY305" fmla="*/ 1492482 h 2567697"/>
              <a:gd name="connsiteX306" fmla="*/ 199239 w 1358130"/>
              <a:gd name="connsiteY306" fmla="*/ 1492268 h 2567697"/>
              <a:gd name="connsiteX307" fmla="*/ 199364 w 1358130"/>
              <a:gd name="connsiteY307" fmla="*/ 1492482 h 2567697"/>
              <a:gd name="connsiteX308" fmla="*/ 189487 w 1358130"/>
              <a:gd name="connsiteY308" fmla="*/ 1520602 h 2567697"/>
              <a:gd name="connsiteX309" fmla="*/ 188953 w 1358130"/>
              <a:gd name="connsiteY309" fmla="*/ 1518209 h 2567697"/>
              <a:gd name="connsiteX310" fmla="*/ 188458 w 1358130"/>
              <a:gd name="connsiteY310" fmla="*/ 1522032 h 2567697"/>
              <a:gd name="connsiteX311" fmla="*/ 173850 w 1358130"/>
              <a:gd name="connsiteY311" fmla="*/ 1561113 h 2567697"/>
              <a:gd name="connsiteX312" fmla="*/ 159654 w 1358130"/>
              <a:gd name="connsiteY312" fmla="*/ 1705523 h 2567697"/>
              <a:gd name="connsiteX313" fmla="*/ 161506 w 1358130"/>
              <a:gd name="connsiteY313" fmla="*/ 1709257 h 2567697"/>
              <a:gd name="connsiteX314" fmla="*/ 161506 w 1358130"/>
              <a:gd name="connsiteY314" fmla="*/ 1703378 h 2567697"/>
              <a:gd name="connsiteX315" fmla="*/ 169119 w 1358130"/>
              <a:gd name="connsiteY315" fmla="*/ 1686935 h 2567697"/>
              <a:gd name="connsiteX316" fmla="*/ 168669 w 1358130"/>
              <a:gd name="connsiteY316" fmla="*/ 1695634 h 2567697"/>
              <a:gd name="connsiteX317" fmla="*/ 169941 w 1358130"/>
              <a:gd name="connsiteY317" fmla="*/ 1686936 h 2567697"/>
              <a:gd name="connsiteX318" fmla="*/ 180228 w 1358130"/>
              <a:gd name="connsiteY318" fmla="*/ 1658101 h 2567697"/>
              <a:gd name="connsiteX319" fmla="*/ 180229 w 1358130"/>
              <a:gd name="connsiteY319" fmla="*/ 1658103 h 2567697"/>
              <a:gd name="connsiteX320" fmla="*/ 180229 w 1358130"/>
              <a:gd name="connsiteY320" fmla="*/ 1658102 h 2567697"/>
              <a:gd name="connsiteX321" fmla="*/ 191622 w 1358130"/>
              <a:gd name="connsiteY321" fmla="*/ 1646157 h 2567697"/>
              <a:gd name="connsiteX322" fmla="*/ 202861 w 1358130"/>
              <a:gd name="connsiteY322" fmla="*/ 1649046 h 2567697"/>
              <a:gd name="connsiteX323" fmla="*/ 190311 w 1358130"/>
              <a:gd name="connsiteY323" fmla="*/ 1671208 h 2567697"/>
              <a:gd name="connsiteX324" fmla="*/ 189149 w 1358130"/>
              <a:gd name="connsiteY324" fmla="*/ 1670742 h 2567697"/>
              <a:gd name="connsiteX325" fmla="*/ 190311 w 1358130"/>
              <a:gd name="connsiteY325" fmla="*/ 1671684 h 2567697"/>
              <a:gd name="connsiteX326" fmla="*/ 204918 w 1358130"/>
              <a:gd name="connsiteY326" fmla="*/ 1693846 h 2567697"/>
              <a:gd name="connsiteX327" fmla="*/ 204934 w 1358130"/>
              <a:gd name="connsiteY327" fmla="*/ 1693871 h 2567697"/>
              <a:gd name="connsiteX328" fmla="*/ 204917 w 1358130"/>
              <a:gd name="connsiteY328" fmla="*/ 1693370 h 2567697"/>
              <a:gd name="connsiteX329" fmla="*/ 213970 w 1358130"/>
              <a:gd name="connsiteY329" fmla="*/ 1708382 h 2567697"/>
              <a:gd name="connsiteX330" fmla="*/ 214279 w 1358130"/>
              <a:gd name="connsiteY330" fmla="*/ 1718778 h 2567697"/>
              <a:gd name="connsiteX331" fmla="*/ 209650 w 1358130"/>
              <a:gd name="connsiteY331" fmla="*/ 1727208 h 2567697"/>
              <a:gd name="connsiteX332" fmla="*/ 209651 w 1358130"/>
              <a:gd name="connsiteY332" fmla="*/ 1727209 h 2567697"/>
              <a:gd name="connsiteX333" fmla="*/ 210061 w 1358130"/>
              <a:gd name="connsiteY333" fmla="*/ 1732689 h 2567697"/>
              <a:gd name="connsiteX334" fmla="*/ 238043 w 1358130"/>
              <a:gd name="connsiteY334" fmla="*/ 1769864 h 2567697"/>
              <a:gd name="connsiteX335" fmla="*/ 234133 w 1358130"/>
              <a:gd name="connsiteY335" fmla="*/ 1783924 h 2567697"/>
              <a:gd name="connsiteX336" fmla="*/ 238453 w 1358130"/>
              <a:gd name="connsiteY336" fmla="*/ 1799890 h 2567697"/>
              <a:gd name="connsiteX337" fmla="*/ 238449 w 1358130"/>
              <a:gd name="connsiteY337" fmla="*/ 1799897 h 2567697"/>
              <a:gd name="connsiteX338" fmla="*/ 238454 w 1358130"/>
              <a:gd name="connsiteY338" fmla="*/ 1799890 h 2567697"/>
              <a:gd name="connsiteX339" fmla="*/ 244832 w 1358130"/>
              <a:gd name="connsiteY339" fmla="*/ 1807755 h 2567697"/>
              <a:gd name="connsiteX340" fmla="*/ 248124 w 1358130"/>
              <a:gd name="connsiteY340" fmla="*/ 1807755 h 2567697"/>
              <a:gd name="connsiteX341" fmla="*/ 248124 w 1358130"/>
              <a:gd name="connsiteY341" fmla="*/ 1809278 h 2567697"/>
              <a:gd name="connsiteX342" fmla="*/ 248740 w 1358130"/>
              <a:gd name="connsiteY342" fmla="*/ 1808469 h 2567697"/>
              <a:gd name="connsiteX343" fmla="*/ 264256 w 1358130"/>
              <a:gd name="connsiteY343" fmla="*/ 1829278 h 2567697"/>
              <a:gd name="connsiteX344" fmla="*/ 264377 w 1358130"/>
              <a:gd name="connsiteY344" fmla="*/ 1829202 h 2567697"/>
              <a:gd name="connsiteX345" fmla="*/ 268698 w 1358130"/>
              <a:gd name="connsiteY345" fmla="*/ 1870428 h 2567697"/>
              <a:gd name="connsiteX346" fmla="*/ 262320 w 1358130"/>
              <a:gd name="connsiteY346" fmla="*/ 1858066 h 2567697"/>
              <a:gd name="connsiteX347" fmla="*/ 258988 w 1358130"/>
              <a:gd name="connsiteY347" fmla="*/ 1853047 h 2567697"/>
              <a:gd name="connsiteX348" fmla="*/ 266639 w 1358130"/>
              <a:gd name="connsiteY348" fmla="*/ 1871858 h 2567697"/>
              <a:gd name="connsiteX349" fmla="*/ 267491 w 1358130"/>
              <a:gd name="connsiteY349" fmla="*/ 1876592 h 2567697"/>
              <a:gd name="connsiteX350" fmla="*/ 267668 w 1358130"/>
              <a:gd name="connsiteY350" fmla="*/ 1876243 h 2567697"/>
              <a:gd name="connsiteX351" fmla="*/ 267668 w 1358130"/>
              <a:gd name="connsiteY351" fmla="*/ 1874717 h 2567697"/>
              <a:gd name="connsiteX352" fmla="*/ 269314 w 1358130"/>
              <a:gd name="connsiteY352" fmla="*/ 1874717 h 2567697"/>
              <a:gd name="connsiteX353" fmla="*/ 274252 w 1358130"/>
              <a:gd name="connsiteY353" fmla="*/ 1875908 h 2567697"/>
              <a:gd name="connsiteX354" fmla="*/ 284129 w 1358130"/>
              <a:gd name="connsiteY354" fmla="*/ 1885917 h 2567697"/>
              <a:gd name="connsiteX355" fmla="*/ 284133 w 1358130"/>
              <a:gd name="connsiteY355" fmla="*/ 1886224 h 2567697"/>
              <a:gd name="connsiteX356" fmla="*/ 287625 w 1358130"/>
              <a:gd name="connsiteY356" fmla="*/ 1883058 h 2567697"/>
              <a:gd name="connsiteX357" fmla="*/ 293187 w 1358130"/>
              <a:gd name="connsiteY357" fmla="*/ 1882105 h 2567697"/>
              <a:gd name="connsiteX358" fmla="*/ 289888 w 1358130"/>
              <a:gd name="connsiteY358" fmla="*/ 1882105 h 2567697"/>
              <a:gd name="connsiteX359" fmla="*/ 296472 w 1358130"/>
              <a:gd name="connsiteY359" fmla="*/ 1868998 h 2567697"/>
              <a:gd name="connsiteX360" fmla="*/ 299147 w 1358130"/>
              <a:gd name="connsiteY360" fmla="*/ 1882105 h 2567697"/>
              <a:gd name="connsiteX361" fmla="*/ 296061 w 1358130"/>
              <a:gd name="connsiteY361" fmla="*/ 1882105 h 2567697"/>
              <a:gd name="connsiteX362" fmla="*/ 296884 w 1358130"/>
              <a:gd name="connsiteY362" fmla="*/ 1883058 h 2567697"/>
              <a:gd name="connsiteX363" fmla="*/ 336798 w 1358130"/>
              <a:gd name="connsiteY363" fmla="*/ 1980047 h 2567697"/>
              <a:gd name="connsiteX364" fmla="*/ 342527 w 1358130"/>
              <a:gd name="connsiteY364" fmla="*/ 1983697 h 2567697"/>
              <a:gd name="connsiteX365" fmla="*/ 338032 w 1358130"/>
              <a:gd name="connsiteY365" fmla="*/ 1979093 h 2567697"/>
              <a:gd name="connsiteX366" fmla="*/ 343097 w 1358130"/>
              <a:gd name="connsiteY366" fmla="*/ 1973617 h 2567697"/>
              <a:gd name="connsiteX367" fmla="*/ 342970 w 1358130"/>
              <a:gd name="connsiteY367" fmla="*/ 1973374 h 2567697"/>
              <a:gd name="connsiteX368" fmla="*/ 328773 w 1358130"/>
              <a:gd name="connsiteY368" fmla="*/ 1901884 h 2567697"/>
              <a:gd name="connsiteX369" fmla="*/ 406338 w 1358130"/>
              <a:gd name="connsiteY369" fmla="*/ 2059401 h 2567697"/>
              <a:gd name="connsiteX370" fmla="*/ 407532 w 1358130"/>
              <a:gd name="connsiteY370" fmla="*/ 2061011 h 2567697"/>
              <a:gd name="connsiteX371" fmla="*/ 408807 w 1358130"/>
              <a:gd name="connsiteY371" fmla="*/ 2059639 h 2567697"/>
              <a:gd name="connsiteX372" fmla="*/ 419505 w 1358130"/>
              <a:gd name="connsiteY372" fmla="*/ 2062975 h 2567697"/>
              <a:gd name="connsiteX373" fmla="*/ 421511 w 1358130"/>
              <a:gd name="connsiteY373" fmla="*/ 2063780 h 2567697"/>
              <a:gd name="connsiteX374" fmla="*/ 421951 w 1358130"/>
              <a:gd name="connsiteY374" fmla="*/ 2061995 h 2567697"/>
              <a:gd name="connsiteX375" fmla="*/ 420739 w 1358130"/>
              <a:gd name="connsiteY375" fmla="*/ 2059162 h 2567697"/>
              <a:gd name="connsiteX376" fmla="*/ 420739 w 1358130"/>
              <a:gd name="connsiteY376" fmla="*/ 2035332 h 2567697"/>
              <a:gd name="connsiteX377" fmla="*/ 450366 w 1358130"/>
              <a:gd name="connsiteY377" fmla="*/ 2079418 h 2567697"/>
              <a:gd name="connsiteX378" fmla="*/ 472586 w 1358130"/>
              <a:gd name="connsiteY378" fmla="*/ 2106108 h 2567697"/>
              <a:gd name="connsiteX379" fmla="*/ 474469 w 1358130"/>
              <a:gd name="connsiteY379" fmla="*/ 2106520 h 2567697"/>
              <a:gd name="connsiteX380" fmla="*/ 473137 w 1358130"/>
              <a:gd name="connsiteY380" fmla="*/ 2105590 h 2567697"/>
              <a:gd name="connsiteX381" fmla="*/ 472957 w 1358130"/>
              <a:gd name="connsiteY381" fmla="*/ 2105655 h 2567697"/>
              <a:gd name="connsiteX382" fmla="*/ 472178 w 1358130"/>
              <a:gd name="connsiteY382" fmla="*/ 2104920 h 2567697"/>
              <a:gd name="connsiteX383" fmla="*/ 472174 w 1358130"/>
              <a:gd name="connsiteY383" fmla="*/ 2104917 h 2567697"/>
              <a:gd name="connsiteX384" fmla="*/ 472175 w 1358130"/>
              <a:gd name="connsiteY384" fmla="*/ 2104917 h 2567697"/>
              <a:gd name="connsiteX385" fmla="*/ 472174 w 1358130"/>
              <a:gd name="connsiteY385" fmla="*/ 2104916 h 2567697"/>
              <a:gd name="connsiteX386" fmla="*/ 451600 w 1358130"/>
              <a:gd name="connsiteY386" fmla="*/ 2077750 h 2567697"/>
              <a:gd name="connsiteX387" fmla="*/ 476290 w 1358130"/>
              <a:gd name="connsiteY387" fmla="*/ 2104440 h 2567697"/>
              <a:gd name="connsiteX388" fmla="*/ 474981 w 1358130"/>
              <a:gd name="connsiteY388" fmla="*/ 2104917 h 2567697"/>
              <a:gd name="connsiteX389" fmla="*/ 476495 w 1358130"/>
              <a:gd name="connsiteY389" fmla="*/ 2104917 h 2567697"/>
              <a:gd name="connsiteX390" fmla="*/ 493160 w 1358130"/>
              <a:gd name="connsiteY390" fmla="*/ 2100389 h 2567697"/>
              <a:gd name="connsiteX391" fmla="*/ 492714 w 1358130"/>
              <a:gd name="connsiteY391" fmla="*/ 2101940 h 2567697"/>
              <a:gd name="connsiteX392" fmla="*/ 503299 w 1358130"/>
              <a:gd name="connsiteY392" fmla="*/ 2105765 h 2567697"/>
              <a:gd name="connsiteX393" fmla="*/ 532868 w 1358130"/>
              <a:gd name="connsiteY393" fmla="*/ 2129223 h 2567697"/>
              <a:gd name="connsiteX394" fmla="*/ 668451 w 1358130"/>
              <a:gd name="connsiteY394" fmla="*/ 2165207 h 2567697"/>
              <a:gd name="connsiteX395" fmla="*/ 803417 w 1358130"/>
              <a:gd name="connsiteY395" fmla="*/ 2162585 h 2567697"/>
              <a:gd name="connsiteX396" fmla="*/ 809589 w 1358130"/>
              <a:gd name="connsiteY396" fmla="*/ 2158058 h 2567697"/>
              <a:gd name="connsiteX397" fmla="*/ 816173 w 1358130"/>
              <a:gd name="connsiteY397" fmla="*/ 2168066 h 2567697"/>
              <a:gd name="connsiteX398" fmla="*/ 820288 w 1358130"/>
              <a:gd name="connsiteY398" fmla="*/ 2163300 h 2567697"/>
              <a:gd name="connsiteX399" fmla="*/ 849915 w 1358130"/>
              <a:gd name="connsiteY399" fmla="*/ 2157342 h 2567697"/>
              <a:gd name="connsiteX400" fmla="*/ 851666 w 1358130"/>
              <a:gd name="connsiteY400" fmla="*/ 2158179 h 2567697"/>
              <a:gd name="connsiteX401" fmla="*/ 851560 w 1358130"/>
              <a:gd name="connsiteY401" fmla="*/ 2155674 h 2567697"/>
              <a:gd name="connsiteX402" fmla="*/ 865962 w 1358130"/>
              <a:gd name="connsiteY402" fmla="*/ 2150432 h 2567697"/>
              <a:gd name="connsiteX403" fmla="*/ 869665 w 1358130"/>
              <a:gd name="connsiteY403" fmla="*/ 2149550 h 2567697"/>
              <a:gd name="connsiteX404" fmla="*/ 869871 w 1358130"/>
              <a:gd name="connsiteY404" fmla="*/ 2149717 h 2567697"/>
              <a:gd name="connsiteX405" fmla="*/ 877870 w 1358130"/>
              <a:gd name="connsiteY405" fmla="*/ 2139202 h 2567697"/>
              <a:gd name="connsiteX406" fmla="*/ 890033 w 1358130"/>
              <a:gd name="connsiteY406" fmla="*/ 2138517 h 2567697"/>
              <a:gd name="connsiteX407" fmla="*/ 890033 w 1358130"/>
              <a:gd name="connsiteY407" fmla="*/ 2138516 h 2567697"/>
              <a:gd name="connsiteX408" fmla="*/ 899549 w 1358130"/>
              <a:gd name="connsiteY408" fmla="*/ 2132887 h 2567697"/>
              <a:gd name="connsiteX409" fmla="*/ 910345 w 1358130"/>
              <a:gd name="connsiteY409" fmla="*/ 2134195 h 2567697"/>
              <a:gd name="connsiteX410" fmla="*/ 919249 w 1358130"/>
              <a:gd name="connsiteY410" fmla="*/ 2132219 h 2567697"/>
              <a:gd name="connsiteX411" fmla="*/ 919249 w 1358130"/>
              <a:gd name="connsiteY411" fmla="*/ 2130891 h 2567697"/>
              <a:gd name="connsiteX412" fmla="*/ 964306 w 1358130"/>
              <a:gd name="connsiteY412" fmla="*/ 2119690 h 2567697"/>
              <a:gd name="connsiteX413" fmla="*/ 971519 w 1358130"/>
              <a:gd name="connsiteY413" fmla="*/ 2119545 h 2567697"/>
              <a:gd name="connsiteX414" fmla="*/ 989612 w 1358130"/>
              <a:gd name="connsiteY414" fmla="*/ 2115878 h 2567697"/>
              <a:gd name="connsiteX415" fmla="*/ 1009607 w 1358130"/>
              <a:gd name="connsiteY415" fmla="*/ 2111246 h 2567697"/>
              <a:gd name="connsiteX416" fmla="*/ 1009569 w 1358130"/>
              <a:gd name="connsiteY416" fmla="*/ 2111112 h 2567697"/>
              <a:gd name="connsiteX417" fmla="*/ 1019239 w 1358130"/>
              <a:gd name="connsiteY417" fmla="*/ 2109205 h 2567697"/>
              <a:gd name="connsiteX418" fmla="*/ 1027186 w 1358130"/>
              <a:gd name="connsiteY418" fmla="*/ 2106853 h 2567697"/>
              <a:gd name="connsiteX419" fmla="*/ 1034314 w 1358130"/>
              <a:gd name="connsiteY419" fmla="*/ 2110229 h 2567697"/>
              <a:gd name="connsiteX420" fmla="*/ 1034463 w 1358130"/>
              <a:gd name="connsiteY420" fmla="*/ 2109920 h 2567697"/>
              <a:gd name="connsiteX421" fmla="*/ 1035699 w 1358130"/>
              <a:gd name="connsiteY421" fmla="*/ 2110753 h 2567697"/>
              <a:gd name="connsiteX422" fmla="*/ 1035699 w 1358130"/>
              <a:gd name="connsiteY422" fmla="*/ 2110397 h 2567697"/>
              <a:gd name="connsiteX423" fmla="*/ 1045369 w 1358130"/>
              <a:gd name="connsiteY423" fmla="*/ 2082921 h 2567697"/>
              <a:gd name="connsiteX424" fmla="*/ 1069028 w 1358130"/>
              <a:gd name="connsiteY424" fmla="*/ 2094050 h 2567697"/>
              <a:gd name="connsiteX425" fmla="*/ 1069178 w 1358130"/>
              <a:gd name="connsiteY425" fmla="*/ 2104291 h 2567697"/>
              <a:gd name="connsiteX426" fmla="*/ 1069233 w 1358130"/>
              <a:gd name="connsiteY426" fmla="*/ 2104201 h 2567697"/>
              <a:gd name="connsiteX427" fmla="*/ 1078286 w 1358130"/>
              <a:gd name="connsiteY427" fmla="*/ 2104201 h 2567697"/>
              <a:gd name="connsiteX428" fmla="*/ 1083684 w 1358130"/>
              <a:gd name="connsiteY428" fmla="*/ 2093296 h 2567697"/>
              <a:gd name="connsiteX429" fmla="*/ 1091222 w 1358130"/>
              <a:gd name="connsiteY429" fmla="*/ 2089874 h 2567697"/>
              <a:gd name="connsiteX430" fmla="*/ 1108941 w 1358130"/>
              <a:gd name="connsiteY430" fmla="*/ 2092525 h 2567697"/>
              <a:gd name="connsiteX431" fmla="*/ 1129515 w 1358130"/>
              <a:gd name="connsiteY431" fmla="*/ 2087044 h 2567697"/>
              <a:gd name="connsiteX432" fmla="*/ 1129935 w 1358130"/>
              <a:gd name="connsiteY432" fmla="*/ 2089851 h 2567697"/>
              <a:gd name="connsiteX433" fmla="*/ 1130339 w 1358130"/>
              <a:gd name="connsiteY433" fmla="*/ 2087044 h 2567697"/>
              <a:gd name="connsiteX434" fmla="*/ 1142271 w 1358130"/>
              <a:gd name="connsiteY434" fmla="*/ 2087044 h 2567697"/>
              <a:gd name="connsiteX435" fmla="*/ 1143275 w 1358130"/>
              <a:gd name="connsiteY435" fmla="*/ 2087392 h 2567697"/>
              <a:gd name="connsiteX436" fmla="*/ 1148907 w 1358130"/>
              <a:gd name="connsiteY436" fmla="*/ 2082665 h 2567697"/>
              <a:gd name="connsiteX437" fmla="*/ 1157085 w 1358130"/>
              <a:gd name="connsiteY437" fmla="*/ 2082277 h 2567697"/>
              <a:gd name="connsiteX438" fmla="*/ 1157363 w 1358130"/>
              <a:gd name="connsiteY438" fmla="*/ 2083179 h 2567697"/>
              <a:gd name="connsiteX439" fmla="*/ 1176965 w 1358130"/>
              <a:gd name="connsiteY439" fmla="*/ 2079596 h 2567697"/>
              <a:gd name="connsiteX440" fmla="*/ 1196999 w 1358130"/>
              <a:gd name="connsiteY440" fmla="*/ 2077034 h 2567697"/>
              <a:gd name="connsiteX441" fmla="*/ 1197409 w 1358130"/>
              <a:gd name="connsiteY441" fmla="*/ 2077984 h 2567697"/>
              <a:gd name="connsiteX442" fmla="*/ 1197409 w 1358130"/>
              <a:gd name="connsiteY442" fmla="*/ 2076558 h 2567697"/>
              <a:gd name="connsiteX443" fmla="*/ 1202553 w 1358130"/>
              <a:gd name="connsiteY443" fmla="*/ 2076558 h 2567697"/>
              <a:gd name="connsiteX444" fmla="*/ 1202370 w 1358130"/>
              <a:gd name="connsiteY444" fmla="*/ 2076796 h 2567697"/>
              <a:gd name="connsiteX445" fmla="*/ 1203056 w 1358130"/>
              <a:gd name="connsiteY445" fmla="*/ 2076796 h 2567697"/>
              <a:gd name="connsiteX446" fmla="*/ 1202142 w 1358130"/>
              <a:gd name="connsiteY446" fmla="*/ 2075843 h 2567697"/>
              <a:gd name="connsiteX447" fmla="*/ 1209961 w 1358130"/>
              <a:gd name="connsiteY447" fmla="*/ 2069910 h 2567697"/>
              <a:gd name="connsiteX448" fmla="*/ 1211606 w 1358130"/>
              <a:gd name="connsiteY448" fmla="*/ 2070601 h 2567697"/>
              <a:gd name="connsiteX449" fmla="*/ 1222511 w 1358130"/>
              <a:gd name="connsiteY449" fmla="*/ 2075843 h 2567697"/>
              <a:gd name="connsiteX450" fmla="*/ 1220454 w 1358130"/>
              <a:gd name="connsiteY450" fmla="*/ 2075843 h 2567697"/>
              <a:gd name="connsiteX451" fmla="*/ 1215671 w 1358130"/>
              <a:gd name="connsiteY451" fmla="*/ 2084152 h 2567697"/>
              <a:gd name="connsiteX452" fmla="*/ 1218190 w 1358130"/>
              <a:gd name="connsiteY452" fmla="*/ 2084422 h 2567697"/>
              <a:gd name="connsiteX453" fmla="*/ 1219836 w 1358130"/>
              <a:gd name="connsiteY453" fmla="*/ 2084422 h 2567697"/>
              <a:gd name="connsiteX454" fmla="*/ 1220454 w 1358130"/>
              <a:gd name="connsiteY454" fmla="*/ 2085435 h 2567697"/>
              <a:gd name="connsiteX455" fmla="*/ 1220454 w 1358130"/>
              <a:gd name="connsiteY455" fmla="*/ 2077988 h 2567697"/>
              <a:gd name="connsiteX456" fmla="*/ 1222923 w 1358130"/>
              <a:gd name="connsiteY456" fmla="*/ 2075843 h 2567697"/>
              <a:gd name="connsiteX457" fmla="*/ 1246565 w 1358130"/>
              <a:gd name="connsiteY457" fmla="*/ 2064748 h 2567697"/>
              <a:gd name="connsiteX458" fmla="*/ 1246376 w 1358130"/>
              <a:gd name="connsiteY458" fmla="*/ 2064644 h 2567697"/>
              <a:gd name="connsiteX459" fmla="*/ 1254607 w 1358130"/>
              <a:gd name="connsiteY459" fmla="*/ 2051060 h 2567697"/>
              <a:gd name="connsiteX460" fmla="*/ 1261602 w 1358130"/>
              <a:gd name="connsiteY460" fmla="*/ 2066788 h 2567697"/>
              <a:gd name="connsiteX461" fmla="*/ 1259659 w 1358130"/>
              <a:gd name="connsiteY461" fmla="*/ 2069171 h 2567697"/>
              <a:gd name="connsiteX462" fmla="*/ 1260366 w 1358130"/>
              <a:gd name="connsiteY462" fmla="*/ 2069171 h 2567697"/>
              <a:gd name="connsiteX463" fmla="*/ 1309333 w 1358130"/>
              <a:gd name="connsiteY463" fmla="*/ 2056064 h 2567697"/>
              <a:gd name="connsiteX464" fmla="*/ 1317582 w 1358130"/>
              <a:gd name="connsiteY464" fmla="*/ 2053287 h 2567697"/>
              <a:gd name="connsiteX465" fmla="*/ 1311185 w 1358130"/>
              <a:gd name="connsiteY465" fmla="*/ 2053681 h 2567697"/>
              <a:gd name="connsiteX466" fmla="*/ 1318618 w 1358130"/>
              <a:gd name="connsiteY466" fmla="*/ 2043345 h 2567697"/>
              <a:gd name="connsiteX467" fmla="*/ 1329831 w 1358130"/>
              <a:gd name="connsiteY467" fmla="*/ 2041858 h 2567697"/>
              <a:gd name="connsiteX468" fmla="*/ 1329907 w 1358130"/>
              <a:gd name="connsiteY468" fmla="*/ 2041766 h 2567697"/>
              <a:gd name="connsiteX469" fmla="*/ 1330030 w 1358130"/>
              <a:gd name="connsiteY469" fmla="*/ 2041832 h 2567697"/>
              <a:gd name="connsiteX470" fmla="*/ 1330525 w 1358130"/>
              <a:gd name="connsiteY470" fmla="*/ 2041766 h 2567697"/>
              <a:gd name="connsiteX471" fmla="*/ 1330525 w 1358130"/>
              <a:gd name="connsiteY471" fmla="*/ 2042098 h 2567697"/>
              <a:gd name="connsiteX472" fmla="*/ 1337616 w 1358130"/>
              <a:gd name="connsiteY472" fmla="*/ 2045899 h 2567697"/>
              <a:gd name="connsiteX473" fmla="*/ 1349095 w 1358130"/>
              <a:gd name="connsiteY473" fmla="*/ 2042757 h 2567697"/>
              <a:gd name="connsiteX474" fmla="*/ 1358130 w 1358130"/>
              <a:gd name="connsiteY474" fmla="*/ 2042536 h 2567697"/>
              <a:gd name="connsiteX475" fmla="*/ 1358130 w 1358130"/>
              <a:gd name="connsiteY475" fmla="*/ 2044082 h 2567697"/>
              <a:gd name="connsiteX476" fmla="*/ 1356428 w 1358130"/>
              <a:gd name="connsiteY476" fmla="*/ 2045305 h 2567697"/>
              <a:gd name="connsiteX477" fmla="*/ 1358130 w 1358130"/>
              <a:gd name="connsiteY477" fmla="*/ 2045027 h 2567697"/>
              <a:gd name="connsiteX478" fmla="*/ 1358130 w 1358130"/>
              <a:gd name="connsiteY478" fmla="*/ 2544700 h 2567697"/>
              <a:gd name="connsiteX479" fmla="*/ 1310979 w 1358130"/>
              <a:gd name="connsiteY479" fmla="*/ 2550778 h 2567697"/>
              <a:gd name="connsiteX480" fmla="*/ 1057793 w 1358130"/>
              <a:gd name="connsiteY480" fmla="*/ 2562876 h 2567697"/>
              <a:gd name="connsiteX481" fmla="*/ 975005 w 1358130"/>
              <a:gd name="connsiteY481" fmla="*/ 2563165 h 2567697"/>
              <a:gd name="connsiteX482" fmla="*/ 975005 w 1358130"/>
              <a:gd name="connsiteY482" fmla="*/ 2567459 h 2567697"/>
              <a:gd name="connsiteX483" fmla="*/ 945173 w 1358130"/>
              <a:gd name="connsiteY483" fmla="*/ 2567459 h 2567697"/>
              <a:gd name="connsiteX484" fmla="*/ 945641 w 1358130"/>
              <a:gd name="connsiteY484" fmla="*/ 2567260 h 2567697"/>
              <a:gd name="connsiteX485" fmla="*/ 943526 w 1358130"/>
              <a:gd name="connsiteY485" fmla="*/ 2567697 h 2567697"/>
              <a:gd name="connsiteX486" fmla="*/ 919043 w 1358130"/>
              <a:gd name="connsiteY486" fmla="*/ 2567697 h 2567697"/>
              <a:gd name="connsiteX487" fmla="*/ 918370 w 1358130"/>
              <a:gd name="connsiteY487" fmla="*/ 2567459 h 2567697"/>
              <a:gd name="connsiteX488" fmla="*/ 900733 w 1358130"/>
              <a:gd name="connsiteY488" fmla="*/ 2567459 h 2567697"/>
              <a:gd name="connsiteX489" fmla="*/ 900440 w 1358130"/>
              <a:gd name="connsiteY489" fmla="*/ 2566992 h 2567697"/>
              <a:gd name="connsiteX490" fmla="*/ 896020 w 1358130"/>
              <a:gd name="connsiteY490" fmla="*/ 2567438 h 2567697"/>
              <a:gd name="connsiteX491" fmla="*/ 896001 w 1358130"/>
              <a:gd name="connsiteY491" fmla="*/ 2567459 h 2567697"/>
              <a:gd name="connsiteX492" fmla="*/ 895804 w 1358130"/>
              <a:gd name="connsiteY492" fmla="*/ 2567459 h 2567697"/>
              <a:gd name="connsiteX493" fmla="*/ 895794 w 1358130"/>
              <a:gd name="connsiteY493" fmla="*/ 2567460 h 2567697"/>
              <a:gd name="connsiteX494" fmla="*/ 895794 w 1358130"/>
              <a:gd name="connsiteY494" fmla="*/ 2567459 h 2567697"/>
              <a:gd name="connsiteX495" fmla="*/ 886125 w 1358130"/>
              <a:gd name="connsiteY495" fmla="*/ 2567459 h 2567697"/>
              <a:gd name="connsiteX496" fmla="*/ 886298 w 1358130"/>
              <a:gd name="connsiteY496" fmla="*/ 2567229 h 2567697"/>
              <a:gd name="connsiteX497" fmla="*/ 884479 w 1358130"/>
              <a:gd name="connsiteY497" fmla="*/ 2567697 h 2567697"/>
              <a:gd name="connsiteX498" fmla="*/ 854852 w 1358130"/>
              <a:gd name="connsiteY498" fmla="*/ 2567697 h 2567697"/>
              <a:gd name="connsiteX499" fmla="*/ 607964 w 1358130"/>
              <a:gd name="connsiteY499" fmla="*/ 2512412 h 2567697"/>
              <a:gd name="connsiteX500" fmla="*/ 528959 w 1358130"/>
              <a:gd name="connsiteY500" fmla="*/ 2483339 h 2567697"/>
              <a:gd name="connsiteX501" fmla="*/ 454275 w 1358130"/>
              <a:gd name="connsiteY501" fmla="*/ 2455458 h 2567697"/>
              <a:gd name="connsiteX502" fmla="*/ 434935 w 1358130"/>
              <a:gd name="connsiteY502" fmla="*/ 2445211 h 2567697"/>
              <a:gd name="connsiteX503" fmla="*/ 392142 w 1358130"/>
              <a:gd name="connsiteY503" fmla="*/ 2405176 h 2567697"/>
              <a:gd name="connsiteX504" fmla="*/ 254501 w 1358130"/>
              <a:gd name="connsiteY504" fmla="*/ 2311762 h 2567697"/>
              <a:gd name="connsiteX505" fmla="*/ 81473 w 1358130"/>
              <a:gd name="connsiteY505" fmla="*/ 2103487 h 2567697"/>
              <a:gd name="connsiteX506" fmla="*/ 79068 w 1358130"/>
              <a:gd name="connsiteY506" fmla="*/ 2098026 h 2567697"/>
              <a:gd name="connsiteX507" fmla="*/ 72832 w 1358130"/>
              <a:gd name="connsiteY507" fmla="*/ 2087520 h 2567697"/>
              <a:gd name="connsiteX508" fmla="*/ 50318 w 1358130"/>
              <a:gd name="connsiteY508" fmla="*/ 2047202 h 2567697"/>
              <a:gd name="connsiteX509" fmla="*/ 47449 w 1358130"/>
              <a:gd name="connsiteY509" fmla="*/ 2043375 h 2567697"/>
              <a:gd name="connsiteX510" fmla="*/ 34565 w 1358130"/>
              <a:gd name="connsiteY510" fmla="*/ 2036286 h 2567697"/>
              <a:gd name="connsiteX511" fmla="*/ 4938 w 1358130"/>
              <a:gd name="connsiteY511" fmla="*/ 1882343 h 2567697"/>
              <a:gd name="connsiteX512" fmla="*/ 0 w 1358130"/>
              <a:gd name="connsiteY512" fmla="*/ 1838019 h 2567697"/>
              <a:gd name="connsiteX513" fmla="*/ 0 w 1358130"/>
              <a:gd name="connsiteY513" fmla="*/ 1700758 h 2567697"/>
              <a:gd name="connsiteX514" fmla="*/ 4320 w 1358130"/>
              <a:gd name="connsiteY514" fmla="*/ 1645710 h 2567697"/>
              <a:gd name="connsiteX515" fmla="*/ 11316 w 1358130"/>
              <a:gd name="connsiteY515" fmla="*/ 1564687 h 2567697"/>
              <a:gd name="connsiteX516" fmla="*/ 24484 w 1358130"/>
              <a:gd name="connsiteY516" fmla="*/ 1525367 h 2567697"/>
              <a:gd name="connsiteX517" fmla="*/ 27363 w 1358130"/>
              <a:gd name="connsiteY517" fmla="*/ 1497248 h 2567697"/>
              <a:gd name="connsiteX518" fmla="*/ 44440 w 1358130"/>
              <a:gd name="connsiteY518" fmla="*/ 1431715 h 2567697"/>
              <a:gd name="connsiteX519" fmla="*/ 52515 w 1358130"/>
              <a:gd name="connsiteY519" fmla="*/ 1423613 h 2567697"/>
              <a:gd name="connsiteX520" fmla="*/ 52719 w 1358130"/>
              <a:gd name="connsiteY520" fmla="*/ 1423026 h 2567697"/>
              <a:gd name="connsiteX521" fmla="*/ 52978 w 1358130"/>
              <a:gd name="connsiteY521" fmla="*/ 1418817 h 2567697"/>
              <a:gd name="connsiteX522" fmla="*/ 54576 w 1358130"/>
              <a:gd name="connsiteY522" fmla="*/ 1417690 h 2567697"/>
              <a:gd name="connsiteX523" fmla="*/ 56579 w 1358130"/>
              <a:gd name="connsiteY523" fmla="*/ 1411936 h 2567697"/>
              <a:gd name="connsiteX524" fmla="*/ 71804 w 1358130"/>
              <a:gd name="connsiteY524" fmla="*/ 1379766 h 2567697"/>
              <a:gd name="connsiteX525" fmla="*/ 78364 w 1358130"/>
              <a:gd name="connsiteY525" fmla="*/ 1378280 h 2567697"/>
              <a:gd name="connsiteX526" fmla="*/ 86850 w 1358130"/>
              <a:gd name="connsiteY526" fmla="*/ 1366658 h 2567697"/>
              <a:gd name="connsiteX527" fmla="*/ 91545 w 1358130"/>
              <a:gd name="connsiteY527" fmla="*/ 1372575 h 2567697"/>
              <a:gd name="connsiteX528" fmla="*/ 92378 w 1358130"/>
              <a:gd name="connsiteY528" fmla="*/ 1372140 h 2567697"/>
              <a:gd name="connsiteX529" fmla="*/ 107602 w 1358130"/>
              <a:gd name="connsiteY529" fmla="*/ 1362846 h 2567697"/>
              <a:gd name="connsiteX530" fmla="*/ 112618 w 1358130"/>
              <a:gd name="connsiteY530" fmla="*/ 1377799 h 2567697"/>
              <a:gd name="connsiteX531" fmla="*/ 108390 w 1358130"/>
              <a:gd name="connsiteY531" fmla="*/ 1390706 h 2567697"/>
              <a:gd name="connsiteX532" fmla="*/ 109355 w 1358130"/>
              <a:gd name="connsiteY532" fmla="*/ 1393102 h 2567697"/>
              <a:gd name="connsiteX533" fmla="*/ 117349 w 1358130"/>
              <a:gd name="connsiteY533" fmla="*/ 1372974 h 2567697"/>
              <a:gd name="connsiteX534" fmla="*/ 138669 w 1358130"/>
              <a:gd name="connsiteY534" fmla="*/ 1358318 h 2567697"/>
              <a:gd name="connsiteX535" fmla="*/ 141647 w 1358130"/>
              <a:gd name="connsiteY535" fmla="*/ 1360768 h 2567697"/>
              <a:gd name="connsiteX536" fmla="*/ 140727 w 1358130"/>
              <a:gd name="connsiteY536" fmla="*/ 1359271 h 2567697"/>
              <a:gd name="connsiteX537" fmla="*/ 140727 w 1358130"/>
              <a:gd name="connsiteY537" fmla="*/ 1356888 h 2567697"/>
              <a:gd name="connsiteX538" fmla="*/ 140726 w 1358130"/>
              <a:gd name="connsiteY538" fmla="*/ 1356888 h 2567697"/>
              <a:gd name="connsiteX539" fmla="*/ 142632 w 1358130"/>
              <a:gd name="connsiteY539" fmla="*/ 1330985 h 2567697"/>
              <a:gd name="connsiteX540" fmla="*/ 154792 w 1358130"/>
              <a:gd name="connsiteY540" fmla="*/ 1309457 h 2567697"/>
              <a:gd name="connsiteX541" fmla="*/ 154716 w 1358130"/>
              <a:gd name="connsiteY541" fmla="*/ 1309467 h 2567697"/>
              <a:gd name="connsiteX542" fmla="*/ 164593 w 1358130"/>
              <a:gd name="connsiteY542" fmla="*/ 1285636 h 2567697"/>
              <a:gd name="connsiteX543" fmla="*/ 164548 w 1358130"/>
              <a:gd name="connsiteY543" fmla="*/ 1286387 h 2567697"/>
              <a:gd name="connsiteX544" fmla="*/ 164797 w 1358130"/>
              <a:gd name="connsiteY544" fmla="*/ 1285397 h 2567697"/>
              <a:gd name="connsiteX545" fmla="*/ 180228 w 1358130"/>
              <a:gd name="connsiteY545" fmla="*/ 1257516 h 2567697"/>
              <a:gd name="connsiteX546" fmla="*/ 180389 w 1358130"/>
              <a:gd name="connsiteY546" fmla="*/ 1257386 h 2567697"/>
              <a:gd name="connsiteX547" fmla="*/ 180023 w 1358130"/>
              <a:gd name="connsiteY547" fmla="*/ 1257040 h 2567697"/>
              <a:gd name="connsiteX548" fmla="*/ 185372 w 1358130"/>
              <a:gd name="connsiteY548" fmla="*/ 1241550 h 2567697"/>
              <a:gd name="connsiteX549" fmla="*/ 185635 w 1358130"/>
              <a:gd name="connsiteY549" fmla="*/ 1241816 h 2567697"/>
              <a:gd name="connsiteX550" fmla="*/ 189693 w 1358130"/>
              <a:gd name="connsiteY550" fmla="*/ 1234877 h 2567697"/>
              <a:gd name="connsiteX551" fmla="*/ 189811 w 1358130"/>
              <a:gd name="connsiteY551" fmla="*/ 1235147 h 2567697"/>
              <a:gd name="connsiteX552" fmla="*/ 189898 w 1358130"/>
              <a:gd name="connsiteY552" fmla="*/ 1234640 h 2567697"/>
              <a:gd name="connsiteX553" fmla="*/ 196070 w 1358130"/>
              <a:gd name="connsiteY553" fmla="*/ 1224154 h 2567697"/>
              <a:gd name="connsiteX554" fmla="*/ 196629 w 1358130"/>
              <a:gd name="connsiteY554" fmla="*/ 1224555 h 2567697"/>
              <a:gd name="connsiteX555" fmla="*/ 199568 w 1358130"/>
              <a:gd name="connsiteY555" fmla="*/ 1217958 h 2567697"/>
              <a:gd name="connsiteX556" fmla="*/ 199586 w 1358130"/>
              <a:gd name="connsiteY556" fmla="*/ 1217975 h 2567697"/>
              <a:gd name="connsiteX557" fmla="*/ 200420 w 1358130"/>
              <a:gd name="connsiteY557" fmla="*/ 1207705 h 2567697"/>
              <a:gd name="connsiteX558" fmla="*/ 215204 w 1358130"/>
              <a:gd name="connsiteY558" fmla="*/ 1183643 h 2567697"/>
              <a:gd name="connsiteX559" fmla="*/ 219272 w 1358130"/>
              <a:gd name="connsiteY559" fmla="*/ 1183643 h 2567697"/>
              <a:gd name="connsiteX560" fmla="*/ 219367 w 1358130"/>
              <a:gd name="connsiteY560" fmla="*/ 1183405 h 2567697"/>
              <a:gd name="connsiteX561" fmla="*/ 215205 w 1358130"/>
              <a:gd name="connsiteY561" fmla="*/ 1183405 h 2567697"/>
              <a:gd name="connsiteX562" fmla="*/ 215359 w 1358130"/>
              <a:gd name="connsiteY562" fmla="*/ 1173992 h 2567697"/>
              <a:gd name="connsiteX563" fmla="*/ 218779 w 1358130"/>
              <a:gd name="connsiteY563" fmla="*/ 1169390 h 2567697"/>
              <a:gd name="connsiteX564" fmla="*/ 217263 w 1358130"/>
              <a:gd name="connsiteY564" fmla="*/ 1167915 h 2567697"/>
              <a:gd name="connsiteX565" fmla="*/ 197718 w 1358130"/>
              <a:gd name="connsiteY565" fmla="*/ 1152426 h 2567697"/>
              <a:gd name="connsiteX566" fmla="*/ 173234 w 1358130"/>
              <a:gd name="connsiteY566" fmla="*/ 1130502 h 2567697"/>
              <a:gd name="connsiteX567" fmla="*/ 147311 w 1358130"/>
              <a:gd name="connsiteY567" fmla="*/ 1104289 h 2567697"/>
              <a:gd name="connsiteX568" fmla="*/ 134143 w 1358130"/>
              <a:gd name="connsiteY568" fmla="*/ 1086417 h 2567697"/>
              <a:gd name="connsiteX569" fmla="*/ 111718 w 1358130"/>
              <a:gd name="connsiteY569" fmla="*/ 1049480 h 2567697"/>
              <a:gd name="connsiteX570" fmla="*/ 103900 w 1358130"/>
              <a:gd name="connsiteY570" fmla="*/ 1039233 h 2567697"/>
              <a:gd name="connsiteX571" fmla="*/ 99373 w 1358130"/>
              <a:gd name="connsiteY571" fmla="*/ 950585 h 2567697"/>
              <a:gd name="connsiteX572" fmla="*/ 115215 w 1358130"/>
              <a:gd name="connsiteY572" fmla="*/ 921512 h 2567697"/>
              <a:gd name="connsiteX573" fmla="*/ 142785 w 1358130"/>
              <a:gd name="connsiteY573" fmla="*/ 940338 h 2567697"/>
              <a:gd name="connsiteX574" fmla="*/ 149292 w 1358130"/>
              <a:gd name="connsiteY574" fmla="*/ 945620 h 2567697"/>
              <a:gd name="connsiteX575" fmla="*/ 150654 w 1358130"/>
              <a:gd name="connsiteY575" fmla="*/ 945848 h 2567697"/>
              <a:gd name="connsiteX576" fmla="*/ 156728 w 1358130"/>
              <a:gd name="connsiteY576" fmla="*/ 947356 h 2567697"/>
              <a:gd name="connsiteX577" fmla="*/ 161713 w 1358130"/>
              <a:gd name="connsiteY577" fmla="*/ 946533 h 2567697"/>
              <a:gd name="connsiteX578" fmla="*/ 299147 w 1358130"/>
              <a:gd name="connsiteY578" fmla="*/ 919844 h 2567697"/>
              <a:gd name="connsiteX579" fmla="*/ 299670 w 1358130"/>
              <a:gd name="connsiteY579" fmla="*/ 920701 h 2567697"/>
              <a:gd name="connsiteX580" fmla="*/ 319626 w 1358130"/>
              <a:gd name="connsiteY580" fmla="*/ 908673 h 2567697"/>
              <a:gd name="connsiteX581" fmla="*/ 343382 w 1358130"/>
              <a:gd name="connsiteY581" fmla="*/ 904593 h 2567697"/>
              <a:gd name="connsiteX582" fmla="*/ 343950 w 1358130"/>
              <a:gd name="connsiteY582" fmla="*/ 904817 h 2567697"/>
              <a:gd name="connsiteX583" fmla="*/ 343381 w 1358130"/>
              <a:gd name="connsiteY583" fmla="*/ 904115 h 2567697"/>
              <a:gd name="connsiteX584" fmla="*/ 367453 w 1358130"/>
              <a:gd name="connsiteY584" fmla="*/ 908405 h 2567697"/>
              <a:gd name="connsiteX585" fmla="*/ 352639 w 1358130"/>
              <a:gd name="connsiteY585" fmla="*/ 915554 h 2567697"/>
              <a:gd name="connsiteX586" fmla="*/ 310419 w 1358130"/>
              <a:gd name="connsiteY586" fmla="*/ 938299 h 2567697"/>
              <a:gd name="connsiteX587" fmla="*/ 311081 w 1358130"/>
              <a:gd name="connsiteY587" fmla="*/ 939384 h 2567697"/>
              <a:gd name="connsiteX588" fmla="*/ 281248 w 1358130"/>
              <a:gd name="connsiteY588" fmla="*/ 961546 h 2567697"/>
              <a:gd name="connsiteX589" fmla="*/ 256765 w 1358130"/>
              <a:gd name="connsiteY589" fmla="*/ 977751 h 2567697"/>
              <a:gd name="connsiteX590" fmla="*/ 366219 w 1358130"/>
              <a:gd name="connsiteY590" fmla="*/ 922703 h 2567697"/>
              <a:gd name="connsiteX591" fmla="*/ 392349 w 1358130"/>
              <a:gd name="connsiteY591" fmla="*/ 917937 h 2567697"/>
              <a:gd name="connsiteX592" fmla="*/ 393832 w 1358130"/>
              <a:gd name="connsiteY592" fmla="*/ 919706 h 2567697"/>
              <a:gd name="connsiteX593" fmla="*/ 432260 w 1358130"/>
              <a:gd name="connsiteY593" fmla="*/ 904128 h 2567697"/>
              <a:gd name="connsiteX594" fmla="*/ 432260 w 1358130"/>
              <a:gd name="connsiteY594" fmla="*/ 903877 h 2567697"/>
              <a:gd name="connsiteX595" fmla="*/ 454275 w 1358130"/>
              <a:gd name="connsiteY595" fmla="*/ 893629 h 2567697"/>
              <a:gd name="connsiteX596" fmla="*/ 445621 w 1358130"/>
              <a:gd name="connsiteY596" fmla="*/ 906200 h 2567697"/>
              <a:gd name="connsiteX597" fmla="*/ 432263 w 1358130"/>
              <a:gd name="connsiteY597" fmla="*/ 910548 h 2567697"/>
              <a:gd name="connsiteX598" fmla="*/ 432261 w 1358130"/>
              <a:gd name="connsiteY598" fmla="*/ 910550 h 2567697"/>
              <a:gd name="connsiteX599" fmla="*/ 399247 w 1358130"/>
              <a:gd name="connsiteY599" fmla="*/ 926163 h 2567697"/>
              <a:gd name="connsiteX600" fmla="*/ 399343 w 1358130"/>
              <a:gd name="connsiteY600" fmla="*/ 926278 h 2567697"/>
              <a:gd name="connsiteX601" fmla="*/ 362722 w 1358130"/>
              <a:gd name="connsiteY601" fmla="*/ 957972 h 2567697"/>
              <a:gd name="connsiteX602" fmla="*/ 355006 w 1358130"/>
              <a:gd name="connsiteY602" fmla="*/ 963096 h 2567697"/>
              <a:gd name="connsiteX603" fmla="*/ 355252 w 1358130"/>
              <a:gd name="connsiteY603" fmla="*/ 971178 h 2567697"/>
              <a:gd name="connsiteX604" fmla="*/ 360767 w 1358130"/>
              <a:gd name="connsiteY604" fmla="*/ 962887 h 2567697"/>
              <a:gd name="connsiteX605" fmla="*/ 372503 w 1358130"/>
              <a:gd name="connsiteY605" fmla="*/ 961255 h 2567697"/>
              <a:gd name="connsiteX606" fmla="*/ 372597 w 1358130"/>
              <a:gd name="connsiteY606" fmla="*/ 961070 h 2567697"/>
              <a:gd name="connsiteX607" fmla="*/ 382472 w 1358130"/>
              <a:gd name="connsiteY607" fmla="*/ 961070 h 2567697"/>
              <a:gd name="connsiteX608" fmla="*/ 382732 w 1358130"/>
              <a:gd name="connsiteY608" fmla="*/ 961443 h 2567697"/>
              <a:gd name="connsiteX609" fmla="*/ 387075 w 1358130"/>
              <a:gd name="connsiteY609" fmla="*/ 953354 h 2567697"/>
              <a:gd name="connsiteX610" fmla="*/ 394405 w 1358130"/>
              <a:gd name="connsiteY610" fmla="*/ 956066 h 2567697"/>
              <a:gd name="connsiteX611" fmla="*/ 390496 w 1358130"/>
              <a:gd name="connsiteY611" fmla="*/ 972746 h 2567697"/>
              <a:gd name="connsiteX612" fmla="*/ 390039 w 1358130"/>
              <a:gd name="connsiteY612" fmla="*/ 972513 h 2567697"/>
              <a:gd name="connsiteX613" fmla="*/ 373831 w 1358130"/>
              <a:gd name="connsiteY613" fmla="*/ 988231 h 2567697"/>
              <a:gd name="connsiteX614" fmla="*/ 373831 w 1358130"/>
              <a:gd name="connsiteY614" fmla="*/ 989428 h 2567697"/>
              <a:gd name="connsiteX615" fmla="*/ 373377 w 1358130"/>
              <a:gd name="connsiteY615" fmla="*/ 990002 h 2567697"/>
              <a:gd name="connsiteX616" fmla="*/ 471970 w 1358130"/>
              <a:gd name="connsiteY616" fmla="*/ 947546 h 2567697"/>
              <a:gd name="connsiteX617" fmla="*/ 575251 w 1358130"/>
              <a:gd name="connsiteY617" fmla="*/ 901018 h 2567697"/>
              <a:gd name="connsiteX618" fmla="*/ 822140 w 1358130"/>
              <a:gd name="connsiteY618" fmla="*/ 800693 h 2567697"/>
              <a:gd name="connsiteX619" fmla="*/ 902173 w 1358130"/>
              <a:gd name="connsiteY619" fmla="*/ 729202 h 2567697"/>
              <a:gd name="connsiteX620" fmla="*/ 902578 w 1358130"/>
              <a:gd name="connsiteY620" fmla="*/ 728767 h 2567697"/>
              <a:gd name="connsiteX621" fmla="*/ 897087 w 1358130"/>
              <a:gd name="connsiteY621" fmla="*/ 731280 h 2567697"/>
              <a:gd name="connsiteX622" fmla="*/ 891526 w 1358130"/>
              <a:gd name="connsiteY622" fmla="*/ 727713 h 2567697"/>
              <a:gd name="connsiteX623" fmla="*/ 886507 w 1358130"/>
              <a:gd name="connsiteY623" fmla="*/ 722608 h 2567697"/>
              <a:gd name="connsiteX624" fmla="*/ 881805 w 1358130"/>
              <a:gd name="connsiteY624" fmla="*/ 728250 h 2567697"/>
              <a:gd name="connsiteX625" fmla="*/ 855059 w 1358130"/>
              <a:gd name="connsiteY625" fmla="*/ 752080 h 2567697"/>
              <a:gd name="connsiteX626" fmla="*/ 841685 w 1358130"/>
              <a:gd name="connsiteY626" fmla="*/ 754701 h 2567697"/>
              <a:gd name="connsiteX627" fmla="*/ 840451 w 1358130"/>
              <a:gd name="connsiteY627" fmla="*/ 736113 h 2567697"/>
              <a:gd name="connsiteX628" fmla="*/ 871724 w 1358130"/>
              <a:gd name="connsiteY628" fmla="*/ 685355 h 2567697"/>
              <a:gd name="connsiteX629" fmla="*/ 875741 w 1358130"/>
              <a:gd name="connsiteY629" fmla="*/ 680411 h 2567697"/>
              <a:gd name="connsiteX630" fmla="*/ 875194 w 1358130"/>
              <a:gd name="connsiteY630" fmla="*/ 673558 h 2567697"/>
              <a:gd name="connsiteX631" fmla="*/ 882826 w 1358130"/>
              <a:gd name="connsiteY631" fmla="*/ 671691 h 2567697"/>
              <a:gd name="connsiteX632" fmla="*/ 888183 w 1358130"/>
              <a:gd name="connsiteY632" fmla="*/ 665099 h 2567697"/>
              <a:gd name="connsiteX633" fmla="*/ 1248435 w 1358130"/>
              <a:gd name="connsiteY633" fmla="*/ 250694 h 2567697"/>
              <a:gd name="connsiteX634" fmla="*/ 1241776 w 1358130"/>
              <a:gd name="connsiteY634" fmla="*/ 245387 h 2567697"/>
              <a:gd name="connsiteX635" fmla="*/ 1227551 w 1358130"/>
              <a:gd name="connsiteY635" fmla="*/ 247297 h 2567697"/>
              <a:gd name="connsiteX636" fmla="*/ 1223547 w 1358130"/>
              <a:gd name="connsiteY636" fmla="*/ 245106 h 2567697"/>
              <a:gd name="connsiteX637" fmla="*/ 1216133 w 1358130"/>
              <a:gd name="connsiteY637" fmla="*/ 247119 h 2567697"/>
              <a:gd name="connsiteX638" fmla="*/ 1066560 w 1358130"/>
              <a:gd name="connsiteY638" fmla="*/ 290251 h 2567697"/>
              <a:gd name="connsiteX639" fmla="*/ 1017183 w 1358130"/>
              <a:gd name="connsiteY639" fmla="*/ 312652 h 2567697"/>
              <a:gd name="connsiteX640" fmla="*/ 761241 w 1358130"/>
              <a:gd name="connsiteY640" fmla="*/ 397964 h 2567697"/>
              <a:gd name="connsiteX641" fmla="*/ 590271 w 1358130"/>
              <a:gd name="connsiteY641" fmla="*/ 468263 h 2567697"/>
              <a:gd name="connsiteX642" fmla="*/ 489458 w 1358130"/>
              <a:gd name="connsiteY642" fmla="*/ 502816 h 2567697"/>
              <a:gd name="connsiteX643" fmla="*/ 423620 w 1358130"/>
              <a:gd name="connsiteY643" fmla="*/ 469454 h 2567697"/>
              <a:gd name="connsiteX644" fmla="*/ 280630 w 1358130"/>
              <a:gd name="connsiteY644" fmla="*/ 319086 h 2567697"/>
              <a:gd name="connsiteX645" fmla="*/ 265612 w 1358130"/>
              <a:gd name="connsiteY645" fmla="*/ 304550 h 2567697"/>
              <a:gd name="connsiteX646" fmla="*/ 270139 w 1358130"/>
              <a:gd name="connsiteY646" fmla="*/ 261894 h 2567697"/>
              <a:gd name="connsiteX647" fmla="*/ 269557 w 1358130"/>
              <a:gd name="connsiteY647" fmla="*/ 255534 h 2567697"/>
              <a:gd name="connsiteX648" fmla="*/ 269110 w 1358130"/>
              <a:gd name="connsiteY648" fmla="*/ 254893 h 2567697"/>
              <a:gd name="connsiteX649" fmla="*/ 269451 w 1358130"/>
              <a:gd name="connsiteY649" fmla="*/ 254371 h 2567697"/>
              <a:gd name="connsiteX650" fmla="*/ 268286 w 1358130"/>
              <a:gd name="connsiteY650" fmla="*/ 241638 h 2567697"/>
              <a:gd name="connsiteX651" fmla="*/ 266434 w 1358130"/>
              <a:gd name="connsiteY651" fmla="*/ 218999 h 2567697"/>
              <a:gd name="connsiteX652" fmla="*/ 299147 w 1358130"/>
              <a:gd name="connsiteY652" fmla="*/ 205416 h 2567697"/>
              <a:gd name="connsiteX653" fmla="*/ 375888 w 1358130"/>
              <a:gd name="connsiteY653" fmla="*/ 205416 h 2567697"/>
              <a:gd name="connsiteX654" fmla="*/ 565582 w 1358130"/>
              <a:gd name="connsiteY654" fmla="*/ 127491 h 2567697"/>
              <a:gd name="connsiteX655" fmla="*/ 673802 w 1358130"/>
              <a:gd name="connsiteY655" fmla="*/ 89840 h 2567697"/>
              <a:gd name="connsiteX656" fmla="*/ 745605 w 1358130"/>
              <a:gd name="connsiteY656" fmla="*/ 61005 h 2567697"/>
              <a:gd name="connsiteX657" fmla="*/ 781815 w 1358130"/>
              <a:gd name="connsiteY657" fmla="*/ 59576 h 2567697"/>
              <a:gd name="connsiteX658" fmla="*/ 786569 w 1358130"/>
              <a:gd name="connsiteY658" fmla="*/ 59244 h 2567697"/>
              <a:gd name="connsiteX659" fmla="*/ 787113 w 1358130"/>
              <a:gd name="connsiteY659" fmla="*/ 57550 h 2567697"/>
              <a:gd name="connsiteX660" fmla="*/ 798068 w 1358130"/>
              <a:gd name="connsiteY660" fmla="*/ 57669 h 2567697"/>
              <a:gd name="connsiteX661" fmla="*/ 819652 w 1358130"/>
              <a:gd name="connsiteY661" fmla="*/ 52139 h 2567697"/>
              <a:gd name="connsiteX662" fmla="*/ 820833 w 1358130"/>
              <a:gd name="connsiteY662" fmla="*/ 53044 h 2567697"/>
              <a:gd name="connsiteX663" fmla="*/ 827283 w 1358130"/>
              <a:gd name="connsiteY663" fmla="*/ 51474 h 2567697"/>
              <a:gd name="connsiteX664" fmla="*/ 836747 w 1358130"/>
              <a:gd name="connsiteY664" fmla="*/ 50255 h 2567697"/>
              <a:gd name="connsiteX665" fmla="*/ 836747 w 1358130"/>
              <a:gd name="connsiteY665" fmla="*/ 46468 h 2567697"/>
              <a:gd name="connsiteX666" fmla="*/ 883862 w 1358130"/>
              <a:gd name="connsiteY666" fmla="*/ 35745 h 2567697"/>
              <a:gd name="connsiteX667" fmla="*/ 883862 w 1358130"/>
              <a:gd name="connsiteY667" fmla="*/ 38366 h 2567697"/>
              <a:gd name="connsiteX668" fmla="*/ 881187 w 1358130"/>
              <a:gd name="connsiteY668" fmla="*/ 41941 h 2567697"/>
              <a:gd name="connsiteX669" fmla="*/ 883804 w 1358130"/>
              <a:gd name="connsiteY669" fmla="*/ 43420 h 2567697"/>
              <a:gd name="connsiteX670" fmla="*/ 893943 w 1358130"/>
              <a:gd name="connsiteY670" fmla="*/ 41941 h 2567697"/>
              <a:gd name="connsiteX671" fmla="*/ 958135 w 1358130"/>
              <a:gd name="connsiteY671" fmla="*/ 38128 h 2567697"/>
              <a:gd name="connsiteX672" fmla="*/ 962398 w 1358130"/>
              <a:gd name="connsiteY672" fmla="*/ 40316 h 2567697"/>
              <a:gd name="connsiteX673" fmla="*/ 980353 w 1358130"/>
              <a:gd name="connsiteY673" fmla="*/ 35269 h 2567697"/>
              <a:gd name="connsiteX674" fmla="*/ 980353 w 1358130"/>
              <a:gd name="connsiteY674" fmla="*/ 35268 h 2567697"/>
              <a:gd name="connsiteX675" fmla="*/ 1019033 w 1358130"/>
              <a:gd name="connsiteY675" fmla="*/ 22876 h 2567697"/>
              <a:gd name="connsiteX676" fmla="*/ 1019901 w 1358130"/>
              <a:gd name="connsiteY676" fmla="*/ 22876 h 2567697"/>
              <a:gd name="connsiteX677" fmla="*/ 1019033 w 1358130"/>
              <a:gd name="connsiteY677" fmla="*/ 22400 h 2567697"/>
              <a:gd name="connsiteX678" fmla="*/ 1052775 w 1358130"/>
              <a:gd name="connsiteY678" fmla="*/ 24545 h 2567697"/>
              <a:gd name="connsiteX679" fmla="*/ 1025526 w 1358130"/>
              <a:gd name="connsiteY679" fmla="*/ 24545 h 2567697"/>
              <a:gd name="connsiteX680" fmla="*/ 1025618 w 1358130"/>
              <a:gd name="connsiteY680" fmla="*/ 25022 h 2567697"/>
              <a:gd name="connsiteX681" fmla="*/ 1052775 w 1358130"/>
              <a:gd name="connsiteY681" fmla="*/ 25022 h 2567697"/>
              <a:gd name="connsiteX682" fmla="*/ 1053235 w 1358130"/>
              <a:gd name="connsiteY682" fmla="*/ 27753 h 2567697"/>
              <a:gd name="connsiteX683" fmla="*/ 1053804 w 1358130"/>
              <a:gd name="connsiteY683" fmla="*/ 27643 h 2567697"/>
              <a:gd name="connsiteX684" fmla="*/ 1067794 w 1358130"/>
              <a:gd name="connsiteY684" fmla="*/ 29788 h 2567697"/>
              <a:gd name="connsiteX685" fmla="*/ 1074472 w 1358130"/>
              <a:gd name="connsiteY685" fmla="*/ 30472 h 2567697"/>
              <a:gd name="connsiteX686" fmla="*/ 1074481 w 1358130"/>
              <a:gd name="connsiteY686" fmla="*/ 30465 h 2567697"/>
              <a:gd name="connsiteX687" fmla="*/ 1085976 w 1358130"/>
              <a:gd name="connsiteY687" fmla="*/ 19548 h 2567697"/>
              <a:gd name="connsiteX688" fmla="*/ 1091497 w 1358130"/>
              <a:gd name="connsiteY688" fmla="*/ 26993 h 2567697"/>
              <a:gd name="connsiteX689" fmla="*/ 1096804 w 1358130"/>
              <a:gd name="connsiteY689" fmla="*/ 24307 h 2567697"/>
              <a:gd name="connsiteX690" fmla="*/ 1162640 w 1358130"/>
              <a:gd name="connsiteY690" fmla="*/ 25975 h 2567697"/>
              <a:gd name="connsiteX691" fmla="*/ 1165365 w 1358130"/>
              <a:gd name="connsiteY691" fmla="*/ 29600 h 2567697"/>
              <a:gd name="connsiteX692" fmla="*/ 1183601 w 1358130"/>
              <a:gd name="connsiteY692" fmla="*/ 29871 h 2567697"/>
              <a:gd name="connsiteX693" fmla="*/ 1203172 w 1358130"/>
              <a:gd name="connsiteY693" fmla="*/ 40273 h 2567697"/>
              <a:gd name="connsiteX694" fmla="*/ 1167290 w 1358130"/>
              <a:gd name="connsiteY694" fmla="*/ 40273 h 2567697"/>
              <a:gd name="connsiteX695" fmla="*/ 1167167 w 1358130"/>
              <a:gd name="connsiteY695" fmla="*/ 41941 h 2567697"/>
              <a:gd name="connsiteX696" fmla="*/ 1076024 w 1358130"/>
              <a:gd name="connsiteY696" fmla="*/ 64104 h 2567697"/>
              <a:gd name="connsiteX697" fmla="*/ 911432 w 1358130"/>
              <a:gd name="connsiteY697" fmla="*/ 105806 h 2567697"/>
              <a:gd name="connsiteX698" fmla="*/ 872958 w 1358130"/>
              <a:gd name="connsiteY698" fmla="*/ 113432 h 2567697"/>
              <a:gd name="connsiteX699" fmla="*/ 1093717 w 1358130"/>
              <a:gd name="connsiteY699" fmla="*/ 75542 h 2567697"/>
              <a:gd name="connsiteX700" fmla="*/ 1147005 w 1358130"/>
              <a:gd name="connsiteY700" fmla="*/ 75542 h 2567697"/>
              <a:gd name="connsiteX701" fmla="*/ 1148684 w 1358130"/>
              <a:gd name="connsiteY701" fmla="*/ 79311 h 2567697"/>
              <a:gd name="connsiteX702" fmla="*/ 1168915 w 1358130"/>
              <a:gd name="connsiteY702" fmla="*/ 73736 h 2567697"/>
              <a:gd name="connsiteX703" fmla="*/ 1191032 w 1358130"/>
              <a:gd name="connsiteY703" fmla="*/ 79831 h 2567697"/>
              <a:gd name="connsiteX704" fmla="*/ 1190080 w 1358130"/>
              <a:gd name="connsiteY704" fmla="*/ 80393 h 2567697"/>
              <a:gd name="connsiteX705" fmla="*/ 1191650 w 1358130"/>
              <a:gd name="connsiteY705" fmla="*/ 80069 h 2567697"/>
              <a:gd name="connsiteX706" fmla="*/ 1196492 w 1358130"/>
              <a:gd name="connsiteY706" fmla="*/ 91735 h 2567697"/>
              <a:gd name="connsiteX707" fmla="*/ 1197205 w 1358130"/>
              <a:gd name="connsiteY707" fmla="*/ 91985 h 2567697"/>
              <a:gd name="connsiteX708" fmla="*/ 1189615 w 1358130"/>
              <a:gd name="connsiteY708" fmla="*/ 102902 h 2567697"/>
              <a:gd name="connsiteX709" fmla="*/ 1182279 w 1358130"/>
              <a:gd name="connsiteY709" fmla="*/ 105339 h 2567697"/>
              <a:gd name="connsiteX710" fmla="*/ 1240411 w 1358130"/>
              <a:gd name="connsiteY710" fmla="*/ 102232 h 2567697"/>
              <a:gd name="connsiteX711" fmla="*/ 1272712 w 1358130"/>
              <a:gd name="connsiteY711" fmla="*/ 71253 h 2567697"/>
              <a:gd name="connsiteX712" fmla="*/ 1293286 w 1358130"/>
              <a:gd name="connsiteY712" fmla="*/ 30265 h 2567697"/>
              <a:gd name="connsiteX713" fmla="*/ 1301053 w 1358130"/>
              <a:gd name="connsiteY713" fmla="*/ 18826 h 2567697"/>
              <a:gd name="connsiteX714" fmla="*/ 1314743 w 1358130"/>
              <a:gd name="connsiteY714" fmla="*/ 5551 h 2567697"/>
              <a:gd name="connsiteX715" fmla="*/ 1310567 w 1358130"/>
              <a:gd name="connsiteY715" fmla="*/ 715 h 2567697"/>
              <a:gd name="connsiteX716" fmla="*/ 1334694 w 1358130"/>
              <a:gd name="connsiteY716" fmla="*/ 715 h 256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</a:cxnLst>
            <a:rect l="l" t="t" r="r" b="b"/>
            <a:pathLst>
              <a:path w="1358130" h="2567697">
                <a:moveTo>
                  <a:pt x="816995" y="2140423"/>
                </a:moveTo>
                <a:cubicBezTo>
                  <a:pt x="818477" y="2140543"/>
                  <a:pt x="819835" y="2141401"/>
                  <a:pt x="820699" y="2142807"/>
                </a:cubicBezTo>
                <a:cubicBezTo>
                  <a:pt x="820699" y="2151147"/>
                  <a:pt x="815555" y="2153053"/>
                  <a:pt x="811235" y="2156390"/>
                </a:cubicBezTo>
                <a:cubicBezTo>
                  <a:pt x="813086" y="2151147"/>
                  <a:pt x="809177" y="2142807"/>
                  <a:pt x="816995" y="2140423"/>
                </a:cubicBezTo>
                <a:close/>
                <a:moveTo>
                  <a:pt x="921092" y="2138940"/>
                </a:moveTo>
                <a:lnTo>
                  <a:pt x="921101" y="2138993"/>
                </a:lnTo>
                <a:lnTo>
                  <a:pt x="921161" y="2139001"/>
                </a:lnTo>
                <a:close/>
                <a:moveTo>
                  <a:pt x="1127870" y="2104202"/>
                </a:moveTo>
                <a:lnTo>
                  <a:pt x="1127839" y="2104311"/>
                </a:lnTo>
                <a:lnTo>
                  <a:pt x="1128070" y="2104265"/>
                </a:lnTo>
                <a:close/>
                <a:moveTo>
                  <a:pt x="1098804" y="2102630"/>
                </a:moveTo>
                <a:lnTo>
                  <a:pt x="1097421" y="2103486"/>
                </a:lnTo>
                <a:lnTo>
                  <a:pt x="1098434" y="2103592"/>
                </a:lnTo>
                <a:close/>
                <a:moveTo>
                  <a:pt x="1220673" y="2085795"/>
                </a:moveTo>
                <a:lnTo>
                  <a:pt x="1223609" y="2090608"/>
                </a:lnTo>
                <a:lnTo>
                  <a:pt x="1225083" y="2089451"/>
                </a:lnTo>
                <a:close/>
                <a:moveTo>
                  <a:pt x="1207047" y="2083021"/>
                </a:moveTo>
                <a:lnTo>
                  <a:pt x="1207080" y="2083230"/>
                </a:lnTo>
                <a:lnTo>
                  <a:pt x="1207080" y="2083231"/>
                </a:lnTo>
                <a:lnTo>
                  <a:pt x="1207081" y="2083230"/>
                </a:lnTo>
                <a:lnTo>
                  <a:pt x="1210582" y="2083606"/>
                </a:lnTo>
                <a:close/>
                <a:moveTo>
                  <a:pt x="1220454" y="2076319"/>
                </a:moveTo>
                <a:lnTo>
                  <a:pt x="1219836" y="2083230"/>
                </a:lnTo>
                <a:lnTo>
                  <a:pt x="1218190" y="2083230"/>
                </a:lnTo>
                <a:cubicBezTo>
                  <a:pt x="1216750" y="2080132"/>
                  <a:pt x="1218190" y="2077988"/>
                  <a:pt x="1220454" y="2076319"/>
                </a:cubicBezTo>
                <a:close/>
                <a:moveTo>
                  <a:pt x="273389" y="1881628"/>
                </a:moveTo>
                <a:lnTo>
                  <a:pt x="274081" y="1882261"/>
                </a:lnTo>
                <a:lnTo>
                  <a:pt x="274048" y="1881628"/>
                </a:lnTo>
                <a:close/>
                <a:moveTo>
                  <a:pt x="268080" y="1878396"/>
                </a:moveTo>
                <a:lnTo>
                  <a:pt x="268080" y="1880116"/>
                </a:lnTo>
                <a:lnTo>
                  <a:pt x="268866" y="1880869"/>
                </a:lnTo>
                <a:close/>
                <a:moveTo>
                  <a:pt x="223846" y="1839742"/>
                </a:moveTo>
                <a:lnTo>
                  <a:pt x="223640" y="1840119"/>
                </a:lnTo>
                <a:lnTo>
                  <a:pt x="223640" y="1844464"/>
                </a:lnTo>
                <a:lnTo>
                  <a:pt x="223846" y="1844797"/>
                </a:lnTo>
                <a:close/>
                <a:moveTo>
                  <a:pt x="244421" y="1809422"/>
                </a:moveTo>
                <a:lnTo>
                  <a:pt x="243540" y="1812997"/>
                </a:lnTo>
                <a:lnTo>
                  <a:pt x="244214" y="1812997"/>
                </a:lnTo>
                <a:lnTo>
                  <a:pt x="244455" y="1813369"/>
                </a:lnTo>
                <a:lnTo>
                  <a:pt x="244616" y="1813299"/>
                </a:lnTo>
                <a:lnTo>
                  <a:pt x="244421" y="1812997"/>
                </a:lnTo>
                <a:close/>
                <a:moveTo>
                  <a:pt x="203139" y="1794950"/>
                </a:moveTo>
                <a:lnTo>
                  <a:pt x="203075" y="1795947"/>
                </a:lnTo>
                <a:lnTo>
                  <a:pt x="203280" y="1796113"/>
                </a:lnTo>
                <a:lnTo>
                  <a:pt x="203272" y="1796077"/>
                </a:lnTo>
                <a:close/>
                <a:moveTo>
                  <a:pt x="183008" y="1782543"/>
                </a:moveTo>
                <a:lnTo>
                  <a:pt x="183165" y="1783019"/>
                </a:lnTo>
                <a:lnTo>
                  <a:pt x="183283" y="1783121"/>
                </a:lnTo>
                <a:close/>
                <a:moveTo>
                  <a:pt x="251416" y="1779396"/>
                </a:moveTo>
                <a:cubicBezTo>
                  <a:pt x="254255" y="1779110"/>
                  <a:pt x="256724" y="1781565"/>
                  <a:pt x="256971" y="1784829"/>
                </a:cubicBezTo>
                <a:cubicBezTo>
                  <a:pt x="256991" y="1785163"/>
                  <a:pt x="256991" y="1785497"/>
                  <a:pt x="256971" y="1785830"/>
                </a:cubicBezTo>
                <a:cubicBezTo>
                  <a:pt x="256971" y="1789881"/>
                  <a:pt x="255119" y="1795124"/>
                  <a:pt x="251004" y="1794409"/>
                </a:cubicBezTo>
                <a:cubicBezTo>
                  <a:pt x="246890" y="1793694"/>
                  <a:pt x="244832" y="1789643"/>
                  <a:pt x="241540" y="1787022"/>
                </a:cubicBezTo>
                <a:close/>
                <a:moveTo>
                  <a:pt x="173137" y="1761753"/>
                </a:moveTo>
                <a:lnTo>
                  <a:pt x="171387" y="1762884"/>
                </a:lnTo>
                <a:lnTo>
                  <a:pt x="171436" y="1763090"/>
                </a:lnTo>
                <a:lnTo>
                  <a:pt x="173223" y="1761935"/>
                </a:lnTo>
                <a:close/>
                <a:moveTo>
                  <a:pt x="185848" y="1737717"/>
                </a:moveTo>
                <a:lnTo>
                  <a:pt x="184660" y="1739039"/>
                </a:lnTo>
                <a:lnTo>
                  <a:pt x="185167" y="1739600"/>
                </a:lnTo>
                <a:lnTo>
                  <a:pt x="185259" y="1739742"/>
                </a:lnTo>
                <a:lnTo>
                  <a:pt x="185429" y="1739583"/>
                </a:lnTo>
                <a:close/>
                <a:moveTo>
                  <a:pt x="164264" y="1714817"/>
                </a:moveTo>
                <a:lnTo>
                  <a:pt x="164500" y="1715293"/>
                </a:lnTo>
                <a:lnTo>
                  <a:pt x="165795" y="1715293"/>
                </a:lnTo>
                <a:lnTo>
                  <a:pt x="165865" y="1714817"/>
                </a:lnTo>
                <a:close/>
                <a:moveTo>
                  <a:pt x="235778" y="1680024"/>
                </a:moveTo>
                <a:lnTo>
                  <a:pt x="237424" y="1680024"/>
                </a:lnTo>
                <a:lnTo>
                  <a:pt x="240099" y="1709812"/>
                </a:lnTo>
                <a:cubicBezTo>
                  <a:pt x="247300" y="1715532"/>
                  <a:pt x="242362" y="1720774"/>
                  <a:pt x="240099" y="1726017"/>
                </a:cubicBezTo>
                <a:cubicBezTo>
                  <a:pt x="237836" y="1731260"/>
                  <a:pt x="236602" y="1728638"/>
                  <a:pt x="234956" y="1726017"/>
                </a:cubicBezTo>
                <a:cubicBezTo>
                  <a:pt x="234133" y="1724706"/>
                  <a:pt x="232178" y="1722144"/>
                  <a:pt x="231278" y="1719136"/>
                </a:cubicBezTo>
                <a:lnTo>
                  <a:pt x="233861" y="1709812"/>
                </a:lnTo>
                <a:lnTo>
                  <a:pt x="233309" y="1709812"/>
                </a:lnTo>
                <a:close/>
                <a:moveTo>
                  <a:pt x="234339" y="1515120"/>
                </a:moveTo>
                <a:lnTo>
                  <a:pt x="239894" y="1515120"/>
                </a:lnTo>
                <a:cubicBezTo>
                  <a:pt x="242157" y="1522031"/>
                  <a:pt x="242157" y="1531801"/>
                  <a:pt x="235368" y="1531086"/>
                </a:cubicBezTo>
                <a:cubicBezTo>
                  <a:pt x="228578" y="1530371"/>
                  <a:pt x="233928" y="1520602"/>
                  <a:pt x="234339" y="1515120"/>
                </a:cubicBezTo>
                <a:close/>
                <a:moveTo>
                  <a:pt x="236932" y="1492005"/>
                </a:moveTo>
                <a:lnTo>
                  <a:pt x="237991" y="1492297"/>
                </a:lnTo>
                <a:lnTo>
                  <a:pt x="237631" y="1492005"/>
                </a:lnTo>
                <a:close/>
                <a:moveTo>
                  <a:pt x="240922" y="1462693"/>
                </a:moveTo>
                <a:cubicBezTo>
                  <a:pt x="249153" y="1474847"/>
                  <a:pt x="243597" y="1484140"/>
                  <a:pt x="239688" y="1493673"/>
                </a:cubicBezTo>
                <a:lnTo>
                  <a:pt x="238791" y="1492946"/>
                </a:lnTo>
                <a:lnTo>
                  <a:pt x="241282" y="1501716"/>
                </a:lnTo>
                <a:cubicBezTo>
                  <a:pt x="241951" y="1505588"/>
                  <a:pt x="241745" y="1509878"/>
                  <a:pt x="238659" y="1513452"/>
                </a:cubicBezTo>
                <a:cubicBezTo>
                  <a:pt x="237425" y="1517741"/>
                  <a:pt x="237425" y="1517980"/>
                  <a:pt x="234338" y="1515120"/>
                </a:cubicBezTo>
                <a:cubicBezTo>
                  <a:pt x="235573" y="1507733"/>
                  <a:pt x="213764" y="1498916"/>
                  <a:pt x="234338" y="1491290"/>
                </a:cubicBezTo>
                <a:lnTo>
                  <a:pt x="235352" y="1491570"/>
                </a:lnTo>
                <a:lnTo>
                  <a:pt x="234827" y="1477349"/>
                </a:lnTo>
                <a:cubicBezTo>
                  <a:pt x="234750" y="1472285"/>
                  <a:pt x="235779" y="1467221"/>
                  <a:pt x="240922" y="1462693"/>
                </a:cubicBezTo>
                <a:close/>
                <a:moveTo>
                  <a:pt x="241886" y="1313903"/>
                </a:moveTo>
                <a:lnTo>
                  <a:pt x="241826" y="1314132"/>
                </a:lnTo>
                <a:lnTo>
                  <a:pt x="242233" y="1314829"/>
                </a:lnTo>
                <a:close/>
                <a:moveTo>
                  <a:pt x="142167" y="1272052"/>
                </a:moveTo>
                <a:cubicBezTo>
                  <a:pt x="155128" y="1280393"/>
                  <a:pt x="144635" y="1285874"/>
                  <a:pt x="138463" y="1290640"/>
                </a:cubicBezTo>
                <a:close/>
                <a:moveTo>
                  <a:pt x="454071" y="1264427"/>
                </a:moveTo>
                <a:lnTo>
                  <a:pt x="456950" y="1269432"/>
                </a:lnTo>
                <a:cubicBezTo>
                  <a:pt x="456950" y="1275389"/>
                  <a:pt x="453041" y="1278487"/>
                  <a:pt x="448927" y="1278725"/>
                </a:cubicBezTo>
                <a:cubicBezTo>
                  <a:pt x="444812" y="1278963"/>
                  <a:pt x="445841" y="1275627"/>
                  <a:pt x="444194" y="1273721"/>
                </a:cubicBezTo>
                <a:close/>
                <a:moveTo>
                  <a:pt x="278573" y="1262794"/>
                </a:moveTo>
                <a:lnTo>
                  <a:pt x="278573" y="1263950"/>
                </a:lnTo>
                <a:lnTo>
                  <a:pt x="278309" y="1264308"/>
                </a:lnTo>
                <a:lnTo>
                  <a:pt x="279030" y="1265256"/>
                </a:lnTo>
                <a:lnTo>
                  <a:pt x="278984" y="1263950"/>
                </a:lnTo>
                <a:close/>
                <a:moveTo>
                  <a:pt x="144224" y="1241550"/>
                </a:moveTo>
                <a:cubicBezTo>
                  <a:pt x="145870" y="1250606"/>
                  <a:pt x="147723" y="1259900"/>
                  <a:pt x="141551" y="1261091"/>
                </a:cubicBezTo>
                <a:cubicBezTo>
                  <a:pt x="135377" y="1262282"/>
                  <a:pt x="135995" y="1255849"/>
                  <a:pt x="139081" y="1250606"/>
                </a:cubicBezTo>
                <a:cubicBezTo>
                  <a:pt x="142167" y="1245363"/>
                  <a:pt x="141551" y="1246078"/>
                  <a:pt x="144224" y="1241550"/>
                </a:cubicBezTo>
                <a:close/>
                <a:moveTo>
                  <a:pt x="272682" y="1238787"/>
                </a:moveTo>
                <a:lnTo>
                  <a:pt x="272607" y="1240835"/>
                </a:lnTo>
                <a:lnTo>
                  <a:pt x="269468" y="1242586"/>
                </a:lnTo>
                <a:lnTo>
                  <a:pt x="269932" y="1243457"/>
                </a:lnTo>
                <a:lnTo>
                  <a:pt x="273223" y="1240835"/>
                </a:lnTo>
                <a:lnTo>
                  <a:pt x="274086" y="1240735"/>
                </a:lnTo>
                <a:close/>
                <a:moveTo>
                  <a:pt x="432466" y="1205567"/>
                </a:moveTo>
                <a:cubicBezTo>
                  <a:pt x="449337" y="1212001"/>
                  <a:pt x="454687" y="1223440"/>
                  <a:pt x="449749" y="1240836"/>
                </a:cubicBezTo>
                <a:cubicBezTo>
                  <a:pt x="447074" y="1227967"/>
                  <a:pt x="436376" y="1220580"/>
                  <a:pt x="432466" y="1205567"/>
                </a:cubicBezTo>
                <a:close/>
                <a:moveTo>
                  <a:pt x="547708" y="1069179"/>
                </a:moveTo>
                <a:lnTo>
                  <a:pt x="546046" y="1074465"/>
                </a:lnTo>
                <a:lnTo>
                  <a:pt x="547270" y="1075312"/>
                </a:lnTo>
                <a:lnTo>
                  <a:pt x="547270" y="1074739"/>
                </a:lnTo>
                <a:close/>
                <a:moveTo>
                  <a:pt x="604815" y="1041138"/>
                </a:moveTo>
                <a:lnTo>
                  <a:pt x="604055" y="1045428"/>
                </a:lnTo>
                <a:lnTo>
                  <a:pt x="603860" y="1045449"/>
                </a:lnTo>
                <a:lnTo>
                  <a:pt x="604671" y="1049987"/>
                </a:lnTo>
                <a:lnTo>
                  <a:pt x="604671" y="1045428"/>
                </a:lnTo>
                <a:lnTo>
                  <a:pt x="605431" y="1041138"/>
                </a:lnTo>
                <a:close/>
                <a:moveTo>
                  <a:pt x="718446" y="995623"/>
                </a:moveTo>
                <a:cubicBezTo>
                  <a:pt x="724618" y="994908"/>
                  <a:pt x="727705" y="998484"/>
                  <a:pt x="727705" y="1007062"/>
                </a:cubicBezTo>
                <a:cubicBezTo>
                  <a:pt x="727705" y="1007062"/>
                  <a:pt x="725853" y="1011351"/>
                  <a:pt x="724618" y="1011351"/>
                </a:cubicBezTo>
                <a:cubicBezTo>
                  <a:pt x="718446" y="1011351"/>
                  <a:pt x="718240" y="1003726"/>
                  <a:pt x="715360" y="999675"/>
                </a:cubicBezTo>
                <a:cubicBezTo>
                  <a:pt x="712480" y="995623"/>
                  <a:pt x="717006" y="995862"/>
                  <a:pt x="718446" y="995623"/>
                </a:cubicBezTo>
                <a:close/>
                <a:moveTo>
                  <a:pt x="779963" y="968456"/>
                </a:moveTo>
                <a:cubicBezTo>
                  <a:pt x="781794" y="971792"/>
                  <a:pt x="783256" y="975415"/>
                  <a:pt x="784284" y="979180"/>
                </a:cubicBezTo>
                <a:cubicBezTo>
                  <a:pt x="784284" y="982755"/>
                  <a:pt x="781815" y="983469"/>
                  <a:pt x="779757" y="982040"/>
                </a:cubicBezTo>
                <a:cubicBezTo>
                  <a:pt x="777742" y="980729"/>
                  <a:pt x="776198" y="978608"/>
                  <a:pt x="775437" y="976082"/>
                </a:cubicBezTo>
                <a:cubicBezTo>
                  <a:pt x="775232" y="974175"/>
                  <a:pt x="777700" y="972031"/>
                  <a:pt x="779963" y="968456"/>
                </a:cubicBezTo>
                <a:close/>
                <a:moveTo>
                  <a:pt x="1047632" y="904353"/>
                </a:moveTo>
                <a:lnTo>
                  <a:pt x="1064708" y="904353"/>
                </a:lnTo>
                <a:cubicBezTo>
                  <a:pt x="1064708" y="921035"/>
                  <a:pt x="1051541" y="912933"/>
                  <a:pt x="1046191" y="919366"/>
                </a:cubicBezTo>
                <a:cubicBezTo>
                  <a:pt x="1041870" y="913647"/>
                  <a:pt x="1048866" y="909596"/>
                  <a:pt x="1047632" y="904353"/>
                </a:cubicBezTo>
                <a:close/>
                <a:moveTo>
                  <a:pt x="480198" y="883383"/>
                </a:moveTo>
                <a:cubicBezTo>
                  <a:pt x="478347" y="895537"/>
                  <a:pt x="469501" y="891724"/>
                  <a:pt x="463739" y="893630"/>
                </a:cubicBezTo>
                <a:cubicBezTo>
                  <a:pt x="466167" y="885837"/>
                  <a:pt x="473265" y="881429"/>
                  <a:pt x="480198" y="883383"/>
                </a:cubicBezTo>
                <a:close/>
                <a:moveTo>
                  <a:pt x="438228" y="857647"/>
                </a:moveTo>
                <a:cubicBezTo>
                  <a:pt x="440142" y="858742"/>
                  <a:pt x="441951" y="860101"/>
                  <a:pt x="443577" y="861697"/>
                </a:cubicBezTo>
                <a:lnTo>
                  <a:pt x="430821" y="870753"/>
                </a:lnTo>
                <a:cubicBezTo>
                  <a:pt x="430821" y="864080"/>
                  <a:pt x="430821" y="854310"/>
                  <a:pt x="438228" y="857647"/>
                </a:cubicBezTo>
                <a:close/>
                <a:moveTo>
                  <a:pt x="608992" y="830242"/>
                </a:moveTo>
                <a:cubicBezTo>
                  <a:pt x="599527" y="834055"/>
                  <a:pt x="595414" y="840251"/>
                  <a:pt x="587183" y="838106"/>
                </a:cubicBezTo>
                <a:cubicBezTo>
                  <a:pt x="591298" y="827144"/>
                  <a:pt x="598705" y="831672"/>
                  <a:pt x="608992" y="830242"/>
                </a:cubicBezTo>
                <a:close/>
                <a:moveTo>
                  <a:pt x="554060" y="808080"/>
                </a:moveTo>
                <a:cubicBezTo>
                  <a:pt x="556529" y="806650"/>
                  <a:pt x="560026" y="808557"/>
                  <a:pt x="561672" y="813322"/>
                </a:cubicBezTo>
                <a:cubicBezTo>
                  <a:pt x="561672" y="818804"/>
                  <a:pt x="557969" y="817850"/>
                  <a:pt x="555294" y="817850"/>
                </a:cubicBezTo>
                <a:cubicBezTo>
                  <a:pt x="552907" y="817540"/>
                  <a:pt x="550561" y="816897"/>
                  <a:pt x="548298" y="815944"/>
                </a:cubicBezTo>
                <a:cubicBezTo>
                  <a:pt x="550151" y="813322"/>
                  <a:pt x="551591" y="809509"/>
                  <a:pt x="554060" y="808080"/>
                </a:cubicBezTo>
                <a:close/>
                <a:moveTo>
                  <a:pt x="1115288" y="111380"/>
                </a:moveTo>
                <a:lnTo>
                  <a:pt x="1115072" y="111615"/>
                </a:lnTo>
                <a:lnTo>
                  <a:pt x="1115145" y="111697"/>
                </a:lnTo>
                <a:lnTo>
                  <a:pt x="1115487" y="111601"/>
                </a:lnTo>
                <a:close/>
                <a:moveTo>
                  <a:pt x="1163257" y="97942"/>
                </a:moveTo>
                <a:lnTo>
                  <a:pt x="1136305" y="103661"/>
                </a:lnTo>
                <a:lnTo>
                  <a:pt x="1126538" y="100025"/>
                </a:lnTo>
                <a:lnTo>
                  <a:pt x="1126463" y="100073"/>
                </a:lnTo>
                <a:lnTo>
                  <a:pt x="1136099" y="103661"/>
                </a:lnTo>
                <a:lnTo>
                  <a:pt x="1134994" y="107867"/>
                </a:lnTo>
                <a:lnTo>
                  <a:pt x="1180633" y="105427"/>
                </a:lnTo>
                <a:close/>
                <a:moveTo>
                  <a:pt x="1147846" y="85687"/>
                </a:moveTo>
                <a:lnTo>
                  <a:pt x="1146798" y="85788"/>
                </a:lnTo>
                <a:lnTo>
                  <a:pt x="1146798" y="85693"/>
                </a:lnTo>
                <a:lnTo>
                  <a:pt x="1146579" y="85866"/>
                </a:lnTo>
                <a:lnTo>
                  <a:pt x="1147621" y="85789"/>
                </a:lnTo>
                <a:close/>
                <a:moveTo>
                  <a:pt x="1337109" y="0"/>
                </a:moveTo>
                <a:lnTo>
                  <a:pt x="1358130" y="0"/>
                </a:lnTo>
                <a:lnTo>
                  <a:pt x="1358130" y="628607"/>
                </a:lnTo>
                <a:lnTo>
                  <a:pt x="1342831" y="641806"/>
                </a:lnTo>
                <a:cubicBezTo>
                  <a:pt x="1337225" y="647764"/>
                  <a:pt x="1332274" y="654615"/>
                  <a:pt x="1328468" y="662955"/>
                </a:cubicBezTo>
                <a:lnTo>
                  <a:pt x="1326717" y="669590"/>
                </a:lnTo>
                <a:lnTo>
                  <a:pt x="1328442" y="675197"/>
                </a:lnTo>
                <a:cubicBezTo>
                  <a:pt x="1328210" y="679218"/>
                  <a:pt x="1327130" y="683448"/>
                  <a:pt x="1326822" y="687738"/>
                </a:cubicBezTo>
                <a:cubicBezTo>
                  <a:pt x="1327850" y="687499"/>
                  <a:pt x="1321060" y="685354"/>
                  <a:pt x="1320444" y="681065"/>
                </a:cubicBezTo>
                <a:lnTo>
                  <a:pt x="1320318" y="678754"/>
                </a:lnTo>
                <a:lnTo>
                  <a:pt x="1314345" y="676515"/>
                </a:lnTo>
                <a:cubicBezTo>
                  <a:pt x="1306466" y="677521"/>
                  <a:pt x="1302956" y="690122"/>
                  <a:pt x="1296783" y="694411"/>
                </a:cubicBezTo>
                <a:cubicBezTo>
                  <a:pt x="1278884" y="707041"/>
                  <a:pt x="1262425" y="722769"/>
                  <a:pt x="1245142" y="737067"/>
                </a:cubicBezTo>
                <a:lnTo>
                  <a:pt x="1242790" y="739373"/>
                </a:lnTo>
                <a:lnTo>
                  <a:pt x="1246814" y="743292"/>
                </a:lnTo>
                <a:cubicBezTo>
                  <a:pt x="1248486" y="744930"/>
                  <a:pt x="1249771" y="746241"/>
                  <a:pt x="1249669" y="746360"/>
                </a:cubicBezTo>
                <a:cubicBezTo>
                  <a:pt x="1246994" y="750411"/>
                  <a:pt x="1243856" y="750411"/>
                  <a:pt x="1240616" y="749696"/>
                </a:cubicBezTo>
                <a:lnTo>
                  <a:pt x="1233145" y="748960"/>
                </a:lnTo>
                <a:lnTo>
                  <a:pt x="1193297" y="792114"/>
                </a:lnTo>
                <a:cubicBezTo>
                  <a:pt x="1168196" y="822378"/>
                  <a:pt x="1133015" y="838345"/>
                  <a:pt x="1112235" y="872422"/>
                </a:cubicBezTo>
                <a:cubicBezTo>
                  <a:pt x="1100507" y="891724"/>
                  <a:pt x="1080756" y="889818"/>
                  <a:pt x="1067588" y="903401"/>
                </a:cubicBezTo>
                <a:cubicBezTo>
                  <a:pt x="1062650" y="908072"/>
                  <a:pt x="1055450" y="908072"/>
                  <a:pt x="1050512" y="903401"/>
                </a:cubicBezTo>
                <a:cubicBezTo>
                  <a:pt x="1025411" y="905069"/>
                  <a:pt x="1003191" y="921750"/>
                  <a:pt x="977063" y="921512"/>
                </a:cubicBezTo>
                <a:cubicBezTo>
                  <a:pt x="968833" y="920630"/>
                  <a:pt x="961015" y="918057"/>
                  <a:pt x="953608" y="913886"/>
                </a:cubicBezTo>
                <a:lnTo>
                  <a:pt x="946701" y="906400"/>
                </a:lnTo>
                <a:lnTo>
                  <a:pt x="946594" y="909466"/>
                </a:lnTo>
                <a:cubicBezTo>
                  <a:pt x="947037" y="911414"/>
                  <a:pt x="948208" y="913112"/>
                  <a:pt x="950728" y="914363"/>
                </a:cubicBezTo>
                <a:lnTo>
                  <a:pt x="945584" y="918890"/>
                </a:lnTo>
                <a:lnTo>
                  <a:pt x="944623" y="918757"/>
                </a:lnTo>
                <a:lnTo>
                  <a:pt x="945583" y="919367"/>
                </a:lnTo>
                <a:cubicBezTo>
                  <a:pt x="948258" y="921750"/>
                  <a:pt x="953814" y="919367"/>
                  <a:pt x="954020" y="925801"/>
                </a:cubicBezTo>
                <a:lnTo>
                  <a:pt x="951973" y="926754"/>
                </a:lnTo>
                <a:lnTo>
                  <a:pt x="954020" y="926754"/>
                </a:lnTo>
                <a:cubicBezTo>
                  <a:pt x="950933" y="935571"/>
                  <a:pt x="943938" y="936525"/>
                  <a:pt x="937355" y="938193"/>
                </a:cubicBezTo>
                <a:lnTo>
                  <a:pt x="935502" y="926754"/>
                </a:lnTo>
                <a:lnTo>
                  <a:pt x="937552" y="926754"/>
                </a:lnTo>
                <a:lnTo>
                  <a:pt x="935502" y="925801"/>
                </a:lnTo>
                <a:cubicBezTo>
                  <a:pt x="933034" y="921273"/>
                  <a:pt x="925833" y="917938"/>
                  <a:pt x="930565" y="909835"/>
                </a:cubicBezTo>
                <a:lnTo>
                  <a:pt x="931158" y="910212"/>
                </a:lnTo>
                <a:lnTo>
                  <a:pt x="930565" y="909358"/>
                </a:lnTo>
                <a:cubicBezTo>
                  <a:pt x="930585" y="907857"/>
                  <a:pt x="930504" y="906332"/>
                  <a:pt x="930359" y="904830"/>
                </a:cubicBezTo>
                <a:lnTo>
                  <a:pt x="902067" y="909643"/>
                </a:lnTo>
                <a:lnTo>
                  <a:pt x="847575" y="933308"/>
                </a:lnTo>
                <a:cubicBezTo>
                  <a:pt x="828312" y="939742"/>
                  <a:pt x="808870" y="945580"/>
                  <a:pt x="790250" y="954159"/>
                </a:cubicBezTo>
                <a:cubicBezTo>
                  <a:pt x="761446" y="967266"/>
                  <a:pt x="731615" y="977989"/>
                  <a:pt x="702604" y="989666"/>
                </a:cubicBezTo>
                <a:cubicBezTo>
                  <a:pt x="695816" y="992287"/>
                  <a:pt x="685323" y="996339"/>
                  <a:pt x="694786" y="1009207"/>
                </a:cubicBezTo>
                <a:lnTo>
                  <a:pt x="689556" y="1008530"/>
                </a:lnTo>
                <a:lnTo>
                  <a:pt x="691906" y="1010160"/>
                </a:lnTo>
                <a:cubicBezTo>
                  <a:pt x="686351" y="1016356"/>
                  <a:pt x="680589" y="1019930"/>
                  <a:pt x="673801" y="1012543"/>
                </a:cubicBezTo>
                <a:cubicBezTo>
                  <a:pt x="672052" y="1018024"/>
                  <a:pt x="669275" y="1021121"/>
                  <a:pt x="665751" y="1022670"/>
                </a:cubicBezTo>
                <a:lnTo>
                  <a:pt x="653822" y="1023465"/>
                </a:lnTo>
                <a:lnTo>
                  <a:pt x="633476" y="1041138"/>
                </a:lnTo>
                <a:lnTo>
                  <a:pt x="633219" y="1041138"/>
                </a:lnTo>
                <a:lnTo>
                  <a:pt x="634504" y="1041377"/>
                </a:lnTo>
                <a:cubicBezTo>
                  <a:pt x="630842" y="1046346"/>
                  <a:pt x="626115" y="1049890"/>
                  <a:pt x="620938" y="1051791"/>
                </a:cubicBezTo>
                <a:lnTo>
                  <a:pt x="604671" y="1052339"/>
                </a:lnTo>
                <a:lnTo>
                  <a:pt x="598712" y="1060765"/>
                </a:lnTo>
                <a:cubicBezTo>
                  <a:pt x="591633" y="1065669"/>
                  <a:pt x="581835" y="1061693"/>
                  <a:pt x="575045" y="1064016"/>
                </a:cubicBezTo>
                <a:lnTo>
                  <a:pt x="566767" y="1064016"/>
                </a:lnTo>
                <a:lnTo>
                  <a:pt x="566610" y="1064253"/>
                </a:lnTo>
                <a:lnTo>
                  <a:pt x="576074" y="1064253"/>
                </a:lnTo>
                <a:cubicBezTo>
                  <a:pt x="570725" y="1079266"/>
                  <a:pt x="558792" y="1081173"/>
                  <a:pt x="547270" y="1084033"/>
                </a:cubicBezTo>
                <a:lnTo>
                  <a:pt x="547270" y="1076807"/>
                </a:lnTo>
                <a:lnTo>
                  <a:pt x="546242" y="1083556"/>
                </a:lnTo>
                <a:cubicBezTo>
                  <a:pt x="540687" y="1087012"/>
                  <a:pt x="535492" y="1091599"/>
                  <a:pt x="529911" y="1094995"/>
                </a:cubicBezTo>
                <a:lnTo>
                  <a:pt x="511267" y="1099284"/>
                </a:lnTo>
                <a:lnTo>
                  <a:pt x="511266" y="1099285"/>
                </a:lnTo>
                <a:cubicBezTo>
                  <a:pt x="495033" y="1120326"/>
                  <a:pt x="473986" y="1135625"/>
                  <a:pt x="450572" y="1143370"/>
                </a:cubicBezTo>
                <a:cubicBezTo>
                  <a:pt x="432673" y="1151473"/>
                  <a:pt x="421974" y="1174588"/>
                  <a:pt x="400372" y="1173397"/>
                </a:cubicBezTo>
                <a:cubicBezTo>
                  <a:pt x="402224" y="1205567"/>
                  <a:pt x="390908" y="1204614"/>
                  <a:pt x="373420" y="1187456"/>
                </a:cubicBezTo>
                <a:cubicBezTo>
                  <a:pt x="370334" y="1200086"/>
                  <a:pt x="357166" y="1196750"/>
                  <a:pt x="352845" y="1201992"/>
                </a:cubicBezTo>
                <a:cubicBezTo>
                  <a:pt x="335564" y="1224691"/>
                  <a:pt x="319901" y="1213342"/>
                  <a:pt x="304124" y="1206248"/>
                </a:cubicBezTo>
                <a:lnTo>
                  <a:pt x="288602" y="1202088"/>
                </a:lnTo>
                <a:lnTo>
                  <a:pt x="293181" y="1240597"/>
                </a:lnTo>
                <a:cubicBezTo>
                  <a:pt x="304909" y="1252512"/>
                  <a:pt x="302438" y="1262044"/>
                  <a:pt x="289478" y="1269908"/>
                </a:cubicBezTo>
                <a:lnTo>
                  <a:pt x="288357" y="1268141"/>
                </a:lnTo>
                <a:lnTo>
                  <a:pt x="288654" y="1270146"/>
                </a:lnTo>
                <a:lnTo>
                  <a:pt x="288448" y="1281108"/>
                </a:lnTo>
                <a:lnTo>
                  <a:pt x="288289" y="1281014"/>
                </a:lnTo>
                <a:lnTo>
                  <a:pt x="288448" y="1281347"/>
                </a:lnTo>
                <a:lnTo>
                  <a:pt x="288842" y="1286822"/>
                </a:lnTo>
                <a:lnTo>
                  <a:pt x="288860" y="1286827"/>
                </a:lnTo>
                <a:lnTo>
                  <a:pt x="288846" y="1286877"/>
                </a:lnTo>
                <a:lnTo>
                  <a:pt x="288860" y="1287066"/>
                </a:lnTo>
                <a:lnTo>
                  <a:pt x="288794" y="1287066"/>
                </a:lnTo>
                <a:lnTo>
                  <a:pt x="284209" y="1303776"/>
                </a:lnTo>
                <a:cubicBezTo>
                  <a:pt x="280301" y="1307163"/>
                  <a:pt x="274925" y="1309135"/>
                  <a:pt x="270749" y="1312229"/>
                </a:cubicBezTo>
                <a:lnTo>
                  <a:pt x="264963" y="1320419"/>
                </a:lnTo>
                <a:lnTo>
                  <a:pt x="272709" y="1330586"/>
                </a:lnTo>
                <a:cubicBezTo>
                  <a:pt x="273018" y="1334607"/>
                  <a:pt x="271269" y="1339135"/>
                  <a:pt x="268286" y="1344020"/>
                </a:cubicBezTo>
                <a:lnTo>
                  <a:pt x="268188" y="1344126"/>
                </a:lnTo>
                <a:lnTo>
                  <a:pt x="268286" y="1344258"/>
                </a:lnTo>
                <a:cubicBezTo>
                  <a:pt x="272195" y="1358317"/>
                  <a:pt x="263348" y="1370471"/>
                  <a:pt x="263760" y="1384054"/>
                </a:cubicBezTo>
                <a:lnTo>
                  <a:pt x="264377" y="1384054"/>
                </a:lnTo>
                <a:cubicBezTo>
                  <a:pt x="267258" y="1398353"/>
                  <a:pt x="259028" y="1406216"/>
                  <a:pt x="251004" y="1414081"/>
                </a:cubicBezTo>
                <a:lnTo>
                  <a:pt x="247406" y="1413366"/>
                </a:lnTo>
                <a:lnTo>
                  <a:pt x="250387" y="1414081"/>
                </a:lnTo>
                <a:lnTo>
                  <a:pt x="250387" y="1429808"/>
                </a:lnTo>
                <a:lnTo>
                  <a:pt x="249767" y="1430708"/>
                </a:lnTo>
                <a:lnTo>
                  <a:pt x="251956" y="1440413"/>
                </a:lnTo>
                <a:cubicBezTo>
                  <a:pt x="251416" y="1443511"/>
                  <a:pt x="249358" y="1445894"/>
                  <a:pt x="245243" y="1446728"/>
                </a:cubicBezTo>
                <a:cubicBezTo>
                  <a:pt x="237013" y="1448396"/>
                  <a:pt x="239277" y="1441009"/>
                  <a:pt x="240305" y="1435290"/>
                </a:cubicBezTo>
                <a:lnTo>
                  <a:pt x="240944" y="1434912"/>
                </a:lnTo>
                <a:lnTo>
                  <a:pt x="235779" y="1424328"/>
                </a:lnTo>
                <a:lnTo>
                  <a:pt x="244342" y="1412757"/>
                </a:lnTo>
                <a:lnTo>
                  <a:pt x="244335" y="1412756"/>
                </a:lnTo>
                <a:lnTo>
                  <a:pt x="234956" y="1424327"/>
                </a:lnTo>
                <a:lnTo>
                  <a:pt x="243803" y="1390559"/>
                </a:lnTo>
                <a:lnTo>
                  <a:pt x="243803" y="1388820"/>
                </a:lnTo>
                <a:lnTo>
                  <a:pt x="244640" y="1388539"/>
                </a:lnTo>
                <a:lnTo>
                  <a:pt x="243391" y="1385484"/>
                </a:lnTo>
                <a:lnTo>
                  <a:pt x="244351" y="1381650"/>
                </a:lnTo>
                <a:lnTo>
                  <a:pt x="242774" y="1384531"/>
                </a:lnTo>
                <a:cubicBezTo>
                  <a:pt x="233104" y="1375713"/>
                  <a:pt x="233928" y="1371663"/>
                  <a:pt x="248740" y="1360700"/>
                </a:cubicBezTo>
                <a:lnTo>
                  <a:pt x="248705" y="1364261"/>
                </a:lnTo>
                <a:lnTo>
                  <a:pt x="249358" y="1361654"/>
                </a:lnTo>
                <a:lnTo>
                  <a:pt x="250593" y="1361654"/>
                </a:lnTo>
                <a:lnTo>
                  <a:pt x="254409" y="1361654"/>
                </a:lnTo>
                <a:lnTo>
                  <a:pt x="254501" y="1360939"/>
                </a:lnTo>
                <a:lnTo>
                  <a:pt x="254524" y="1360701"/>
                </a:lnTo>
                <a:lnTo>
                  <a:pt x="250592" y="1360701"/>
                </a:lnTo>
                <a:cubicBezTo>
                  <a:pt x="243597" y="1353075"/>
                  <a:pt x="246683" y="1341875"/>
                  <a:pt x="244420" y="1331866"/>
                </a:cubicBezTo>
                <a:lnTo>
                  <a:pt x="244420" y="1330212"/>
                </a:lnTo>
                <a:lnTo>
                  <a:pt x="243391" y="1333297"/>
                </a:lnTo>
                <a:cubicBezTo>
                  <a:pt x="227755" y="1337348"/>
                  <a:pt x="221376" y="1348071"/>
                  <a:pt x="217673" y="1367136"/>
                </a:cubicBezTo>
                <a:lnTo>
                  <a:pt x="203590" y="1436404"/>
                </a:lnTo>
                <a:lnTo>
                  <a:pt x="204507" y="1434812"/>
                </a:lnTo>
                <a:cubicBezTo>
                  <a:pt x="216851" y="1448634"/>
                  <a:pt x="201832" y="1454830"/>
                  <a:pt x="199363" y="1463647"/>
                </a:cubicBezTo>
                <a:lnTo>
                  <a:pt x="199061" y="1461711"/>
                </a:lnTo>
                <a:lnTo>
                  <a:pt x="198333" y="1465792"/>
                </a:lnTo>
                <a:lnTo>
                  <a:pt x="195653" y="1471175"/>
                </a:lnTo>
                <a:lnTo>
                  <a:pt x="196277" y="1470558"/>
                </a:lnTo>
                <a:cubicBezTo>
                  <a:pt x="205535" y="1476039"/>
                  <a:pt x="208004" y="1483188"/>
                  <a:pt x="199568" y="1492482"/>
                </a:cubicBezTo>
                <a:lnTo>
                  <a:pt x="199239" y="1492268"/>
                </a:lnTo>
                <a:lnTo>
                  <a:pt x="199364" y="1492482"/>
                </a:lnTo>
                <a:cubicBezTo>
                  <a:pt x="200268" y="1503158"/>
                  <a:pt x="196564" y="1513667"/>
                  <a:pt x="189487" y="1520602"/>
                </a:cubicBezTo>
                <a:lnTo>
                  <a:pt x="188953" y="1518209"/>
                </a:lnTo>
                <a:lnTo>
                  <a:pt x="188458" y="1522032"/>
                </a:lnTo>
                <a:cubicBezTo>
                  <a:pt x="175908" y="1531086"/>
                  <a:pt x="175496" y="1545862"/>
                  <a:pt x="173850" y="1561113"/>
                </a:cubicBezTo>
                <a:cubicBezTo>
                  <a:pt x="167884" y="1608773"/>
                  <a:pt x="155746" y="1656433"/>
                  <a:pt x="159654" y="1705523"/>
                </a:cubicBezTo>
                <a:lnTo>
                  <a:pt x="161506" y="1709257"/>
                </a:lnTo>
                <a:lnTo>
                  <a:pt x="161506" y="1703378"/>
                </a:lnTo>
                <a:lnTo>
                  <a:pt x="169119" y="1686935"/>
                </a:lnTo>
                <a:lnTo>
                  <a:pt x="168669" y="1695634"/>
                </a:lnTo>
                <a:lnTo>
                  <a:pt x="169941" y="1686936"/>
                </a:lnTo>
                <a:cubicBezTo>
                  <a:pt x="173646" y="1678119"/>
                  <a:pt x="161506" y="1659770"/>
                  <a:pt x="180228" y="1658101"/>
                </a:cubicBezTo>
                <a:lnTo>
                  <a:pt x="180229" y="1658103"/>
                </a:lnTo>
                <a:lnTo>
                  <a:pt x="180229" y="1658102"/>
                </a:lnTo>
                <a:cubicBezTo>
                  <a:pt x="182596" y="1651549"/>
                  <a:pt x="187122" y="1647617"/>
                  <a:pt x="191622" y="1646157"/>
                </a:cubicBezTo>
                <a:cubicBezTo>
                  <a:pt x="196123" y="1644697"/>
                  <a:pt x="200598" y="1645710"/>
                  <a:pt x="202861" y="1649046"/>
                </a:cubicBezTo>
                <a:cubicBezTo>
                  <a:pt x="209445" y="1659531"/>
                  <a:pt x="197717" y="1665965"/>
                  <a:pt x="190311" y="1671208"/>
                </a:cubicBezTo>
                <a:lnTo>
                  <a:pt x="189149" y="1670742"/>
                </a:lnTo>
                <a:lnTo>
                  <a:pt x="190311" y="1671684"/>
                </a:lnTo>
                <a:cubicBezTo>
                  <a:pt x="190311" y="1683361"/>
                  <a:pt x="203477" y="1683361"/>
                  <a:pt x="204918" y="1693846"/>
                </a:cubicBezTo>
                <a:lnTo>
                  <a:pt x="204934" y="1693871"/>
                </a:lnTo>
                <a:lnTo>
                  <a:pt x="204917" y="1693370"/>
                </a:lnTo>
                <a:cubicBezTo>
                  <a:pt x="216851" y="1692178"/>
                  <a:pt x="215204" y="1700042"/>
                  <a:pt x="213970" y="1708382"/>
                </a:cubicBezTo>
                <a:cubicBezTo>
                  <a:pt x="213970" y="1711957"/>
                  <a:pt x="214536" y="1715532"/>
                  <a:pt x="214279" y="1718778"/>
                </a:cubicBezTo>
                <a:lnTo>
                  <a:pt x="209650" y="1727208"/>
                </a:lnTo>
                <a:lnTo>
                  <a:pt x="209651" y="1727209"/>
                </a:lnTo>
                <a:lnTo>
                  <a:pt x="210061" y="1732689"/>
                </a:lnTo>
                <a:cubicBezTo>
                  <a:pt x="223023" y="1741030"/>
                  <a:pt x="217057" y="1768196"/>
                  <a:pt x="238043" y="1769864"/>
                </a:cubicBezTo>
                <a:cubicBezTo>
                  <a:pt x="241540" y="1769864"/>
                  <a:pt x="235572" y="1779396"/>
                  <a:pt x="234133" y="1783924"/>
                </a:cubicBezTo>
                <a:cubicBezTo>
                  <a:pt x="232693" y="1788452"/>
                  <a:pt x="231459" y="1796554"/>
                  <a:pt x="238453" y="1799890"/>
                </a:cubicBezTo>
                <a:lnTo>
                  <a:pt x="238449" y="1799897"/>
                </a:lnTo>
                <a:lnTo>
                  <a:pt x="238454" y="1799890"/>
                </a:lnTo>
                <a:lnTo>
                  <a:pt x="244832" y="1807755"/>
                </a:lnTo>
                <a:lnTo>
                  <a:pt x="248124" y="1807755"/>
                </a:lnTo>
                <a:lnTo>
                  <a:pt x="248124" y="1809278"/>
                </a:lnTo>
                <a:lnTo>
                  <a:pt x="248740" y="1808469"/>
                </a:lnTo>
                <a:lnTo>
                  <a:pt x="264256" y="1829278"/>
                </a:lnTo>
                <a:lnTo>
                  <a:pt x="264377" y="1829202"/>
                </a:lnTo>
                <a:cubicBezTo>
                  <a:pt x="276105" y="1841593"/>
                  <a:pt x="287832" y="1853747"/>
                  <a:pt x="268698" y="1870428"/>
                </a:cubicBezTo>
                <a:cubicBezTo>
                  <a:pt x="265406" y="1867211"/>
                  <a:pt x="263966" y="1862564"/>
                  <a:pt x="262320" y="1858066"/>
                </a:cubicBezTo>
                <a:lnTo>
                  <a:pt x="258988" y="1853047"/>
                </a:lnTo>
                <a:lnTo>
                  <a:pt x="266639" y="1871858"/>
                </a:lnTo>
                <a:lnTo>
                  <a:pt x="267491" y="1876592"/>
                </a:lnTo>
                <a:lnTo>
                  <a:pt x="267668" y="1876243"/>
                </a:lnTo>
                <a:lnTo>
                  <a:pt x="267668" y="1874717"/>
                </a:lnTo>
                <a:lnTo>
                  <a:pt x="269314" y="1874717"/>
                </a:lnTo>
                <a:cubicBezTo>
                  <a:pt x="271022" y="1874383"/>
                  <a:pt x="272791" y="1874812"/>
                  <a:pt x="274252" y="1875908"/>
                </a:cubicBezTo>
                <a:cubicBezTo>
                  <a:pt x="280219" y="1875670"/>
                  <a:pt x="284129" y="1878291"/>
                  <a:pt x="284129" y="1885917"/>
                </a:cubicBezTo>
                <a:lnTo>
                  <a:pt x="284133" y="1886224"/>
                </a:lnTo>
                <a:lnTo>
                  <a:pt x="287625" y="1883058"/>
                </a:lnTo>
                <a:lnTo>
                  <a:pt x="293187" y="1882105"/>
                </a:lnTo>
                <a:lnTo>
                  <a:pt x="289888" y="1882105"/>
                </a:lnTo>
                <a:cubicBezTo>
                  <a:pt x="289888" y="1875909"/>
                  <a:pt x="291535" y="1868521"/>
                  <a:pt x="296472" y="1868998"/>
                </a:cubicBezTo>
                <a:cubicBezTo>
                  <a:pt x="301410" y="1869475"/>
                  <a:pt x="299147" y="1877101"/>
                  <a:pt x="299147" y="1882105"/>
                </a:cubicBezTo>
                <a:lnTo>
                  <a:pt x="296061" y="1882105"/>
                </a:lnTo>
                <a:lnTo>
                  <a:pt x="296884" y="1883058"/>
                </a:lnTo>
                <a:cubicBezTo>
                  <a:pt x="292563" y="1924999"/>
                  <a:pt x="324042" y="1947399"/>
                  <a:pt x="336798" y="1980047"/>
                </a:cubicBezTo>
                <a:lnTo>
                  <a:pt x="342527" y="1983697"/>
                </a:lnTo>
                <a:lnTo>
                  <a:pt x="338032" y="1979093"/>
                </a:lnTo>
                <a:lnTo>
                  <a:pt x="343097" y="1973617"/>
                </a:lnTo>
                <a:lnTo>
                  <a:pt x="342970" y="1973374"/>
                </a:lnTo>
                <a:cubicBezTo>
                  <a:pt x="351816" y="1945731"/>
                  <a:pt x="326511" y="1928335"/>
                  <a:pt x="328773" y="1901884"/>
                </a:cubicBezTo>
                <a:cubicBezTo>
                  <a:pt x="356137" y="1953356"/>
                  <a:pt x="377534" y="2008881"/>
                  <a:pt x="406338" y="2059401"/>
                </a:cubicBezTo>
                <a:lnTo>
                  <a:pt x="407532" y="2061011"/>
                </a:lnTo>
                <a:lnTo>
                  <a:pt x="408807" y="2059639"/>
                </a:lnTo>
                <a:cubicBezTo>
                  <a:pt x="413127" y="2057494"/>
                  <a:pt x="415596" y="2056064"/>
                  <a:pt x="419505" y="2062975"/>
                </a:cubicBezTo>
                <a:cubicBezTo>
                  <a:pt x="421460" y="2066431"/>
                  <a:pt x="421563" y="2065537"/>
                  <a:pt x="421511" y="2063780"/>
                </a:cubicBezTo>
                <a:lnTo>
                  <a:pt x="421951" y="2061995"/>
                </a:lnTo>
                <a:lnTo>
                  <a:pt x="420739" y="2059162"/>
                </a:lnTo>
                <a:lnTo>
                  <a:pt x="420739" y="2035332"/>
                </a:lnTo>
                <a:cubicBezTo>
                  <a:pt x="436375" y="2045580"/>
                  <a:pt x="434524" y="2070601"/>
                  <a:pt x="450366" y="2079418"/>
                </a:cubicBezTo>
                <a:cubicBezTo>
                  <a:pt x="459131" y="2086663"/>
                  <a:pt x="466661" y="2095718"/>
                  <a:pt x="472586" y="2106108"/>
                </a:cubicBezTo>
                <a:lnTo>
                  <a:pt x="474469" y="2106520"/>
                </a:lnTo>
                <a:lnTo>
                  <a:pt x="473137" y="2105590"/>
                </a:lnTo>
                <a:lnTo>
                  <a:pt x="472957" y="2105655"/>
                </a:lnTo>
                <a:lnTo>
                  <a:pt x="472178" y="2104920"/>
                </a:lnTo>
                <a:lnTo>
                  <a:pt x="472174" y="2104917"/>
                </a:lnTo>
                <a:lnTo>
                  <a:pt x="472175" y="2104917"/>
                </a:lnTo>
                <a:lnTo>
                  <a:pt x="472174" y="2104916"/>
                </a:lnTo>
                <a:cubicBezTo>
                  <a:pt x="462176" y="2099840"/>
                  <a:pt x="454646" y="2089879"/>
                  <a:pt x="451600" y="2077750"/>
                </a:cubicBezTo>
                <a:cubicBezTo>
                  <a:pt x="468471" y="2075844"/>
                  <a:pt x="474233" y="2087759"/>
                  <a:pt x="476290" y="2104440"/>
                </a:cubicBezTo>
                <a:lnTo>
                  <a:pt x="474981" y="2104917"/>
                </a:lnTo>
                <a:lnTo>
                  <a:pt x="476495" y="2104917"/>
                </a:lnTo>
                <a:cubicBezTo>
                  <a:pt x="481227" y="2099198"/>
                  <a:pt x="485960" y="2093717"/>
                  <a:pt x="493160" y="2100389"/>
                </a:cubicBezTo>
                <a:lnTo>
                  <a:pt x="492714" y="2101940"/>
                </a:lnTo>
                <a:lnTo>
                  <a:pt x="503299" y="2105765"/>
                </a:lnTo>
                <a:cubicBezTo>
                  <a:pt x="513156" y="2113317"/>
                  <a:pt x="519135" y="2128508"/>
                  <a:pt x="532868" y="2129223"/>
                </a:cubicBezTo>
                <a:cubicBezTo>
                  <a:pt x="579983" y="2131845"/>
                  <a:pt x="621542" y="2161870"/>
                  <a:pt x="668451" y="2165207"/>
                </a:cubicBezTo>
                <a:cubicBezTo>
                  <a:pt x="713344" y="2171260"/>
                  <a:pt x="758730" y="2170378"/>
                  <a:pt x="803417" y="2162585"/>
                </a:cubicBezTo>
                <a:cubicBezTo>
                  <a:pt x="805639" y="2161394"/>
                  <a:pt x="807717" y="2159869"/>
                  <a:pt x="809589" y="2158058"/>
                </a:cubicBezTo>
                <a:cubicBezTo>
                  <a:pt x="809589" y="2164016"/>
                  <a:pt x="813498" y="2165683"/>
                  <a:pt x="816173" y="2168066"/>
                </a:cubicBezTo>
                <a:cubicBezTo>
                  <a:pt x="818848" y="2170449"/>
                  <a:pt x="818642" y="2164730"/>
                  <a:pt x="820288" y="2163300"/>
                </a:cubicBezTo>
                <a:cubicBezTo>
                  <a:pt x="829341" y="2154721"/>
                  <a:pt x="840862" y="2157581"/>
                  <a:pt x="849915" y="2157342"/>
                </a:cubicBezTo>
                <a:lnTo>
                  <a:pt x="851666" y="2158179"/>
                </a:lnTo>
                <a:lnTo>
                  <a:pt x="851560" y="2155674"/>
                </a:lnTo>
                <a:cubicBezTo>
                  <a:pt x="855201" y="2151051"/>
                  <a:pt x="860695" y="2149049"/>
                  <a:pt x="865962" y="2150432"/>
                </a:cubicBezTo>
                <a:cubicBezTo>
                  <a:pt x="866765" y="2149003"/>
                  <a:pt x="868431" y="2148597"/>
                  <a:pt x="869665" y="2149550"/>
                </a:cubicBezTo>
                <a:cubicBezTo>
                  <a:pt x="869727" y="2149598"/>
                  <a:pt x="869810" y="2149645"/>
                  <a:pt x="869871" y="2149717"/>
                </a:cubicBezTo>
                <a:cubicBezTo>
                  <a:pt x="871312" y="2143283"/>
                  <a:pt x="874244" y="2140424"/>
                  <a:pt x="877870" y="2139202"/>
                </a:cubicBezTo>
                <a:lnTo>
                  <a:pt x="890033" y="2138517"/>
                </a:lnTo>
                <a:lnTo>
                  <a:pt x="890033" y="2138516"/>
                </a:lnTo>
                <a:cubicBezTo>
                  <a:pt x="892708" y="2133869"/>
                  <a:pt x="896000" y="2132797"/>
                  <a:pt x="899549" y="2132887"/>
                </a:cubicBezTo>
                <a:lnTo>
                  <a:pt x="910345" y="2134195"/>
                </a:lnTo>
                <a:lnTo>
                  <a:pt x="919249" y="2132219"/>
                </a:lnTo>
                <a:lnTo>
                  <a:pt x="919249" y="2130891"/>
                </a:lnTo>
                <a:cubicBezTo>
                  <a:pt x="935296" y="2133511"/>
                  <a:pt x="948258" y="2117784"/>
                  <a:pt x="964306" y="2119690"/>
                </a:cubicBezTo>
                <a:lnTo>
                  <a:pt x="971519" y="2119545"/>
                </a:lnTo>
                <a:lnTo>
                  <a:pt x="989612" y="2115878"/>
                </a:lnTo>
                <a:lnTo>
                  <a:pt x="1009607" y="2111246"/>
                </a:lnTo>
                <a:lnTo>
                  <a:pt x="1009569" y="2111112"/>
                </a:lnTo>
                <a:lnTo>
                  <a:pt x="1019239" y="2109205"/>
                </a:lnTo>
                <a:cubicBezTo>
                  <a:pt x="1022120" y="2104559"/>
                  <a:pt x="1024691" y="2105214"/>
                  <a:pt x="1027186" y="2106853"/>
                </a:cubicBezTo>
                <a:lnTo>
                  <a:pt x="1034314" y="2110229"/>
                </a:lnTo>
                <a:lnTo>
                  <a:pt x="1034463" y="2109920"/>
                </a:lnTo>
                <a:lnTo>
                  <a:pt x="1035699" y="2110753"/>
                </a:lnTo>
                <a:lnTo>
                  <a:pt x="1035699" y="2110397"/>
                </a:lnTo>
                <a:cubicBezTo>
                  <a:pt x="1031789" y="2099721"/>
                  <a:pt x="1036110" y="2087425"/>
                  <a:pt x="1045369" y="2082921"/>
                </a:cubicBezTo>
                <a:cubicBezTo>
                  <a:pt x="1054422" y="2078393"/>
                  <a:pt x="1065119" y="2083374"/>
                  <a:pt x="1069028" y="2094050"/>
                </a:cubicBezTo>
                <a:lnTo>
                  <a:pt x="1069178" y="2104291"/>
                </a:lnTo>
                <a:lnTo>
                  <a:pt x="1069233" y="2104201"/>
                </a:lnTo>
                <a:lnTo>
                  <a:pt x="1078286" y="2104201"/>
                </a:lnTo>
                <a:lnTo>
                  <a:pt x="1083684" y="2093296"/>
                </a:lnTo>
                <a:cubicBezTo>
                  <a:pt x="1085892" y="2091088"/>
                  <a:pt x="1088458" y="2090127"/>
                  <a:pt x="1091222" y="2089874"/>
                </a:cubicBezTo>
                <a:lnTo>
                  <a:pt x="1108941" y="2092525"/>
                </a:lnTo>
                <a:lnTo>
                  <a:pt x="1129515" y="2087044"/>
                </a:lnTo>
                <a:lnTo>
                  <a:pt x="1129935" y="2089851"/>
                </a:lnTo>
                <a:lnTo>
                  <a:pt x="1130339" y="2087044"/>
                </a:lnTo>
                <a:cubicBezTo>
                  <a:pt x="1134248" y="2087044"/>
                  <a:pt x="1137951" y="2094908"/>
                  <a:pt x="1142271" y="2087044"/>
                </a:cubicBezTo>
                <a:lnTo>
                  <a:pt x="1143275" y="2087392"/>
                </a:lnTo>
                <a:lnTo>
                  <a:pt x="1148907" y="2082665"/>
                </a:lnTo>
                <a:cubicBezTo>
                  <a:pt x="1151530" y="2082159"/>
                  <a:pt x="1154411" y="2082516"/>
                  <a:pt x="1157085" y="2082277"/>
                </a:cubicBezTo>
                <a:lnTo>
                  <a:pt x="1157363" y="2083179"/>
                </a:lnTo>
                <a:lnTo>
                  <a:pt x="1176965" y="2079596"/>
                </a:lnTo>
                <a:cubicBezTo>
                  <a:pt x="1183780" y="2079775"/>
                  <a:pt x="1190621" y="2080132"/>
                  <a:pt x="1196999" y="2077034"/>
                </a:cubicBezTo>
                <a:lnTo>
                  <a:pt x="1197409" y="2077984"/>
                </a:lnTo>
                <a:lnTo>
                  <a:pt x="1197409" y="2076558"/>
                </a:lnTo>
                <a:lnTo>
                  <a:pt x="1202553" y="2076558"/>
                </a:lnTo>
                <a:lnTo>
                  <a:pt x="1202370" y="2076796"/>
                </a:lnTo>
                <a:lnTo>
                  <a:pt x="1203056" y="2076796"/>
                </a:lnTo>
                <a:lnTo>
                  <a:pt x="1202142" y="2075843"/>
                </a:lnTo>
                <a:cubicBezTo>
                  <a:pt x="1202965" y="2071721"/>
                  <a:pt x="1206257" y="2069052"/>
                  <a:pt x="1209961" y="2069910"/>
                </a:cubicBezTo>
                <a:cubicBezTo>
                  <a:pt x="1210577" y="2070052"/>
                  <a:pt x="1210989" y="2070291"/>
                  <a:pt x="1211606" y="2070601"/>
                </a:cubicBezTo>
                <a:cubicBezTo>
                  <a:pt x="1215721" y="2069647"/>
                  <a:pt x="1220042" y="2071721"/>
                  <a:pt x="1222511" y="2075843"/>
                </a:cubicBezTo>
                <a:lnTo>
                  <a:pt x="1220454" y="2075843"/>
                </a:lnTo>
                <a:lnTo>
                  <a:pt x="1215671" y="2084152"/>
                </a:lnTo>
                <a:lnTo>
                  <a:pt x="1218190" y="2084422"/>
                </a:lnTo>
                <a:lnTo>
                  <a:pt x="1219836" y="2084422"/>
                </a:lnTo>
                <a:lnTo>
                  <a:pt x="1220454" y="2085435"/>
                </a:lnTo>
                <a:lnTo>
                  <a:pt x="1220454" y="2077988"/>
                </a:lnTo>
                <a:lnTo>
                  <a:pt x="1222923" y="2075843"/>
                </a:lnTo>
                <a:lnTo>
                  <a:pt x="1246565" y="2064748"/>
                </a:lnTo>
                <a:lnTo>
                  <a:pt x="1246376" y="2064644"/>
                </a:lnTo>
                <a:cubicBezTo>
                  <a:pt x="1246376" y="2057971"/>
                  <a:pt x="1247611" y="2050107"/>
                  <a:pt x="1254607" y="2051060"/>
                </a:cubicBezTo>
                <a:cubicBezTo>
                  <a:pt x="1261602" y="2052014"/>
                  <a:pt x="1261396" y="2060116"/>
                  <a:pt x="1261602" y="2066788"/>
                </a:cubicBezTo>
                <a:lnTo>
                  <a:pt x="1259659" y="2069171"/>
                </a:lnTo>
                <a:lnTo>
                  <a:pt x="1260366" y="2069171"/>
                </a:lnTo>
                <a:cubicBezTo>
                  <a:pt x="1275797" y="2061164"/>
                  <a:pt x="1292463" y="2056708"/>
                  <a:pt x="1309333" y="2056064"/>
                </a:cubicBezTo>
                <a:lnTo>
                  <a:pt x="1317582" y="2053287"/>
                </a:lnTo>
                <a:lnTo>
                  <a:pt x="1311185" y="2053681"/>
                </a:lnTo>
                <a:cubicBezTo>
                  <a:pt x="1312625" y="2048200"/>
                  <a:pt x="1315249" y="2045043"/>
                  <a:pt x="1318618" y="2043345"/>
                </a:cubicBezTo>
                <a:lnTo>
                  <a:pt x="1329831" y="2041858"/>
                </a:lnTo>
                <a:lnTo>
                  <a:pt x="1329907" y="2041766"/>
                </a:lnTo>
                <a:lnTo>
                  <a:pt x="1330030" y="2041832"/>
                </a:lnTo>
                <a:lnTo>
                  <a:pt x="1330525" y="2041766"/>
                </a:lnTo>
                <a:lnTo>
                  <a:pt x="1330525" y="2042098"/>
                </a:lnTo>
                <a:lnTo>
                  <a:pt x="1337616" y="2045899"/>
                </a:lnTo>
                <a:cubicBezTo>
                  <a:pt x="1341464" y="2046134"/>
                  <a:pt x="1345298" y="2044207"/>
                  <a:pt x="1349095" y="2042757"/>
                </a:cubicBezTo>
                <a:lnTo>
                  <a:pt x="1358130" y="2042536"/>
                </a:lnTo>
                <a:lnTo>
                  <a:pt x="1358130" y="2044082"/>
                </a:lnTo>
                <a:lnTo>
                  <a:pt x="1356428" y="2045305"/>
                </a:lnTo>
                <a:lnTo>
                  <a:pt x="1358130" y="2045027"/>
                </a:lnTo>
                <a:lnTo>
                  <a:pt x="1358130" y="2544700"/>
                </a:lnTo>
                <a:lnTo>
                  <a:pt x="1310979" y="2550778"/>
                </a:lnTo>
                <a:cubicBezTo>
                  <a:pt x="1226265" y="2547205"/>
                  <a:pt x="1142130" y="2559045"/>
                  <a:pt x="1057793" y="2562876"/>
                </a:cubicBezTo>
                <a:lnTo>
                  <a:pt x="975005" y="2563165"/>
                </a:lnTo>
                <a:lnTo>
                  <a:pt x="975005" y="2567459"/>
                </a:lnTo>
                <a:lnTo>
                  <a:pt x="945173" y="2567459"/>
                </a:lnTo>
                <a:lnTo>
                  <a:pt x="945641" y="2567260"/>
                </a:lnTo>
                <a:lnTo>
                  <a:pt x="943526" y="2567697"/>
                </a:lnTo>
                <a:lnTo>
                  <a:pt x="919043" y="2567697"/>
                </a:lnTo>
                <a:lnTo>
                  <a:pt x="918370" y="2567459"/>
                </a:lnTo>
                <a:lnTo>
                  <a:pt x="900733" y="2567459"/>
                </a:lnTo>
                <a:lnTo>
                  <a:pt x="900440" y="2566992"/>
                </a:lnTo>
                <a:lnTo>
                  <a:pt x="896020" y="2567438"/>
                </a:lnTo>
                <a:lnTo>
                  <a:pt x="896001" y="2567459"/>
                </a:lnTo>
                <a:lnTo>
                  <a:pt x="895804" y="2567459"/>
                </a:lnTo>
                <a:lnTo>
                  <a:pt x="895794" y="2567460"/>
                </a:lnTo>
                <a:lnTo>
                  <a:pt x="895794" y="2567459"/>
                </a:lnTo>
                <a:lnTo>
                  <a:pt x="886125" y="2567459"/>
                </a:lnTo>
                <a:lnTo>
                  <a:pt x="886298" y="2567229"/>
                </a:lnTo>
                <a:lnTo>
                  <a:pt x="884479" y="2567697"/>
                </a:lnTo>
                <a:lnTo>
                  <a:pt x="854852" y="2567697"/>
                </a:lnTo>
                <a:cubicBezTo>
                  <a:pt x="772556" y="2549349"/>
                  <a:pt x="691494" y="2526948"/>
                  <a:pt x="607964" y="2512412"/>
                </a:cubicBezTo>
                <a:cubicBezTo>
                  <a:pt x="580148" y="2509290"/>
                  <a:pt x="553216" y="2499377"/>
                  <a:pt x="528959" y="2483339"/>
                </a:cubicBezTo>
                <a:cubicBezTo>
                  <a:pt x="506534" y="2466896"/>
                  <a:pt x="478964" y="2465467"/>
                  <a:pt x="454275" y="2455458"/>
                </a:cubicBezTo>
                <a:cubicBezTo>
                  <a:pt x="447280" y="2452837"/>
                  <a:pt x="437610" y="2453313"/>
                  <a:pt x="434935" y="2445211"/>
                </a:cubicBezTo>
                <a:cubicBezTo>
                  <a:pt x="426912" y="2421381"/>
                  <a:pt x="407983" y="2416377"/>
                  <a:pt x="392142" y="2405176"/>
                </a:cubicBezTo>
                <a:cubicBezTo>
                  <a:pt x="346261" y="2373721"/>
                  <a:pt x="297912" y="2346077"/>
                  <a:pt x="254501" y="2311762"/>
                </a:cubicBezTo>
                <a:cubicBezTo>
                  <a:pt x="185372" y="2256953"/>
                  <a:pt x="115627" y="2198807"/>
                  <a:pt x="81473" y="2103487"/>
                </a:cubicBezTo>
                <a:lnTo>
                  <a:pt x="79068" y="2098026"/>
                </a:lnTo>
                <a:lnTo>
                  <a:pt x="72832" y="2087520"/>
                </a:lnTo>
                <a:lnTo>
                  <a:pt x="50318" y="2047202"/>
                </a:lnTo>
                <a:lnTo>
                  <a:pt x="47449" y="2043375"/>
                </a:lnTo>
                <a:cubicBezTo>
                  <a:pt x="43154" y="2040992"/>
                  <a:pt x="38268" y="2039503"/>
                  <a:pt x="34565" y="2036286"/>
                </a:cubicBezTo>
                <a:cubicBezTo>
                  <a:pt x="16994" y="1987386"/>
                  <a:pt x="6953" y="1935269"/>
                  <a:pt x="4938" y="1882343"/>
                </a:cubicBezTo>
                <a:cubicBezTo>
                  <a:pt x="5493" y="1867354"/>
                  <a:pt x="3807" y="1852365"/>
                  <a:pt x="0" y="1838019"/>
                </a:cubicBezTo>
                <a:lnTo>
                  <a:pt x="0" y="1700758"/>
                </a:lnTo>
                <a:cubicBezTo>
                  <a:pt x="11522" y="1683600"/>
                  <a:pt x="3704" y="1663820"/>
                  <a:pt x="4320" y="1645710"/>
                </a:cubicBezTo>
                <a:cubicBezTo>
                  <a:pt x="8291" y="1618924"/>
                  <a:pt x="10637" y="1591854"/>
                  <a:pt x="11316" y="1564687"/>
                </a:cubicBezTo>
                <a:cubicBezTo>
                  <a:pt x="12303" y="1550389"/>
                  <a:pt x="16891" y="1536711"/>
                  <a:pt x="24484" y="1525367"/>
                </a:cubicBezTo>
                <a:cubicBezTo>
                  <a:pt x="29792" y="1517289"/>
                  <a:pt x="30882" y="1506541"/>
                  <a:pt x="27363" y="1497248"/>
                </a:cubicBezTo>
                <a:cubicBezTo>
                  <a:pt x="27939" y="1474037"/>
                  <a:pt x="33824" y="1451423"/>
                  <a:pt x="44440" y="1431715"/>
                </a:cubicBezTo>
                <a:cubicBezTo>
                  <a:pt x="45469" y="1427664"/>
                  <a:pt x="49326" y="1425936"/>
                  <a:pt x="52515" y="1423613"/>
                </a:cubicBezTo>
                <a:lnTo>
                  <a:pt x="52719" y="1423026"/>
                </a:lnTo>
                <a:lnTo>
                  <a:pt x="52978" y="1418817"/>
                </a:lnTo>
                <a:lnTo>
                  <a:pt x="54576" y="1417690"/>
                </a:lnTo>
                <a:lnTo>
                  <a:pt x="56579" y="1411936"/>
                </a:lnTo>
                <a:cubicBezTo>
                  <a:pt x="58307" y="1399497"/>
                  <a:pt x="63698" y="1388154"/>
                  <a:pt x="71804" y="1379766"/>
                </a:cubicBezTo>
                <a:lnTo>
                  <a:pt x="78364" y="1378280"/>
                </a:lnTo>
                <a:lnTo>
                  <a:pt x="86850" y="1366658"/>
                </a:lnTo>
                <a:lnTo>
                  <a:pt x="91545" y="1372575"/>
                </a:lnTo>
                <a:lnTo>
                  <a:pt x="92378" y="1372140"/>
                </a:lnTo>
                <a:cubicBezTo>
                  <a:pt x="97932" y="1364514"/>
                  <a:pt x="100402" y="1356888"/>
                  <a:pt x="107602" y="1362846"/>
                </a:cubicBezTo>
                <a:cubicBezTo>
                  <a:pt x="113363" y="1367612"/>
                  <a:pt x="113826" y="1372676"/>
                  <a:pt x="112618" y="1377799"/>
                </a:cubicBezTo>
                <a:lnTo>
                  <a:pt x="108390" y="1390706"/>
                </a:lnTo>
                <a:lnTo>
                  <a:pt x="109355" y="1393102"/>
                </a:lnTo>
                <a:lnTo>
                  <a:pt x="117349" y="1372974"/>
                </a:lnTo>
                <a:cubicBezTo>
                  <a:pt x="121130" y="1364633"/>
                  <a:pt x="126736" y="1358199"/>
                  <a:pt x="138669" y="1358318"/>
                </a:cubicBezTo>
                <a:lnTo>
                  <a:pt x="141647" y="1360768"/>
                </a:lnTo>
                <a:lnTo>
                  <a:pt x="140727" y="1359271"/>
                </a:lnTo>
                <a:lnTo>
                  <a:pt x="140727" y="1356888"/>
                </a:lnTo>
                <a:lnTo>
                  <a:pt x="140726" y="1356888"/>
                </a:lnTo>
                <a:cubicBezTo>
                  <a:pt x="139482" y="1348071"/>
                  <a:pt x="140191" y="1339183"/>
                  <a:pt x="142632" y="1330985"/>
                </a:cubicBezTo>
                <a:lnTo>
                  <a:pt x="154792" y="1309457"/>
                </a:lnTo>
                <a:lnTo>
                  <a:pt x="154716" y="1309467"/>
                </a:lnTo>
                <a:cubicBezTo>
                  <a:pt x="155128" y="1300316"/>
                  <a:pt x="158687" y="1291737"/>
                  <a:pt x="164593" y="1285636"/>
                </a:cubicBezTo>
                <a:lnTo>
                  <a:pt x="164548" y="1286387"/>
                </a:lnTo>
                <a:lnTo>
                  <a:pt x="164797" y="1285397"/>
                </a:lnTo>
                <a:lnTo>
                  <a:pt x="180228" y="1257516"/>
                </a:lnTo>
                <a:lnTo>
                  <a:pt x="180389" y="1257386"/>
                </a:lnTo>
                <a:lnTo>
                  <a:pt x="180023" y="1257040"/>
                </a:lnTo>
                <a:cubicBezTo>
                  <a:pt x="182080" y="1252036"/>
                  <a:pt x="176320" y="1243219"/>
                  <a:pt x="185372" y="1241550"/>
                </a:cubicBezTo>
                <a:lnTo>
                  <a:pt x="185635" y="1241816"/>
                </a:lnTo>
                <a:lnTo>
                  <a:pt x="189693" y="1234877"/>
                </a:lnTo>
                <a:lnTo>
                  <a:pt x="189811" y="1235147"/>
                </a:lnTo>
                <a:lnTo>
                  <a:pt x="189898" y="1234640"/>
                </a:lnTo>
                <a:lnTo>
                  <a:pt x="196070" y="1224154"/>
                </a:lnTo>
                <a:lnTo>
                  <a:pt x="196629" y="1224555"/>
                </a:lnTo>
                <a:lnTo>
                  <a:pt x="199568" y="1217958"/>
                </a:lnTo>
                <a:lnTo>
                  <a:pt x="199586" y="1217975"/>
                </a:lnTo>
                <a:lnTo>
                  <a:pt x="200420" y="1207705"/>
                </a:lnTo>
                <a:cubicBezTo>
                  <a:pt x="204018" y="1198880"/>
                  <a:pt x="214124" y="1194010"/>
                  <a:pt x="215204" y="1183643"/>
                </a:cubicBezTo>
                <a:lnTo>
                  <a:pt x="219272" y="1183643"/>
                </a:lnTo>
                <a:lnTo>
                  <a:pt x="219367" y="1183405"/>
                </a:lnTo>
                <a:lnTo>
                  <a:pt x="215205" y="1183405"/>
                </a:lnTo>
                <a:cubicBezTo>
                  <a:pt x="215205" y="1180307"/>
                  <a:pt x="214845" y="1176971"/>
                  <a:pt x="215359" y="1173992"/>
                </a:cubicBezTo>
                <a:lnTo>
                  <a:pt x="218779" y="1169390"/>
                </a:lnTo>
                <a:lnTo>
                  <a:pt x="217263" y="1167915"/>
                </a:lnTo>
                <a:cubicBezTo>
                  <a:pt x="212798" y="1159933"/>
                  <a:pt x="205762" y="1154356"/>
                  <a:pt x="197718" y="1152426"/>
                </a:cubicBezTo>
                <a:cubicBezTo>
                  <a:pt x="187122" y="1149757"/>
                  <a:pt x="178130" y="1141702"/>
                  <a:pt x="173234" y="1130502"/>
                </a:cubicBezTo>
                <a:cubicBezTo>
                  <a:pt x="170148" y="1116371"/>
                  <a:pt x="159821" y="1105934"/>
                  <a:pt x="147311" y="1104289"/>
                </a:cubicBezTo>
                <a:cubicBezTo>
                  <a:pt x="139534" y="1103288"/>
                  <a:pt x="133773" y="1095472"/>
                  <a:pt x="134143" y="1086417"/>
                </a:cubicBezTo>
                <a:cubicBezTo>
                  <a:pt x="134143" y="1067352"/>
                  <a:pt x="130646" y="1052816"/>
                  <a:pt x="111718" y="1049480"/>
                </a:cubicBezTo>
                <a:cubicBezTo>
                  <a:pt x="107583" y="1048193"/>
                  <a:pt x="104496" y="1044166"/>
                  <a:pt x="103900" y="1039233"/>
                </a:cubicBezTo>
                <a:cubicBezTo>
                  <a:pt x="97255" y="1010327"/>
                  <a:pt x="95711" y="980182"/>
                  <a:pt x="99373" y="950585"/>
                </a:cubicBezTo>
                <a:cubicBezTo>
                  <a:pt x="102048" y="938193"/>
                  <a:pt x="104516" y="924848"/>
                  <a:pt x="115215" y="921512"/>
                </a:cubicBezTo>
                <a:cubicBezTo>
                  <a:pt x="125914" y="918175"/>
                  <a:pt x="135789" y="928423"/>
                  <a:pt x="142785" y="940338"/>
                </a:cubicBezTo>
                <a:lnTo>
                  <a:pt x="149292" y="945620"/>
                </a:lnTo>
                <a:lnTo>
                  <a:pt x="150654" y="945848"/>
                </a:lnTo>
                <a:lnTo>
                  <a:pt x="156728" y="947356"/>
                </a:lnTo>
                <a:lnTo>
                  <a:pt x="161713" y="946533"/>
                </a:lnTo>
                <a:cubicBezTo>
                  <a:pt x="209856" y="952968"/>
                  <a:pt x="254090" y="934618"/>
                  <a:pt x="299147" y="919844"/>
                </a:cubicBezTo>
                <a:lnTo>
                  <a:pt x="299670" y="920701"/>
                </a:lnTo>
                <a:lnTo>
                  <a:pt x="319626" y="908673"/>
                </a:lnTo>
                <a:cubicBezTo>
                  <a:pt x="327242" y="905814"/>
                  <a:pt x="335266" y="904414"/>
                  <a:pt x="343382" y="904593"/>
                </a:cubicBezTo>
                <a:lnTo>
                  <a:pt x="343950" y="904817"/>
                </a:lnTo>
                <a:lnTo>
                  <a:pt x="343381" y="904115"/>
                </a:lnTo>
                <a:cubicBezTo>
                  <a:pt x="351816" y="900064"/>
                  <a:pt x="360457" y="894822"/>
                  <a:pt x="367453" y="908405"/>
                </a:cubicBezTo>
                <a:lnTo>
                  <a:pt x="352639" y="915554"/>
                </a:lnTo>
                <a:lnTo>
                  <a:pt x="310419" y="938299"/>
                </a:lnTo>
                <a:lnTo>
                  <a:pt x="311081" y="939384"/>
                </a:lnTo>
                <a:cubicBezTo>
                  <a:pt x="305937" y="955351"/>
                  <a:pt x="291741" y="955112"/>
                  <a:pt x="281248" y="961546"/>
                </a:cubicBezTo>
                <a:cubicBezTo>
                  <a:pt x="272319" y="965193"/>
                  <a:pt x="264028" y="970697"/>
                  <a:pt x="256765" y="977751"/>
                </a:cubicBezTo>
                <a:cubicBezTo>
                  <a:pt x="292399" y="957233"/>
                  <a:pt x="328939" y="938860"/>
                  <a:pt x="366219" y="922703"/>
                </a:cubicBezTo>
                <a:cubicBezTo>
                  <a:pt x="374202" y="917699"/>
                  <a:pt x="383419" y="916031"/>
                  <a:pt x="392349" y="917937"/>
                </a:cubicBezTo>
                <a:lnTo>
                  <a:pt x="393832" y="919706"/>
                </a:lnTo>
                <a:lnTo>
                  <a:pt x="432260" y="904128"/>
                </a:lnTo>
                <a:lnTo>
                  <a:pt x="432260" y="903877"/>
                </a:lnTo>
                <a:cubicBezTo>
                  <a:pt x="437404" y="895060"/>
                  <a:pt x="445222" y="899825"/>
                  <a:pt x="454275" y="893629"/>
                </a:cubicBezTo>
                <a:cubicBezTo>
                  <a:pt x="452557" y="898896"/>
                  <a:pt x="449481" y="903233"/>
                  <a:pt x="445621" y="906200"/>
                </a:cubicBezTo>
                <a:lnTo>
                  <a:pt x="432263" y="910548"/>
                </a:lnTo>
                <a:lnTo>
                  <a:pt x="432261" y="910550"/>
                </a:lnTo>
                <a:lnTo>
                  <a:pt x="399247" y="926163"/>
                </a:lnTo>
                <a:lnTo>
                  <a:pt x="399343" y="926278"/>
                </a:lnTo>
                <a:cubicBezTo>
                  <a:pt x="392965" y="946057"/>
                  <a:pt x="374654" y="947248"/>
                  <a:pt x="362722" y="957972"/>
                </a:cubicBezTo>
                <a:cubicBezTo>
                  <a:pt x="360459" y="959998"/>
                  <a:pt x="357064" y="961130"/>
                  <a:pt x="355006" y="963096"/>
                </a:cubicBezTo>
                <a:lnTo>
                  <a:pt x="355252" y="971178"/>
                </a:lnTo>
                <a:lnTo>
                  <a:pt x="360767" y="962887"/>
                </a:lnTo>
                <a:lnTo>
                  <a:pt x="372503" y="961255"/>
                </a:lnTo>
                <a:lnTo>
                  <a:pt x="372597" y="961070"/>
                </a:lnTo>
                <a:cubicBezTo>
                  <a:pt x="377947" y="951776"/>
                  <a:pt x="378975" y="963453"/>
                  <a:pt x="382472" y="961070"/>
                </a:cubicBezTo>
                <a:lnTo>
                  <a:pt x="382732" y="961443"/>
                </a:lnTo>
                <a:lnTo>
                  <a:pt x="387075" y="953354"/>
                </a:lnTo>
                <a:cubicBezTo>
                  <a:pt x="388798" y="951478"/>
                  <a:pt x="391010" y="951419"/>
                  <a:pt x="394405" y="956066"/>
                </a:cubicBezTo>
                <a:cubicBezTo>
                  <a:pt x="401195" y="965359"/>
                  <a:pt x="402017" y="970125"/>
                  <a:pt x="390496" y="972746"/>
                </a:cubicBezTo>
                <a:lnTo>
                  <a:pt x="390039" y="972513"/>
                </a:lnTo>
                <a:lnTo>
                  <a:pt x="373831" y="988231"/>
                </a:lnTo>
                <a:lnTo>
                  <a:pt x="373831" y="989428"/>
                </a:lnTo>
                <a:lnTo>
                  <a:pt x="373377" y="990002"/>
                </a:lnTo>
                <a:lnTo>
                  <a:pt x="471970" y="947546"/>
                </a:lnTo>
                <a:cubicBezTo>
                  <a:pt x="506277" y="931699"/>
                  <a:pt x="540481" y="915554"/>
                  <a:pt x="575251" y="901018"/>
                </a:cubicBezTo>
                <a:cubicBezTo>
                  <a:pt x="657547" y="866703"/>
                  <a:pt x="739843" y="831434"/>
                  <a:pt x="822140" y="800693"/>
                </a:cubicBezTo>
                <a:cubicBezTo>
                  <a:pt x="858350" y="787348"/>
                  <a:pt x="878924" y="757560"/>
                  <a:pt x="902173" y="729202"/>
                </a:cubicBezTo>
                <a:lnTo>
                  <a:pt x="902578" y="728767"/>
                </a:lnTo>
                <a:lnTo>
                  <a:pt x="897087" y="731280"/>
                </a:lnTo>
                <a:cubicBezTo>
                  <a:pt x="895036" y="730945"/>
                  <a:pt x="893249" y="729470"/>
                  <a:pt x="891526" y="727713"/>
                </a:cubicBezTo>
                <a:lnTo>
                  <a:pt x="886507" y="722608"/>
                </a:lnTo>
                <a:lnTo>
                  <a:pt x="881805" y="728250"/>
                </a:lnTo>
                <a:cubicBezTo>
                  <a:pt x="874274" y="738091"/>
                  <a:pt x="865202" y="746170"/>
                  <a:pt x="855059" y="752080"/>
                </a:cubicBezTo>
                <a:cubicBezTo>
                  <a:pt x="850738" y="754225"/>
                  <a:pt x="846212" y="759229"/>
                  <a:pt x="841685" y="754701"/>
                </a:cubicBezTo>
                <a:cubicBezTo>
                  <a:pt x="837283" y="749768"/>
                  <a:pt x="836748" y="741785"/>
                  <a:pt x="840451" y="736113"/>
                </a:cubicBezTo>
                <a:cubicBezTo>
                  <a:pt x="849524" y="718146"/>
                  <a:pt x="859997" y="701154"/>
                  <a:pt x="871724" y="685355"/>
                </a:cubicBezTo>
                <a:lnTo>
                  <a:pt x="875741" y="680411"/>
                </a:lnTo>
                <a:lnTo>
                  <a:pt x="875194" y="673558"/>
                </a:lnTo>
                <a:lnTo>
                  <a:pt x="882826" y="671691"/>
                </a:lnTo>
                <a:lnTo>
                  <a:pt x="888183" y="665099"/>
                </a:lnTo>
                <a:cubicBezTo>
                  <a:pt x="999900" y="517615"/>
                  <a:pt x="1120258" y="379162"/>
                  <a:pt x="1248435" y="250694"/>
                </a:cubicBezTo>
                <a:lnTo>
                  <a:pt x="1241776" y="245387"/>
                </a:lnTo>
                <a:lnTo>
                  <a:pt x="1227551" y="247297"/>
                </a:lnTo>
                <a:lnTo>
                  <a:pt x="1223547" y="245106"/>
                </a:lnTo>
                <a:lnTo>
                  <a:pt x="1216133" y="247119"/>
                </a:lnTo>
                <a:cubicBezTo>
                  <a:pt x="1168401" y="270949"/>
                  <a:pt x="1116144" y="273809"/>
                  <a:pt x="1066560" y="290251"/>
                </a:cubicBezTo>
                <a:cubicBezTo>
                  <a:pt x="1049483" y="295971"/>
                  <a:pt x="1035288" y="307886"/>
                  <a:pt x="1017183" y="312652"/>
                </a:cubicBezTo>
                <a:cubicBezTo>
                  <a:pt x="930565" y="335600"/>
                  <a:pt x="845121" y="364077"/>
                  <a:pt x="761241" y="397964"/>
                </a:cubicBezTo>
                <a:cubicBezTo>
                  <a:pt x="704045" y="420364"/>
                  <a:pt x="646026" y="440143"/>
                  <a:pt x="590271" y="468263"/>
                </a:cubicBezTo>
                <a:cubicBezTo>
                  <a:pt x="558792" y="484229"/>
                  <a:pt x="526902" y="504246"/>
                  <a:pt x="489458" y="502816"/>
                </a:cubicBezTo>
                <a:cubicBezTo>
                  <a:pt x="465222" y="499146"/>
                  <a:pt x="442405" y="487565"/>
                  <a:pt x="423620" y="469454"/>
                </a:cubicBezTo>
                <a:cubicBezTo>
                  <a:pt x="367535" y="431254"/>
                  <a:pt x="318858" y="380067"/>
                  <a:pt x="280630" y="319086"/>
                </a:cubicBezTo>
                <a:cubicBezTo>
                  <a:pt x="276166" y="313533"/>
                  <a:pt x="271106" y="308672"/>
                  <a:pt x="265612" y="304550"/>
                </a:cubicBezTo>
                <a:cubicBezTo>
                  <a:pt x="246890" y="285247"/>
                  <a:pt x="248124" y="274285"/>
                  <a:pt x="270139" y="261894"/>
                </a:cubicBezTo>
                <a:lnTo>
                  <a:pt x="269557" y="255534"/>
                </a:lnTo>
                <a:lnTo>
                  <a:pt x="269110" y="254893"/>
                </a:lnTo>
                <a:lnTo>
                  <a:pt x="269451" y="254371"/>
                </a:lnTo>
                <a:lnTo>
                  <a:pt x="268286" y="241638"/>
                </a:lnTo>
                <a:cubicBezTo>
                  <a:pt x="266640" y="233774"/>
                  <a:pt x="259234" y="221382"/>
                  <a:pt x="266434" y="218999"/>
                </a:cubicBezTo>
                <a:cubicBezTo>
                  <a:pt x="277339" y="215187"/>
                  <a:pt x="280630" y="193024"/>
                  <a:pt x="299147" y="205416"/>
                </a:cubicBezTo>
                <a:cubicBezTo>
                  <a:pt x="323589" y="217927"/>
                  <a:pt x="351447" y="217927"/>
                  <a:pt x="375888" y="205416"/>
                </a:cubicBezTo>
                <a:cubicBezTo>
                  <a:pt x="440656" y="184732"/>
                  <a:pt x="504044" y="158685"/>
                  <a:pt x="565582" y="127491"/>
                </a:cubicBezTo>
                <a:cubicBezTo>
                  <a:pt x="600763" y="111740"/>
                  <a:pt x="636953" y="99157"/>
                  <a:pt x="673802" y="89840"/>
                </a:cubicBezTo>
                <a:cubicBezTo>
                  <a:pt x="697215" y="78568"/>
                  <a:pt x="721183" y="68941"/>
                  <a:pt x="745605" y="61005"/>
                </a:cubicBezTo>
                <a:cubicBezTo>
                  <a:pt x="757435" y="57407"/>
                  <a:pt x="769799" y="56930"/>
                  <a:pt x="781815" y="59576"/>
                </a:cubicBezTo>
                <a:lnTo>
                  <a:pt x="786569" y="59244"/>
                </a:lnTo>
                <a:lnTo>
                  <a:pt x="787113" y="57550"/>
                </a:lnTo>
                <a:cubicBezTo>
                  <a:pt x="788501" y="53558"/>
                  <a:pt x="791073" y="51592"/>
                  <a:pt x="798068" y="57669"/>
                </a:cubicBezTo>
                <a:cubicBezTo>
                  <a:pt x="805320" y="59277"/>
                  <a:pt x="812457" y="50698"/>
                  <a:pt x="819652" y="52139"/>
                </a:cubicBezTo>
                <a:lnTo>
                  <a:pt x="820833" y="53044"/>
                </a:lnTo>
                <a:lnTo>
                  <a:pt x="827283" y="51474"/>
                </a:lnTo>
                <a:lnTo>
                  <a:pt x="836747" y="50255"/>
                </a:lnTo>
                <a:lnTo>
                  <a:pt x="836747" y="46468"/>
                </a:lnTo>
                <a:cubicBezTo>
                  <a:pt x="851273" y="37842"/>
                  <a:pt x="867608" y="34124"/>
                  <a:pt x="883862" y="35745"/>
                </a:cubicBezTo>
                <a:cubicBezTo>
                  <a:pt x="884089" y="36603"/>
                  <a:pt x="884089" y="37508"/>
                  <a:pt x="883862" y="38366"/>
                </a:cubicBezTo>
                <a:cubicBezTo>
                  <a:pt x="883059" y="39653"/>
                  <a:pt x="882175" y="40845"/>
                  <a:pt x="881187" y="41941"/>
                </a:cubicBezTo>
                <a:lnTo>
                  <a:pt x="883804" y="43420"/>
                </a:lnTo>
                <a:lnTo>
                  <a:pt x="893943" y="41941"/>
                </a:lnTo>
                <a:cubicBezTo>
                  <a:pt x="915382" y="42346"/>
                  <a:pt x="936840" y="41060"/>
                  <a:pt x="958135" y="38128"/>
                </a:cubicBezTo>
                <a:lnTo>
                  <a:pt x="962398" y="40316"/>
                </a:lnTo>
                <a:lnTo>
                  <a:pt x="980353" y="35269"/>
                </a:lnTo>
                <a:lnTo>
                  <a:pt x="980353" y="35268"/>
                </a:lnTo>
                <a:lnTo>
                  <a:pt x="1019033" y="22876"/>
                </a:lnTo>
                <a:lnTo>
                  <a:pt x="1019901" y="22876"/>
                </a:lnTo>
                <a:lnTo>
                  <a:pt x="1019033" y="22400"/>
                </a:lnTo>
                <a:cubicBezTo>
                  <a:pt x="1029526" y="14370"/>
                  <a:pt x="1043105" y="15227"/>
                  <a:pt x="1052775" y="24545"/>
                </a:cubicBezTo>
                <a:lnTo>
                  <a:pt x="1025526" y="24545"/>
                </a:lnTo>
                <a:lnTo>
                  <a:pt x="1025618" y="25022"/>
                </a:lnTo>
                <a:lnTo>
                  <a:pt x="1052775" y="25022"/>
                </a:lnTo>
                <a:lnTo>
                  <a:pt x="1053235" y="27753"/>
                </a:lnTo>
                <a:lnTo>
                  <a:pt x="1053804" y="27643"/>
                </a:lnTo>
                <a:cubicBezTo>
                  <a:pt x="1058535" y="27882"/>
                  <a:pt x="1063268" y="28596"/>
                  <a:pt x="1067794" y="29788"/>
                </a:cubicBezTo>
                <a:lnTo>
                  <a:pt x="1074472" y="30472"/>
                </a:lnTo>
                <a:lnTo>
                  <a:pt x="1074481" y="30465"/>
                </a:lnTo>
                <a:cubicBezTo>
                  <a:pt x="1078107" y="25327"/>
                  <a:pt x="1081425" y="17895"/>
                  <a:pt x="1085976" y="19548"/>
                </a:cubicBezTo>
                <a:lnTo>
                  <a:pt x="1091497" y="26993"/>
                </a:lnTo>
                <a:lnTo>
                  <a:pt x="1096804" y="24307"/>
                </a:lnTo>
                <a:cubicBezTo>
                  <a:pt x="1118818" y="26213"/>
                  <a:pt x="1140832" y="17396"/>
                  <a:pt x="1162640" y="25975"/>
                </a:cubicBezTo>
                <a:lnTo>
                  <a:pt x="1165365" y="29600"/>
                </a:lnTo>
                <a:lnTo>
                  <a:pt x="1183601" y="29871"/>
                </a:lnTo>
                <a:cubicBezTo>
                  <a:pt x="1190622" y="31700"/>
                  <a:pt x="1197308" y="35209"/>
                  <a:pt x="1203172" y="40273"/>
                </a:cubicBezTo>
                <a:lnTo>
                  <a:pt x="1167290" y="40273"/>
                </a:lnTo>
                <a:lnTo>
                  <a:pt x="1167167" y="41941"/>
                </a:lnTo>
                <a:cubicBezTo>
                  <a:pt x="1137746" y="54285"/>
                  <a:pt x="1107091" y="61744"/>
                  <a:pt x="1076024" y="64104"/>
                </a:cubicBezTo>
                <a:cubicBezTo>
                  <a:pt x="1020062" y="73874"/>
                  <a:pt x="966158" y="94368"/>
                  <a:pt x="911432" y="105806"/>
                </a:cubicBezTo>
                <a:cubicBezTo>
                  <a:pt x="898428" y="106974"/>
                  <a:pt x="885550" y="109524"/>
                  <a:pt x="872958" y="113432"/>
                </a:cubicBezTo>
                <a:cubicBezTo>
                  <a:pt x="948877" y="95559"/>
                  <a:pt x="1021502" y="86980"/>
                  <a:pt x="1093717" y="75542"/>
                </a:cubicBezTo>
                <a:cubicBezTo>
                  <a:pt x="1111205" y="70132"/>
                  <a:pt x="1129516" y="70132"/>
                  <a:pt x="1147005" y="75542"/>
                </a:cubicBezTo>
                <a:lnTo>
                  <a:pt x="1148684" y="79311"/>
                </a:lnTo>
                <a:lnTo>
                  <a:pt x="1168915" y="73736"/>
                </a:lnTo>
                <a:cubicBezTo>
                  <a:pt x="1176476" y="73736"/>
                  <a:pt x="1184037" y="75768"/>
                  <a:pt x="1191032" y="79831"/>
                </a:cubicBezTo>
                <a:lnTo>
                  <a:pt x="1190080" y="80393"/>
                </a:lnTo>
                <a:lnTo>
                  <a:pt x="1191650" y="80069"/>
                </a:lnTo>
                <a:lnTo>
                  <a:pt x="1196492" y="91735"/>
                </a:lnTo>
                <a:lnTo>
                  <a:pt x="1197205" y="91985"/>
                </a:lnTo>
                <a:cubicBezTo>
                  <a:pt x="1194839" y="97287"/>
                  <a:pt x="1192293" y="100772"/>
                  <a:pt x="1189615" y="102902"/>
                </a:cubicBezTo>
                <a:lnTo>
                  <a:pt x="1182279" y="105339"/>
                </a:lnTo>
                <a:lnTo>
                  <a:pt x="1240411" y="102232"/>
                </a:lnTo>
                <a:cubicBezTo>
                  <a:pt x="1251932" y="102232"/>
                  <a:pt x="1263865" y="83406"/>
                  <a:pt x="1272712" y="71253"/>
                </a:cubicBezTo>
                <a:cubicBezTo>
                  <a:pt x="1281559" y="59099"/>
                  <a:pt x="1300898" y="54810"/>
                  <a:pt x="1293286" y="30265"/>
                </a:cubicBezTo>
                <a:cubicBezTo>
                  <a:pt x="1292669" y="28597"/>
                  <a:pt x="1296218" y="24009"/>
                  <a:pt x="1301053" y="18826"/>
                </a:cubicBezTo>
                <a:lnTo>
                  <a:pt x="1314743" y="5551"/>
                </a:lnTo>
                <a:lnTo>
                  <a:pt x="1310567" y="715"/>
                </a:lnTo>
                <a:lnTo>
                  <a:pt x="1334694" y="715"/>
                </a:lnTo>
                <a:close/>
              </a:path>
            </a:pathLst>
          </a:custGeom>
          <a:solidFill>
            <a:srgbClr val="FFFFFF"/>
          </a:solidFill>
          <a:ln w="2644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06" name="任意多边形: 形状 2605"/>
          <p:cNvSpPr/>
          <p:nvPr userDrawn="1">
            <p:custDataLst>
              <p:tags r:id="rId8"/>
            </p:custDataLst>
          </p:nvPr>
        </p:nvSpPr>
        <p:spPr>
          <a:xfrm>
            <a:off x="0" y="2250440"/>
            <a:ext cx="686435" cy="1865630"/>
          </a:xfrm>
          <a:custGeom>
            <a:avLst/>
            <a:gdLst>
              <a:gd name="connsiteX0" fmla="*/ 454886 w 1379174"/>
              <a:gd name="connsiteY0" fmla="*/ 2609268 h 2647886"/>
              <a:gd name="connsiteX1" fmla="*/ 457538 w 1379174"/>
              <a:gd name="connsiteY1" fmla="*/ 2610492 h 2647886"/>
              <a:gd name="connsiteX2" fmla="*/ 457557 w 1379174"/>
              <a:gd name="connsiteY2" fmla="*/ 2610632 h 2647886"/>
              <a:gd name="connsiteX3" fmla="*/ 457978 w 1379174"/>
              <a:gd name="connsiteY3" fmla="*/ 2610683 h 2647886"/>
              <a:gd name="connsiteX4" fmla="*/ 458647 w 1379174"/>
              <a:gd name="connsiteY4" fmla="*/ 2611044 h 2647886"/>
              <a:gd name="connsiteX5" fmla="*/ 459070 w 1379174"/>
              <a:gd name="connsiteY5" fmla="*/ 2611196 h 2647886"/>
              <a:gd name="connsiteX6" fmla="*/ 458183 w 1379174"/>
              <a:gd name="connsiteY6" fmla="*/ 2610708 h 2647886"/>
              <a:gd name="connsiteX7" fmla="*/ 457978 w 1379174"/>
              <a:gd name="connsiteY7" fmla="*/ 2610683 h 2647886"/>
              <a:gd name="connsiteX8" fmla="*/ 456036 w 1379174"/>
              <a:gd name="connsiteY8" fmla="*/ 2609634 h 2647886"/>
              <a:gd name="connsiteX9" fmla="*/ 1091102 w 1379174"/>
              <a:gd name="connsiteY9" fmla="*/ 2483474 h 2647886"/>
              <a:gd name="connsiteX10" fmla="*/ 1101349 w 1379174"/>
              <a:gd name="connsiteY10" fmla="*/ 2484916 h 2647886"/>
              <a:gd name="connsiteX11" fmla="*/ 1100061 w 1379174"/>
              <a:gd name="connsiteY11" fmla="*/ 2493288 h 2647886"/>
              <a:gd name="connsiteX12" fmla="*/ 1067441 w 1379174"/>
              <a:gd name="connsiteY12" fmla="*/ 2498869 h 2647886"/>
              <a:gd name="connsiteX13" fmla="*/ 1091102 w 1379174"/>
              <a:gd name="connsiteY13" fmla="*/ 2483474 h 2647886"/>
              <a:gd name="connsiteX14" fmla="*/ 1088259 w 1379174"/>
              <a:gd name="connsiteY14" fmla="*/ 2405062 h 2647886"/>
              <a:gd name="connsiteX15" fmla="*/ 1063150 w 1379174"/>
              <a:gd name="connsiteY15" fmla="*/ 2420732 h 2647886"/>
              <a:gd name="connsiteX16" fmla="*/ 1088259 w 1379174"/>
              <a:gd name="connsiteY16" fmla="*/ 2405062 h 2647886"/>
              <a:gd name="connsiteX17" fmla="*/ 357831 w 1379174"/>
              <a:gd name="connsiteY17" fmla="*/ 2292553 h 2647886"/>
              <a:gd name="connsiteX18" fmla="*/ 365086 w 1379174"/>
              <a:gd name="connsiteY18" fmla="*/ 2297031 h 2647886"/>
              <a:gd name="connsiteX19" fmla="*/ 363140 w 1379174"/>
              <a:gd name="connsiteY19" fmla="*/ 2295397 h 2647886"/>
              <a:gd name="connsiteX20" fmla="*/ 1201140 w 1379174"/>
              <a:gd name="connsiteY20" fmla="*/ 2228825 h 2647886"/>
              <a:gd name="connsiteX21" fmla="*/ 1198993 w 1379174"/>
              <a:gd name="connsiteY21" fmla="*/ 2244066 h 2647886"/>
              <a:gd name="connsiteX22" fmla="*/ 1177532 w 1379174"/>
              <a:gd name="connsiteY22" fmla="*/ 2255872 h 2647886"/>
              <a:gd name="connsiteX23" fmla="*/ 1193628 w 1379174"/>
              <a:gd name="connsiteY23" fmla="*/ 2238699 h 2647886"/>
              <a:gd name="connsiteX24" fmla="*/ 1201140 w 1379174"/>
              <a:gd name="connsiteY24" fmla="*/ 2228825 h 2647886"/>
              <a:gd name="connsiteX25" fmla="*/ 1350075 w 1379174"/>
              <a:gd name="connsiteY25" fmla="*/ 1704838 h 2647886"/>
              <a:gd name="connsiteX26" fmla="*/ 1341276 w 1379174"/>
              <a:gd name="connsiteY26" fmla="*/ 1807446 h 2647886"/>
              <a:gd name="connsiteX27" fmla="*/ 1309085 w 1379174"/>
              <a:gd name="connsiteY27" fmla="*/ 1975096 h 2647886"/>
              <a:gd name="connsiteX28" fmla="*/ 1297497 w 1379174"/>
              <a:gd name="connsiteY28" fmla="*/ 2006222 h 2647886"/>
              <a:gd name="connsiteX29" fmla="*/ 1291930 w 1379174"/>
              <a:gd name="connsiteY29" fmla="*/ 2028068 h 2647886"/>
              <a:gd name="connsiteX30" fmla="*/ 1297497 w 1379174"/>
              <a:gd name="connsiteY30" fmla="*/ 2006651 h 2647886"/>
              <a:gd name="connsiteX31" fmla="*/ 1303076 w 1379174"/>
              <a:gd name="connsiteY31" fmla="*/ 2019317 h 2647886"/>
              <a:gd name="connsiteX32" fmla="*/ 1291917 w 1379174"/>
              <a:gd name="connsiteY32" fmla="*/ 2028117 h 2647886"/>
              <a:gd name="connsiteX33" fmla="*/ 1291917 w 1379174"/>
              <a:gd name="connsiteY33" fmla="*/ 2028118 h 2647886"/>
              <a:gd name="connsiteX34" fmla="*/ 1295565 w 1379174"/>
              <a:gd name="connsiteY34" fmla="*/ 2048081 h 2647886"/>
              <a:gd name="connsiteX35" fmla="*/ 1295563 w 1379174"/>
              <a:gd name="connsiteY35" fmla="*/ 2048083 h 2647886"/>
              <a:gd name="connsiteX36" fmla="*/ 1285908 w 1379174"/>
              <a:gd name="connsiteY36" fmla="*/ 2073840 h 2647886"/>
              <a:gd name="connsiteX37" fmla="*/ 1280328 w 1379174"/>
              <a:gd name="connsiteY37" fmla="*/ 2067400 h 2647886"/>
              <a:gd name="connsiteX38" fmla="*/ 1281831 w 1379174"/>
              <a:gd name="connsiteY38" fmla="*/ 2053232 h 2647886"/>
              <a:gd name="connsiteX39" fmla="*/ 1306725 w 1379174"/>
              <a:gd name="connsiteY39" fmla="*/ 1905117 h 2647886"/>
              <a:gd name="connsiteX40" fmla="*/ 1343636 w 1379174"/>
              <a:gd name="connsiteY40" fmla="*/ 1714927 h 2647886"/>
              <a:gd name="connsiteX41" fmla="*/ 1350075 w 1379174"/>
              <a:gd name="connsiteY41" fmla="*/ 1704838 h 2647886"/>
              <a:gd name="connsiteX42" fmla="*/ 1358015 w 1379174"/>
              <a:gd name="connsiteY42" fmla="*/ 1662765 h 2647886"/>
              <a:gd name="connsiteX43" fmla="*/ 1363165 w 1379174"/>
              <a:gd name="connsiteY43" fmla="*/ 1668131 h 2647886"/>
              <a:gd name="connsiteX44" fmla="*/ 1358015 w 1379174"/>
              <a:gd name="connsiteY44" fmla="*/ 1677791 h 2647886"/>
              <a:gd name="connsiteX45" fmla="*/ 1354795 w 1379174"/>
              <a:gd name="connsiteY45" fmla="*/ 1670707 h 2647886"/>
              <a:gd name="connsiteX46" fmla="*/ 1358015 w 1379174"/>
              <a:gd name="connsiteY46" fmla="*/ 1662765 h 2647886"/>
              <a:gd name="connsiteX47" fmla="*/ 1366814 w 1379174"/>
              <a:gd name="connsiteY47" fmla="*/ 1627989 h 2647886"/>
              <a:gd name="connsiteX48" fmla="*/ 1363809 w 1379174"/>
              <a:gd name="connsiteY48" fmla="*/ 1656539 h 2647886"/>
              <a:gd name="connsiteX49" fmla="*/ 1366814 w 1379174"/>
              <a:gd name="connsiteY49" fmla="*/ 1627989 h 2647886"/>
              <a:gd name="connsiteX50" fmla="*/ 1371964 w 1379174"/>
              <a:gd name="connsiteY50" fmla="*/ 1552643 h 2647886"/>
              <a:gd name="connsiteX51" fmla="*/ 1368746 w 1379174"/>
              <a:gd name="connsiteY51" fmla="*/ 1610816 h 2647886"/>
              <a:gd name="connsiteX52" fmla="*/ 1364453 w 1379174"/>
              <a:gd name="connsiteY52" fmla="*/ 1615539 h 2647886"/>
              <a:gd name="connsiteX53" fmla="*/ 1359088 w 1379174"/>
              <a:gd name="connsiteY53" fmla="*/ 1611890 h 2647886"/>
              <a:gd name="connsiteX54" fmla="*/ 1371964 w 1379174"/>
              <a:gd name="connsiteY54" fmla="*/ 1552643 h 2647886"/>
              <a:gd name="connsiteX55" fmla="*/ 1371321 w 1379174"/>
              <a:gd name="connsiteY55" fmla="*/ 1453684 h 2647886"/>
              <a:gd name="connsiteX56" fmla="*/ 1378188 w 1379174"/>
              <a:gd name="connsiteY56" fmla="*/ 1491894 h 2647886"/>
              <a:gd name="connsiteX57" fmla="*/ 1371750 w 1379174"/>
              <a:gd name="connsiteY57" fmla="*/ 1530533 h 2647886"/>
              <a:gd name="connsiteX58" fmla="*/ 1374325 w 1379174"/>
              <a:gd name="connsiteY58" fmla="*/ 1491894 h 2647886"/>
              <a:gd name="connsiteX59" fmla="*/ 1371321 w 1379174"/>
              <a:gd name="connsiteY59" fmla="*/ 1453684 h 2647886"/>
              <a:gd name="connsiteX60" fmla="*/ 0 w 1379174"/>
              <a:gd name="connsiteY60" fmla="*/ 1053993 h 2647886"/>
              <a:gd name="connsiteX61" fmla="*/ 4918 w 1379174"/>
              <a:gd name="connsiteY61" fmla="*/ 1059514 h 2647886"/>
              <a:gd name="connsiteX62" fmla="*/ 8808 w 1379174"/>
              <a:gd name="connsiteY62" fmla="*/ 1072661 h 2647886"/>
              <a:gd name="connsiteX63" fmla="*/ 0 w 1379174"/>
              <a:gd name="connsiteY63" fmla="*/ 1066423 h 2647886"/>
              <a:gd name="connsiteX64" fmla="*/ 869792 w 1379174"/>
              <a:gd name="connsiteY64" fmla="*/ 916634 h 2647886"/>
              <a:gd name="connsiteX65" fmla="*/ 869792 w 1379174"/>
              <a:gd name="connsiteY65" fmla="*/ 917055 h 2647886"/>
              <a:gd name="connsiteX66" fmla="*/ 870423 w 1379174"/>
              <a:gd name="connsiteY66" fmla="*/ 917008 h 2647886"/>
              <a:gd name="connsiteX67" fmla="*/ 885538 w 1379174"/>
              <a:gd name="connsiteY67" fmla="*/ 910055 h 2647886"/>
              <a:gd name="connsiteX68" fmla="*/ 895798 w 1379174"/>
              <a:gd name="connsiteY68" fmla="*/ 913519 h 2647886"/>
              <a:gd name="connsiteX69" fmla="*/ 901123 w 1379174"/>
              <a:gd name="connsiteY69" fmla="*/ 912524 h 2647886"/>
              <a:gd name="connsiteX70" fmla="*/ 1049415 w 1379174"/>
              <a:gd name="connsiteY70" fmla="*/ 955456 h 2647886"/>
              <a:gd name="connsiteX71" fmla="*/ 1091048 w 1379174"/>
              <a:gd name="connsiteY71" fmla="*/ 995813 h 2647886"/>
              <a:gd name="connsiteX72" fmla="*/ 1101564 w 1379174"/>
              <a:gd name="connsiteY72" fmla="*/ 990446 h 2647886"/>
              <a:gd name="connsiteX73" fmla="*/ 1123024 w 1379174"/>
              <a:gd name="connsiteY73" fmla="*/ 1013415 h 2647886"/>
              <a:gd name="connsiteX74" fmla="*/ 1155429 w 1379174"/>
              <a:gd name="connsiteY74" fmla="*/ 1037672 h 2647886"/>
              <a:gd name="connsiteX75" fmla="*/ 1193200 w 1379174"/>
              <a:gd name="connsiteY75" fmla="*/ 1053771 h 2647886"/>
              <a:gd name="connsiteX76" fmla="*/ 1179465 w 1379174"/>
              <a:gd name="connsiteY76" fmla="*/ 1055059 h 2647886"/>
              <a:gd name="connsiteX77" fmla="*/ 1175916 w 1379174"/>
              <a:gd name="connsiteY77" fmla="*/ 1055059 h 2647886"/>
              <a:gd name="connsiteX78" fmla="*/ 1179680 w 1379174"/>
              <a:gd name="connsiteY78" fmla="*/ 1056991 h 2647886"/>
              <a:gd name="connsiteX79" fmla="*/ 1178607 w 1379174"/>
              <a:gd name="connsiteY79" fmla="*/ 1063860 h 2647886"/>
              <a:gd name="connsiteX80" fmla="*/ 1178606 w 1379174"/>
              <a:gd name="connsiteY80" fmla="*/ 1063860 h 2647886"/>
              <a:gd name="connsiteX81" fmla="*/ 1178607 w 1379174"/>
              <a:gd name="connsiteY81" fmla="*/ 1063861 h 2647886"/>
              <a:gd name="connsiteX82" fmla="*/ 1239983 w 1379174"/>
              <a:gd name="connsiteY82" fmla="*/ 1118170 h 2647886"/>
              <a:gd name="connsiteX83" fmla="*/ 1259941 w 1379174"/>
              <a:gd name="connsiteY83" fmla="*/ 1137059 h 2647886"/>
              <a:gd name="connsiteX84" fmla="*/ 1275392 w 1379174"/>
              <a:gd name="connsiteY84" fmla="*/ 1136415 h 2647886"/>
              <a:gd name="connsiteX85" fmla="*/ 1270456 w 1379174"/>
              <a:gd name="connsiteY85" fmla="*/ 1121389 h 2647886"/>
              <a:gd name="connsiteX86" fmla="*/ 1257581 w 1379174"/>
              <a:gd name="connsiteY86" fmla="*/ 1109798 h 2647886"/>
              <a:gd name="connsiteX87" fmla="*/ 1247279 w 1379174"/>
              <a:gd name="connsiteY87" fmla="*/ 1100782 h 2647886"/>
              <a:gd name="connsiteX88" fmla="*/ 1257017 w 1379174"/>
              <a:gd name="connsiteY88" fmla="*/ 1096757 h 2647886"/>
              <a:gd name="connsiteX89" fmla="*/ 1266594 w 1379174"/>
              <a:gd name="connsiteY89" fmla="*/ 1102070 h 2647886"/>
              <a:gd name="connsiteX90" fmla="*/ 1276037 w 1379174"/>
              <a:gd name="connsiteY90" fmla="*/ 1121175 h 2647886"/>
              <a:gd name="connsiteX91" fmla="*/ 1270484 w 1379174"/>
              <a:gd name="connsiteY91" fmla="*/ 1121389 h 2647886"/>
              <a:gd name="connsiteX92" fmla="*/ 1276036 w 1379174"/>
              <a:gd name="connsiteY92" fmla="*/ 1121389 h 2647886"/>
              <a:gd name="connsiteX93" fmla="*/ 1289006 w 1379174"/>
              <a:gd name="connsiteY93" fmla="*/ 1134137 h 2647886"/>
              <a:gd name="connsiteX94" fmla="*/ 1291879 w 1379174"/>
              <a:gd name="connsiteY94" fmla="*/ 1151851 h 2647886"/>
              <a:gd name="connsiteX95" fmla="*/ 1291917 w 1379174"/>
              <a:gd name="connsiteY95" fmla="*/ 1151871 h 2647886"/>
              <a:gd name="connsiteX96" fmla="*/ 1313377 w 1379174"/>
              <a:gd name="connsiteY96" fmla="*/ 1187720 h 2647886"/>
              <a:gd name="connsiteX97" fmla="*/ 1342778 w 1379174"/>
              <a:gd name="connsiteY97" fmla="*/ 1237950 h 2647886"/>
              <a:gd name="connsiteX98" fmla="*/ 1327112 w 1379174"/>
              <a:gd name="connsiteY98" fmla="*/ 1226788 h 2647886"/>
              <a:gd name="connsiteX99" fmla="*/ 1315309 w 1379174"/>
              <a:gd name="connsiteY99" fmla="*/ 1289899 h 2647886"/>
              <a:gd name="connsiteX100" fmla="*/ 1314022 w 1379174"/>
              <a:gd name="connsiteY100" fmla="*/ 1361809 h 2647886"/>
              <a:gd name="connsiteX101" fmla="*/ 1313808 w 1379174"/>
              <a:gd name="connsiteY101" fmla="*/ 1362925 h 2647886"/>
              <a:gd name="connsiteX102" fmla="*/ 1322715 w 1379174"/>
              <a:gd name="connsiteY102" fmla="*/ 1374465 h 2647886"/>
              <a:gd name="connsiteX103" fmla="*/ 1318099 w 1379174"/>
              <a:gd name="connsiteY103" fmla="*/ 1416333 h 2647886"/>
              <a:gd name="connsiteX104" fmla="*/ 1318099 w 1379174"/>
              <a:gd name="connsiteY104" fmla="*/ 1376192 h 2647886"/>
              <a:gd name="connsiteX105" fmla="*/ 1311714 w 1379174"/>
              <a:gd name="connsiteY105" fmla="*/ 1385476 h 2647886"/>
              <a:gd name="connsiteX106" fmla="*/ 1308490 w 1379174"/>
              <a:gd name="connsiteY106" fmla="*/ 1390657 h 2647886"/>
              <a:gd name="connsiteX107" fmla="*/ 1308012 w 1379174"/>
              <a:gd name="connsiteY107" fmla="*/ 1393150 h 2647886"/>
              <a:gd name="connsiteX108" fmla="*/ 1299857 w 1379174"/>
              <a:gd name="connsiteY108" fmla="*/ 1433721 h 2647886"/>
              <a:gd name="connsiteX109" fmla="*/ 1296424 w 1379174"/>
              <a:gd name="connsiteY109" fmla="*/ 1409679 h 2647886"/>
              <a:gd name="connsiteX110" fmla="*/ 1295350 w 1379174"/>
              <a:gd name="connsiteY110" fmla="*/ 1384993 h 2647886"/>
              <a:gd name="connsiteX111" fmla="*/ 1295350 w 1379174"/>
              <a:gd name="connsiteY111" fmla="*/ 1409679 h 2647886"/>
              <a:gd name="connsiteX112" fmla="*/ 1277754 w 1379174"/>
              <a:gd name="connsiteY112" fmla="*/ 1593000 h 2647886"/>
              <a:gd name="connsiteX113" fmla="*/ 1251142 w 1379174"/>
              <a:gd name="connsiteY113" fmla="*/ 1730598 h 2647886"/>
              <a:gd name="connsiteX114" fmla="*/ 1224531 w 1379174"/>
              <a:gd name="connsiteY114" fmla="*/ 1845870 h 2647886"/>
              <a:gd name="connsiteX115" fmla="*/ 1201355 w 1379174"/>
              <a:gd name="connsiteY115" fmla="*/ 1955348 h 2647886"/>
              <a:gd name="connsiteX116" fmla="*/ 1201355 w 1379174"/>
              <a:gd name="connsiteY116" fmla="*/ 1980892 h 2647886"/>
              <a:gd name="connsiteX117" fmla="*/ 1190410 w 1379174"/>
              <a:gd name="connsiteY117" fmla="*/ 2012018 h 2647886"/>
              <a:gd name="connsiteX118" fmla="*/ 1175387 w 1379174"/>
              <a:gd name="connsiteY118" fmla="*/ 2037348 h 2647886"/>
              <a:gd name="connsiteX119" fmla="*/ 1176011 w 1379174"/>
              <a:gd name="connsiteY119" fmla="*/ 2040222 h 2647886"/>
              <a:gd name="connsiteX120" fmla="*/ 1178607 w 1379174"/>
              <a:gd name="connsiteY120" fmla="*/ 2043143 h 2647886"/>
              <a:gd name="connsiteX121" fmla="*/ 1178614 w 1379174"/>
              <a:gd name="connsiteY121" fmla="*/ 2043599 h 2647886"/>
              <a:gd name="connsiteX122" fmla="*/ 1185574 w 1379174"/>
              <a:gd name="connsiteY122" fmla="*/ 2057912 h 2647886"/>
              <a:gd name="connsiteX123" fmla="*/ 1188773 w 1379174"/>
              <a:gd name="connsiteY123" fmla="*/ 2073270 h 2647886"/>
              <a:gd name="connsiteX124" fmla="*/ 1187226 w 1379174"/>
              <a:gd name="connsiteY124" fmla="*/ 2076481 h 2647886"/>
              <a:gd name="connsiteX125" fmla="*/ 1185903 w 1379174"/>
              <a:gd name="connsiteY125" fmla="*/ 2083714 h 2647886"/>
              <a:gd name="connsiteX126" fmla="*/ 1166803 w 1379174"/>
              <a:gd name="connsiteY126" fmla="*/ 2119348 h 2647886"/>
              <a:gd name="connsiteX127" fmla="*/ 1148562 w 1379174"/>
              <a:gd name="connsiteY127" fmla="*/ 2165500 h 2647886"/>
              <a:gd name="connsiteX128" fmla="*/ 1124526 w 1379174"/>
              <a:gd name="connsiteY128" fmla="*/ 2238700 h 2647886"/>
              <a:gd name="connsiteX129" fmla="*/ 1086756 w 1379174"/>
              <a:gd name="connsiteY129" fmla="*/ 2343883 h 2647886"/>
              <a:gd name="connsiteX130" fmla="*/ 1051346 w 1379174"/>
              <a:gd name="connsiteY130" fmla="*/ 2406780 h 2647886"/>
              <a:gd name="connsiteX131" fmla="*/ 1046840 w 1379174"/>
              <a:gd name="connsiteY131" fmla="*/ 2428246 h 2647886"/>
              <a:gd name="connsiteX132" fmla="*/ 1049371 w 1379174"/>
              <a:gd name="connsiteY132" fmla="*/ 2431753 h 2647886"/>
              <a:gd name="connsiteX133" fmla="*/ 1054995 w 1379174"/>
              <a:gd name="connsiteY133" fmla="*/ 2434551 h 2647886"/>
              <a:gd name="connsiteX134" fmla="*/ 1059716 w 1379174"/>
              <a:gd name="connsiteY134" fmla="*/ 2445418 h 2647886"/>
              <a:gd name="connsiteX135" fmla="*/ 1044908 w 1379174"/>
              <a:gd name="connsiteY135" fmla="*/ 2462591 h 2647886"/>
              <a:gd name="connsiteX136" fmla="*/ 1041499 w 1379174"/>
              <a:gd name="connsiteY136" fmla="*/ 2457681 h 2647886"/>
              <a:gd name="connsiteX137" fmla="*/ 1040904 w 1379174"/>
              <a:gd name="connsiteY137" fmla="*/ 2458436 h 2647886"/>
              <a:gd name="connsiteX138" fmla="*/ 1041260 w 1379174"/>
              <a:gd name="connsiteY138" fmla="*/ 2459371 h 2647886"/>
              <a:gd name="connsiteX139" fmla="*/ 1044908 w 1379174"/>
              <a:gd name="connsiteY139" fmla="*/ 2462591 h 2647886"/>
              <a:gd name="connsiteX140" fmla="*/ 1039785 w 1379174"/>
              <a:gd name="connsiteY140" fmla="*/ 2470937 h 2647886"/>
              <a:gd name="connsiteX141" fmla="*/ 1030052 w 1379174"/>
              <a:gd name="connsiteY141" fmla="*/ 2470755 h 2647886"/>
              <a:gd name="connsiteX142" fmla="*/ 1017815 w 1379174"/>
              <a:gd name="connsiteY142" fmla="*/ 2477430 h 2647886"/>
              <a:gd name="connsiteX143" fmla="*/ 1028385 w 1379174"/>
              <a:gd name="connsiteY143" fmla="*/ 2491141 h 2647886"/>
              <a:gd name="connsiteX144" fmla="*/ 1025595 w 1379174"/>
              <a:gd name="connsiteY144" fmla="*/ 2502947 h 2647886"/>
              <a:gd name="connsiteX145" fmla="*/ 1008855 w 1379174"/>
              <a:gd name="connsiteY145" fmla="*/ 2506382 h 2647886"/>
              <a:gd name="connsiteX146" fmla="*/ 991257 w 1379174"/>
              <a:gd name="connsiteY146" fmla="*/ 2520765 h 2647886"/>
              <a:gd name="connsiteX147" fmla="*/ 1006709 w 1379174"/>
              <a:gd name="connsiteY147" fmla="*/ 2522267 h 2647886"/>
              <a:gd name="connsiteX148" fmla="*/ 1005207 w 1379174"/>
              <a:gd name="connsiteY148" fmla="*/ 2531283 h 2647886"/>
              <a:gd name="connsiteX149" fmla="*/ 1004807 w 1379174"/>
              <a:gd name="connsiteY149" fmla="*/ 2531821 h 2647886"/>
              <a:gd name="connsiteX150" fmla="*/ 1012047 w 1379174"/>
              <a:gd name="connsiteY150" fmla="*/ 2532222 h 2647886"/>
              <a:gd name="connsiteX151" fmla="*/ 1013350 w 1379174"/>
              <a:gd name="connsiteY151" fmla="*/ 2541499 h 2647886"/>
              <a:gd name="connsiteX152" fmla="*/ 1014005 w 1379174"/>
              <a:gd name="connsiteY152" fmla="*/ 2541587 h 2647886"/>
              <a:gd name="connsiteX153" fmla="*/ 1013731 w 1379174"/>
              <a:gd name="connsiteY153" fmla="*/ 2541904 h 2647886"/>
              <a:gd name="connsiteX154" fmla="*/ 1015722 w 1379174"/>
              <a:gd name="connsiteY154" fmla="*/ 2541157 h 2647886"/>
              <a:gd name="connsiteX155" fmla="*/ 1074738 w 1379174"/>
              <a:gd name="connsiteY155" fmla="*/ 2514754 h 2647886"/>
              <a:gd name="connsiteX156" fmla="*/ 1102422 w 1379174"/>
              <a:gd name="connsiteY156" fmla="*/ 2492000 h 2647886"/>
              <a:gd name="connsiteX157" fmla="*/ 1103709 w 1379174"/>
              <a:gd name="connsiteY157" fmla="*/ 2483628 h 2647886"/>
              <a:gd name="connsiteX158" fmla="*/ 1126485 w 1379174"/>
              <a:gd name="connsiteY158" fmla="*/ 2465838 h 2647886"/>
              <a:gd name="connsiteX159" fmla="*/ 1144016 w 1379174"/>
              <a:gd name="connsiteY159" fmla="*/ 2444780 h 2647886"/>
              <a:gd name="connsiteX160" fmla="*/ 1142552 w 1379174"/>
              <a:gd name="connsiteY160" fmla="*/ 2444989 h 2647886"/>
              <a:gd name="connsiteX161" fmla="*/ 1152425 w 1379174"/>
              <a:gd name="connsiteY161" fmla="*/ 2423523 h 2647886"/>
              <a:gd name="connsiteX162" fmla="*/ 1152513 w 1379174"/>
              <a:gd name="connsiteY162" fmla="*/ 2423622 h 2647886"/>
              <a:gd name="connsiteX163" fmla="*/ 1159506 w 1379174"/>
              <a:gd name="connsiteY163" fmla="*/ 2414534 h 2647886"/>
              <a:gd name="connsiteX164" fmla="*/ 1163369 w 1379174"/>
              <a:gd name="connsiteY164" fmla="*/ 2403559 h 2647886"/>
              <a:gd name="connsiteX165" fmla="*/ 1168949 w 1379174"/>
              <a:gd name="connsiteY165" fmla="*/ 2410643 h 2647886"/>
              <a:gd name="connsiteX166" fmla="*/ 1168948 w 1379174"/>
              <a:gd name="connsiteY166" fmla="*/ 2410646 h 2647886"/>
              <a:gd name="connsiteX167" fmla="*/ 1168950 w 1379174"/>
              <a:gd name="connsiteY167" fmla="*/ 2410643 h 2647886"/>
              <a:gd name="connsiteX168" fmla="*/ 1169623 w 1379174"/>
              <a:gd name="connsiteY168" fmla="*/ 2409625 h 2647886"/>
              <a:gd name="connsiteX169" fmla="*/ 1163369 w 1379174"/>
              <a:gd name="connsiteY169" fmla="*/ 2403559 h 2647886"/>
              <a:gd name="connsiteX170" fmla="*/ 1147489 w 1379174"/>
              <a:gd name="connsiteY170" fmla="*/ 2408711 h 2647886"/>
              <a:gd name="connsiteX171" fmla="*/ 1119161 w 1379174"/>
              <a:gd name="connsiteY171" fmla="*/ 2424811 h 2647886"/>
              <a:gd name="connsiteX172" fmla="*/ 1127290 w 1379174"/>
              <a:gd name="connsiteY172" fmla="*/ 2409597 h 2647886"/>
              <a:gd name="connsiteX173" fmla="*/ 1142338 w 1379174"/>
              <a:gd name="connsiteY173" fmla="*/ 2403560 h 2647886"/>
              <a:gd name="connsiteX174" fmla="*/ 1142338 w 1379174"/>
              <a:gd name="connsiteY174" fmla="*/ 2403559 h 2647886"/>
              <a:gd name="connsiteX175" fmla="*/ 1203285 w 1379174"/>
              <a:gd name="connsiteY175" fmla="*/ 2300951 h 2647886"/>
              <a:gd name="connsiteX176" fmla="*/ 1238910 w 1379174"/>
              <a:gd name="connsiteY176" fmla="*/ 2202852 h 2647886"/>
              <a:gd name="connsiteX177" fmla="*/ 1256506 w 1379174"/>
              <a:gd name="connsiteY177" fmla="*/ 2161636 h 2647886"/>
              <a:gd name="connsiteX178" fmla="*/ 1265359 w 1379174"/>
              <a:gd name="connsiteY178" fmla="*/ 2125332 h 2647886"/>
              <a:gd name="connsiteX179" fmla="*/ 1275790 w 1379174"/>
              <a:gd name="connsiteY179" fmla="*/ 2089618 h 2647886"/>
              <a:gd name="connsiteX180" fmla="*/ 1272120 w 1379174"/>
              <a:gd name="connsiteY180" fmla="*/ 2077543 h 2647886"/>
              <a:gd name="connsiteX181" fmla="*/ 1280329 w 1379174"/>
              <a:gd name="connsiteY181" fmla="*/ 2068258 h 2647886"/>
              <a:gd name="connsiteX182" fmla="*/ 1285909 w 1379174"/>
              <a:gd name="connsiteY182" fmla="*/ 2074698 h 2647886"/>
              <a:gd name="connsiteX183" fmla="*/ 1280544 w 1379174"/>
              <a:gd name="connsiteY183" fmla="*/ 2089724 h 2647886"/>
              <a:gd name="connsiteX184" fmla="*/ 1280505 w 1379174"/>
              <a:gd name="connsiteY184" fmla="*/ 2089724 h 2647886"/>
              <a:gd name="connsiteX185" fmla="*/ 1273166 w 1379174"/>
              <a:gd name="connsiteY185" fmla="*/ 2130779 h 2647886"/>
              <a:gd name="connsiteX186" fmla="*/ 1265306 w 1379174"/>
              <a:gd name="connsiteY186" fmla="*/ 2171725 h 2647886"/>
              <a:gd name="connsiteX187" fmla="*/ 1255863 w 1379174"/>
              <a:gd name="connsiteY187" fmla="*/ 2208432 h 2647886"/>
              <a:gd name="connsiteX188" fmla="*/ 1255863 w 1379174"/>
              <a:gd name="connsiteY188" fmla="*/ 2233333 h 2647886"/>
              <a:gd name="connsiteX189" fmla="*/ 1255544 w 1379174"/>
              <a:gd name="connsiteY189" fmla="*/ 2234615 h 2647886"/>
              <a:gd name="connsiteX190" fmla="*/ 1256078 w 1379174"/>
              <a:gd name="connsiteY190" fmla="*/ 2240846 h 2647886"/>
              <a:gd name="connsiteX191" fmla="*/ 1269383 w 1379174"/>
              <a:gd name="connsiteY191" fmla="*/ 2216804 h 2647886"/>
              <a:gd name="connsiteX192" fmla="*/ 1260799 w 1379174"/>
              <a:gd name="connsiteY192" fmla="*/ 2249432 h 2647886"/>
              <a:gd name="connsiteX193" fmla="*/ 1260798 w 1379174"/>
              <a:gd name="connsiteY193" fmla="*/ 2249432 h 2647886"/>
              <a:gd name="connsiteX194" fmla="*/ 1260799 w 1379174"/>
              <a:gd name="connsiteY194" fmla="*/ 2249433 h 2647886"/>
              <a:gd name="connsiteX195" fmla="*/ 1245133 w 1379174"/>
              <a:gd name="connsiteY195" fmla="*/ 2259308 h 2647886"/>
              <a:gd name="connsiteX196" fmla="*/ 1245134 w 1379174"/>
              <a:gd name="connsiteY196" fmla="*/ 2259306 h 2647886"/>
              <a:gd name="connsiteX197" fmla="*/ 1245133 w 1379174"/>
              <a:gd name="connsiteY197" fmla="*/ 2259307 h 2647886"/>
              <a:gd name="connsiteX198" fmla="*/ 1231398 w 1379174"/>
              <a:gd name="connsiteY198" fmla="*/ 2314690 h 2647886"/>
              <a:gd name="connsiteX199" fmla="*/ 1231210 w 1379174"/>
              <a:gd name="connsiteY199" fmla="*/ 2323115 h 2647886"/>
              <a:gd name="connsiteX200" fmla="*/ 1224746 w 1379174"/>
              <a:gd name="connsiteY200" fmla="*/ 2326711 h 2647886"/>
              <a:gd name="connsiteX201" fmla="*/ 1224531 w 1379174"/>
              <a:gd name="connsiteY201" fmla="*/ 2337015 h 2647886"/>
              <a:gd name="connsiteX202" fmla="*/ 1214230 w 1379174"/>
              <a:gd name="connsiteY202" fmla="*/ 2367282 h 2647886"/>
              <a:gd name="connsiteX203" fmla="*/ 1213758 w 1379174"/>
              <a:gd name="connsiteY203" fmla="*/ 2367390 h 2647886"/>
              <a:gd name="connsiteX204" fmla="*/ 1214874 w 1379174"/>
              <a:gd name="connsiteY204" fmla="*/ 2368140 h 2647886"/>
              <a:gd name="connsiteX205" fmla="*/ 1204788 w 1379174"/>
              <a:gd name="connsiteY205" fmla="*/ 2377800 h 2647886"/>
              <a:gd name="connsiteX206" fmla="*/ 1199862 w 1379174"/>
              <a:gd name="connsiteY206" fmla="*/ 2372258 h 2647886"/>
              <a:gd name="connsiteX207" fmla="*/ 1199684 w 1379174"/>
              <a:gd name="connsiteY207" fmla="*/ 2372352 h 2647886"/>
              <a:gd name="connsiteX208" fmla="*/ 1204144 w 1379174"/>
              <a:gd name="connsiteY208" fmla="*/ 2377371 h 2647886"/>
              <a:gd name="connsiteX209" fmla="*/ 1198993 w 1379174"/>
              <a:gd name="connsiteY209" fmla="*/ 2377371 h 2647886"/>
              <a:gd name="connsiteX210" fmla="*/ 1199933 w 1379174"/>
              <a:gd name="connsiteY210" fmla="*/ 2388346 h 2647886"/>
              <a:gd name="connsiteX211" fmla="*/ 1195942 w 1379174"/>
              <a:gd name="connsiteY211" fmla="*/ 2396691 h 2647886"/>
              <a:gd name="connsiteX212" fmla="*/ 1197277 w 1379174"/>
              <a:gd name="connsiteY212" fmla="*/ 2396691 h 2647886"/>
              <a:gd name="connsiteX213" fmla="*/ 1179680 w 1379174"/>
              <a:gd name="connsiteY213" fmla="*/ 2442843 h 2647886"/>
              <a:gd name="connsiteX214" fmla="*/ 1085683 w 1379174"/>
              <a:gd name="connsiteY214" fmla="*/ 2542231 h 2647886"/>
              <a:gd name="connsiteX215" fmla="*/ 940826 w 1379174"/>
              <a:gd name="connsiteY215" fmla="*/ 2586880 h 2647886"/>
              <a:gd name="connsiteX216" fmla="*/ 900480 w 1379174"/>
              <a:gd name="connsiteY216" fmla="*/ 2597184 h 2647886"/>
              <a:gd name="connsiteX217" fmla="*/ 865715 w 1379174"/>
              <a:gd name="connsiteY217" fmla="*/ 2600833 h 2647886"/>
              <a:gd name="connsiteX218" fmla="*/ 656691 w 1379174"/>
              <a:gd name="connsiteY218" fmla="*/ 2641404 h 2647886"/>
              <a:gd name="connsiteX219" fmla="*/ 455178 w 1379174"/>
              <a:gd name="connsiteY219" fmla="*/ 2623587 h 2647886"/>
              <a:gd name="connsiteX220" fmla="*/ 440028 w 1379174"/>
              <a:gd name="connsiteY220" fmla="*/ 2614571 h 2647886"/>
              <a:gd name="connsiteX221" fmla="*/ 435863 w 1379174"/>
              <a:gd name="connsiteY221" fmla="*/ 2614571 h 2647886"/>
              <a:gd name="connsiteX222" fmla="*/ 390796 w 1379174"/>
              <a:gd name="connsiteY222" fmla="*/ 2594178 h 2647886"/>
              <a:gd name="connsiteX223" fmla="*/ 381354 w 1379174"/>
              <a:gd name="connsiteY223" fmla="*/ 2589026 h 2647886"/>
              <a:gd name="connsiteX224" fmla="*/ 339935 w 1379174"/>
              <a:gd name="connsiteY224" fmla="*/ 2568633 h 2647886"/>
              <a:gd name="connsiteX225" fmla="*/ 328990 w 1379174"/>
              <a:gd name="connsiteY225" fmla="*/ 2558544 h 2647886"/>
              <a:gd name="connsiteX226" fmla="*/ 339891 w 1379174"/>
              <a:gd name="connsiteY226" fmla="*/ 2560758 h 2647886"/>
              <a:gd name="connsiteX227" fmla="*/ 331351 w 1379174"/>
              <a:gd name="connsiteY227" fmla="*/ 2556827 h 2647886"/>
              <a:gd name="connsiteX228" fmla="*/ 329421 w 1379174"/>
              <a:gd name="connsiteY228" fmla="*/ 2555754 h 2647886"/>
              <a:gd name="connsiteX229" fmla="*/ 324913 w 1379174"/>
              <a:gd name="connsiteY229" fmla="*/ 2555754 h 2647886"/>
              <a:gd name="connsiteX230" fmla="*/ 323847 w 1379174"/>
              <a:gd name="connsiteY230" fmla="*/ 2554566 h 2647886"/>
              <a:gd name="connsiteX231" fmla="*/ 325128 w 1379174"/>
              <a:gd name="connsiteY231" fmla="*/ 2557471 h 2647886"/>
              <a:gd name="connsiteX232" fmla="*/ 308179 w 1379174"/>
              <a:gd name="connsiteY232" fmla="*/ 2538581 h 2647886"/>
              <a:gd name="connsiteX233" fmla="*/ 310935 w 1379174"/>
              <a:gd name="connsiteY233" fmla="*/ 2540172 h 2647886"/>
              <a:gd name="connsiteX234" fmla="*/ 307967 w 1379174"/>
              <a:gd name="connsiteY234" fmla="*/ 2536864 h 2647886"/>
              <a:gd name="connsiteX235" fmla="*/ 209678 w 1379174"/>
              <a:gd name="connsiteY235" fmla="*/ 2465382 h 2647886"/>
              <a:gd name="connsiteX236" fmla="*/ 82928 w 1379174"/>
              <a:gd name="connsiteY236" fmla="*/ 2369912 h 2647886"/>
              <a:gd name="connsiteX237" fmla="*/ 0 w 1379174"/>
              <a:gd name="connsiteY237" fmla="*/ 2305068 h 2647886"/>
              <a:gd name="connsiteX238" fmla="*/ 0 w 1379174"/>
              <a:gd name="connsiteY238" fmla="*/ 2072225 h 2647886"/>
              <a:gd name="connsiteX239" fmla="*/ 84297 w 1379174"/>
              <a:gd name="connsiteY239" fmla="*/ 2127372 h 2647886"/>
              <a:gd name="connsiteX240" fmla="*/ 173625 w 1379174"/>
              <a:gd name="connsiteY240" fmla="*/ 2179668 h 2647886"/>
              <a:gd name="connsiteX241" fmla="*/ 175563 w 1379174"/>
              <a:gd name="connsiteY241" fmla="*/ 2180735 h 2647886"/>
              <a:gd name="connsiteX242" fmla="*/ 179848 w 1379174"/>
              <a:gd name="connsiteY242" fmla="*/ 2176448 h 2647886"/>
              <a:gd name="connsiteX243" fmla="*/ 193869 w 1379174"/>
              <a:gd name="connsiteY243" fmla="*/ 2184204 h 2647886"/>
              <a:gd name="connsiteX244" fmla="*/ 180921 w 1379174"/>
              <a:gd name="connsiteY244" fmla="*/ 2173228 h 2647886"/>
              <a:gd name="connsiteX245" fmla="*/ 90547 w 1379174"/>
              <a:gd name="connsiteY245" fmla="*/ 2112587 h 2647886"/>
              <a:gd name="connsiteX246" fmla="*/ 0 w 1379174"/>
              <a:gd name="connsiteY246" fmla="*/ 2057373 h 2647886"/>
              <a:gd name="connsiteX247" fmla="*/ 0 w 1379174"/>
              <a:gd name="connsiteY247" fmla="*/ 2036210 h 2647886"/>
              <a:gd name="connsiteX248" fmla="*/ 3318 w 1379174"/>
              <a:gd name="connsiteY248" fmla="*/ 2038737 h 2647886"/>
              <a:gd name="connsiteX249" fmla="*/ 10740 w 1379174"/>
              <a:gd name="connsiteY249" fmla="*/ 2040353 h 2647886"/>
              <a:gd name="connsiteX250" fmla="*/ 143795 w 1379174"/>
              <a:gd name="connsiteY250" fmla="*/ 2124286 h 2647886"/>
              <a:gd name="connsiteX251" fmla="*/ 482646 w 1379174"/>
              <a:gd name="connsiteY251" fmla="*/ 2333365 h 2647886"/>
              <a:gd name="connsiteX252" fmla="*/ 643599 w 1379174"/>
              <a:gd name="connsiteY252" fmla="*/ 2423737 h 2647886"/>
              <a:gd name="connsiteX253" fmla="*/ 686520 w 1379174"/>
              <a:gd name="connsiteY253" fmla="*/ 2411072 h 2647886"/>
              <a:gd name="connsiteX254" fmla="*/ 724075 w 1379174"/>
              <a:gd name="connsiteY254" fmla="*/ 2364062 h 2647886"/>
              <a:gd name="connsiteX255" fmla="*/ 841035 w 1379174"/>
              <a:gd name="connsiteY255" fmla="*/ 2043788 h 2647886"/>
              <a:gd name="connsiteX256" fmla="*/ 957136 w 1379174"/>
              <a:gd name="connsiteY256" fmla="*/ 1579476 h 2647886"/>
              <a:gd name="connsiteX257" fmla="*/ 1006280 w 1379174"/>
              <a:gd name="connsiteY257" fmla="*/ 1304924 h 2647886"/>
              <a:gd name="connsiteX258" fmla="*/ 1017225 w 1379174"/>
              <a:gd name="connsiteY258" fmla="*/ 1220778 h 2647886"/>
              <a:gd name="connsiteX259" fmla="*/ 1008855 w 1379174"/>
              <a:gd name="connsiteY259" fmla="*/ 1186217 h 2647886"/>
              <a:gd name="connsiteX260" fmla="*/ 1011000 w 1379174"/>
              <a:gd name="connsiteY260" fmla="*/ 1163248 h 2647886"/>
              <a:gd name="connsiteX261" fmla="*/ 965505 w 1379174"/>
              <a:gd name="connsiteY261" fmla="*/ 1108939 h 2647886"/>
              <a:gd name="connsiteX262" fmla="*/ 667206 w 1379174"/>
              <a:gd name="connsiteY262" fmla="*/ 1199097 h 2647886"/>
              <a:gd name="connsiteX263" fmla="*/ 454320 w 1379174"/>
              <a:gd name="connsiteY263" fmla="*/ 1293762 h 2647886"/>
              <a:gd name="connsiteX264" fmla="*/ 340151 w 1379174"/>
              <a:gd name="connsiteY264" fmla="*/ 1348501 h 2647886"/>
              <a:gd name="connsiteX265" fmla="*/ 229421 w 1379174"/>
              <a:gd name="connsiteY265" fmla="*/ 1409679 h 2647886"/>
              <a:gd name="connsiteX266" fmla="*/ 151305 w 1379174"/>
              <a:gd name="connsiteY266" fmla="*/ 1457763 h 2647886"/>
              <a:gd name="connsiteX267" fmla="*/ 95940 w 1379174"/>
              <a:gd name="connsiteY267" fmla="*/ 1488030 h 2647886"/>
              <a:gd name="connsiteX268" fmla="*/ 68898 w 1379174"/>
              <a:gd name="connsiteY268" fmla="*/ 1510999 h 2647886"/>
              <a:gd name="connsiteX269" fmla="*/ 55808 w 1379174"/>
              <a:gd name="connsiteY269" fmla="*/ 1523020 h 2647886"/>
              <a:gd name="connsiteX270" fmla="*/ 48081 w 1379174"/>
              <a:gd name="connsiteY270" fmla="*/ 1505418 h 2647886"/>
              <a:gd name="connsiteX271" fmla="*/ 33275 w 1379174"/>
              <a:gd name="connsiteY271" fmla="*/ 1542447 h 2647886"/>
              <a:gd name="connsiteX272" fmla="*/ 0 w 1379174"/>
              <a:gd name="connsiteY272" fmla="*/ 1558781 h 2647886"/>
              <a:gd name="connsiteX273" fmla="*/ 0 w 1379174"/>
              <a:gd name="connsiteY273" fmla="*/ 1231696 h 2647886"/>
              <a:gd name="connsiteX274" fmla="*/ 38853 w 1379174"/>
              <a:gd name="connsiteY274" fmla="*/ 1211762 h 2647886"/>
              <a:gd name="connsiteX275" fmla="*/ 58598 w 1379174"/>
              <a:gd name="connsiteY275" fmla="*/ 1196521 h 2647886"/>
              <a:gd name="connsiteX276" fmla="*/ 80058 w 1379174"/>
              <a:gd name="connsiteY276" fmla="*/ 1192871 h 2647886"/>
              <a:gd name="connsiteX277" fmla="*/ 129846 w 1379174"/>
              <a:gd name="connsiteY277" fmla="*/ 1171405 h 2647886"/>
              <a:gd name="connsiteX278" fmla="*/ 163323 w 1379174"/>
              <a:gd name="connsiteY278" fmla="*/ 1146719 h 2647886"/>
              <a:gd name="connsiteX279" fmla="*/ 213326 w 1379174"/>
              <a:gd name="connsiteY279" fmla="*/ 1119887 h 2647886"/>
              <a:gd name="connsiteX280" fmla="*/ 275990 w 1379174"/>
              <a:gd name="connsiteY280" fmla="*/ 1089619 h 2647886"/>
              <a:gd name="connsiteX281" fmla="*/ 334786 w 1379174"/>
              <a:gd name="connsiteY281" fmla="*/ 1066007 h 2647886"/>
              <a:gd name="connsiteX282" fmla="*/ 338771 w 1379174"/>
              <a:gd name="connsiteY282" fmla="*/ 1068304 h 2647886"/>
              <a:gd name="connsiteX283" fmla="*/ 341545 w 1379174"/>
              <a:gd name="connsiteY283" fmla="*/ 1067751 h 2647886"/>
              <a:gd name="connsiteX284" fmla="*/ 345421 w 1379174"/>
              <a:gd name="connsiteY284" fmla="*/ 1068411 h 2647886"/>
              <a:gd name="connsiteX285" fmla="*/ 349593 w 1379174"/>
              <a:gd name="connsiteY285" fmla="*/ 1066007 h 2647886"/>
              <a:gd name="connsiteX286" fmla="*/ 353026 w 1379174"/>
              <a:gd name="connsiteY286" fmla="*/ 1057420 h 2647886"/>
              <a:gd name="connsiteX287" fmla="*/ 580292 w 1379174"/>
              <a:gd name="connsiteY287" fmla="*/ 974132 h 2647886"/>
              <a:gd name="connsiteX288" fmla="*/ 730515 w 1379174"/>
              <a:gd name="connsiteY288" fmla="*/ 926477 h 2647886"/>
              <a:gd name="connsiteX289" fmla="*/ 818502 w 1379174"/>
              <a:gd name="connsiteY289" fmla="*/ 917247 h 2647886"/>
              <a:gd name="connsiteX290" fmla="*/ 827730 w 1379174"/>
              <a:gd name="connsiteY290" fmla="*/ 915396 h 2647886"/>
              <a:gd name="connsiteX291" fmla="*/ 835985 w 1379174"/>
              <a:gd name="connsiteY291" fmla="*/ 917052 h 2647886"/>
              <a:gd name="connsiteX292" fmla="*/ 865285 w 1379174"/>
              <a:gd name="connsiteY292" fmla="*/ 911880 h 2647886"/>
              <a:gd name="connsiteX293" fmla="*/ 869792 w 1379174"/>
              <a:gd name="connsiteY293" fmla="*/ 910163 h 2647886"/>
              <a:gd name="connsiteX294" fmla="*/ 885538 w 1379174"/>
              <a:gd name="connsiteY294" fmla="*/ 910055 h 2647886"/>
              <a:gd name="connsiteX295" fmla="*/ 74833 w 1379174"/>
              <a:gd name="connsiteY295" fmla="*/ 821438 h 2647886"/>
              <a:gd name="connsiteX296" fmla="*/ 75250 w 1379174"/>
              <a:gd name="connsiteY296" fmla="*/ 821855 h 2647886"/>
              <a:gd name="connsiteX297" fmla="*/ 75438 w 1379174"/>
              <a:gd name="connsiteY297" fmla="*/ 821783 h 2647886"/>
              <a:gd name="connsiteX298" fmla="*/ 69600 w 1379174"/>
              <a:gd name="connsiteY298" fmla="*/ 817971 h 2647886"/>
              <a:gd name="connsiteX299" fmla="*/ 69347 w 1379174"/>
              <a:gd name="connsiteY299" fmla="*/ 818073 h 2647886"/>
              <a:gd name="connsiteX300" fmla="*/ 69511 w 1379174"/>
              <a:gd name="connsiteY300" fmla="*/ 818073 h 2647886"/>
              <a:gd name="connsiteX301" fmla="*/ 14386 w 1379174"/>
              <a:gd name="connsiteY301" fmla="*/ 812707 h 2647886"/>
              <a:gd name="connsiteX302" fmla="*/ 12993 w 1379174"/>
              <a:gd name="connsiteY302" fmla="*/ 813390 h 2647886"/>
              <a:gd name="connsiteX303" fmla="*/ 37566 w 1379174"/>
              <a:gd name="connsiteY303" fmla="*/ 818503 h 2647886"/>
              <a:gd name="connsiteX304" fmla="*/ 41307 w 1379174"/>
              <a:gd name="connsiteY304" fmla="*/ 823907 h 2647886"/>
              <a:gd name="connsiteX305" fmla="*/ 41640 w 1379174"/>
              <a:gd name="connsiteY305" fmla="*/ 823654 h 2647886"/>
              <a:gd name="connsiteX306" fmla="*/ 44067 w 1379174"/>
              <a:gd name="connsiteY306" fmla="*/ 822745 h 2647886"/>
              <a:gd name="connsiteX307" fmla="*/ 41638 w 1379174"/>
              <a:gd name="connsiteY307" fmla="*/ 822152 h 2647886"/>
              <a:gd name="connsiteX308" fmla="*/ 40565 w 1379174"/>
              <a:gd name="connsiteY308" fmla="*/ 816786 h 2647886"/>
              <a:gd name="connsiteX309" fmla="*/ 40566 w 1379174"/>
              <a:gd name="connsiteY309" fmla="*/ 816785 h 2647886"/>
              <a:gd name="connsiteX310" fmla="*/ 40565 w 1379174"/>
              <a:gd name="connsiteY310" fmla="*/ 816785 h 2647886"/>
              <a:gd name="connsiteX311" fmla="*/ 159572 w 1379174"/>
              <a:gd name="connsiteY311" fmla="*/ 723893 h 2647886"/>
              <a:gd name="connsiteX312" fmla="*/ 153878 w 1379174"/>
              <a:gd name="connsiteY312" fmla="*/ 725125 h 2647886"/>
              <a:gd name="connsiteX313" fmla="*/ 152840 w 1379174"/>
              <a:gd name="connsiteY313" fmla="*/ 725562 h 2647886"/>
              <a:gd name="connsiteX314" fmla="*/ 155257 w 1379174"/>
              <a:gd name="connsiteY314" fmla="*/ 726987 h 2647886"/>
              <a:gd name="connsiteX315" fmla="*/ 153876 w 1379174"/>
              <a:gd name="connsiteY315" fmla="*/ 725769 h 2647886"/>
              <a:gd name="connsiteX316" fmla="*/ 220641 w 1379174"/>
              <a:gd name="connsiteY316" fmla="*/ 694560 h 2647886"/>
              <a:gd name="connsiteX317" fmla="*/ 218798 w 1379174"/>
              <a:gd name="connsiteY317" fmla="*/ 696694 h 2647886"/>
              <a:gd name="connsiteX318" fmla="*/ 221474 w 1379174"/>
              <a:gd name="connsiteY318" fmla="*/ 695073 h 2647886"/>
              <a:gd name="connsiteX319" fmla="*/ 221478 w 1379174"/>
              <a:gd name="connsiteY319" fmla="*/ 695072 h 2647886"/>
              <a:gd name="connsiteX320" fmla="*/ 221477 w 1379174"/>
              <a:gd name="connsiteY320" fmla="*/ 695072 h 2647886"/>
              <a:gd name="connsiteX321" fmla="*/ 267705 w 1379174"/>
              <a:gd name="connsiteY321" fmla="*/ 684796 h 2647886"/>
              <a:gd name="connsiteX322" fmla="*/ 267704 w 1379174"/>
              <a:gd name="connsiteY322" fmla="*/ 684798 h 2647886"/>
              <a:gd name="connsiteX323" fmla="*/ 270603 w 1379174"/>
              <a:gd name="connsiteY323" fmla="*/ 687117 h 2647886"/>
              <a:gd name="connsiteX324" fmla="*/ 270605 w 1379174"/>
              <a:gd name="connsiteY324" fmla="*/ 687116 h 2647886"/>
              <a:gd name="connsiteX325" fmla="*/ 238861 w 1379174"/>
              <a:gd name="connsiteY325" fmla="*/ 651925 h 2647886"/>
              <a:gd name="connsiteX326" fmla="*/ 247874 w 1379174"/>
              <a:gd name="connsiteY326" fmla="*/ 662014 h 2647886"/>
              <a:gd name="connsiteX327" fmla="*/ 231136 w 1379174"/>
              <a:gd name="connsiteY327" fmla="*/ 662014 h 2647886"/>
              <a:gd name="connsiteX328" fmla="*/ 236629 w 1379174"/>
              <a:gd name="connsiteY328" fmla="*/ 652226 h 2647886"/>
              <a:gd name="connsiteX329" fmla="*/ 238861 w 1379174"/>
              <a:gd name="connsiteY329" fmla="*/ 651925 h 2647886"/>
              <a:gd name="connsiteX330" fmla="*/ 717558 w 1379174"/>
              <a:gd name="connsiteY330" fmla="*/ 606364 h 2647886"/>
              <a:gd name="connsiteX331" fmla="*/ 715356 w 1379174"/>
              <a:gd name="connsiteY331" fmla="*/ 606847 h 2647886"/>
              <a:gd name="connsiteX332" fmla="*/ 719627 w 1379174"/>
              <a:gd name="connsiteY332" fmla="*/ 606847 h 2647886"/>
              <a:gd name="connsiteX333" fmla="*/ 708449 w 1379174"/>
              <a:gd name="connsiteY333" fmla="*/ 604955 h 2647886"/>
              <a:gd name="connsiteX334" fmla="*/ 708303 w 1379174"/>
              <a:gd name="connsiteY334" fmla="*/ 605084 h 2647886"/>
              <a:gd name="connsiteX335" fmla="*/ 709912 w 1379174"/>
              <a:gd name="connsiteY335" fmla="*/ 606847 h 2647886"/>
              <a:gd name="connsiteX336" fmla="*/ 710341 w 1379174"/>
              <a:gd name="connsiteY336" fmla="*/ 606847 h 2647886"/>
              <a:gd name="connsiteX337" fmla="*/ 820376 w 1379174"/>
              <a:gd name="connsiteY337" fmla="*/ 599565 h 2647886"/>
              <a:gd name="connsiteX338" fmla="*/ 821192 w 1379174"/>
              <a:gd name="connsiteY338" fmla="*/ 599904 h 2647886"/>
              <a:gd name="connsiteX339" fmla="*/ 821902 w 1379174"/>
              <a:gd name="connsiteY339" fmla="*/ 599746 h 2647886"/>
              <a:gd name="connsiteX340" fmla="*/ 836979 w 1379174"/>
              <a:gd name="connsiteY340" fmla="*/ 596256 h 2647886"/>
              <a:gd name="connsiteX341" fmla="*/ 836906 w 1379174"/>
              <a:gd name="connsiteY341" fmla="*/ 596391 h 2647886"/>
              <a:gd name="connsiteX342" fmla="*/ 837327 w 1379174"/>
              <a:gd name="connsiteY342" fmla="*/ 596297 h 2647886"/>
              <a:gd name="connsiteX343" fmla="*/ 297069 w 1379174"/>
              <a:gd name="connsiteY343" fmla="*/ 583680 h 2647886"/>
              <a:gd name="connsiteX344" fmla="*/ 296719 w 1379174"/>
              <a:gd name="connsiteY344" fmla="*/ 583983 h 2647886"/>
              <a:gd name="connsiteX345" fmla="*/ 297021 w 1379174"/>
              <a:gd name="connsiteY345" fmla="*/ 583878 h 2647886"/>
              <a:gd name="connsiteX346" fmla="*/ 297380 w 1379174"/>
              <a:gd name="connsiteY346" fmla="*/ 583975 h 2647886"/>
              <a:gd name="connsiteX347" fmla="*/ 327273 w 1379174"/>
              <a:gd name="connsiteY347" fmla="*/ 575398 h 2647886"/>
              <a:gd name="connsiteX348" fmla="*/ 325532 w 1379174"/>
              <a:gd name="connsiteY348" fmla="*/ 575506 h 2647886"/>
              <a:gd name="connsiteX349" fmla="*/ 327273 w 1379174"/>
              <a:gd name="connsiteY349" fmla="*/ 575506 h 2647886"/>
              <a:gd name="connsiteX350" fmla="*/ 256844 w 1379174"/>
              <a:gd name="connsiteY350" fmla="*/ 373951 h 2647886"/>
              <a:gd name="connsiteX351" fmla="*/ 256885 w 1379174"/>
              <a:gd name="connsiteY351" fmla="*/ 374365 h 2647886"/>
              <a:gd name="connsiteX352" fmla="*/ 256890 w 1379174"/>
              <a:gd name="connsiteY352" fmla="*/ 374369 h 2647886"/>
              <a:gd name="connsiteX353" fmla="*/ 257576 w 1379174"/>
              <a:gd name="connsiteY353" fmla="*/ 374768 h 2647886"/>
              <a:gd name="connsiteX354" fmla="*/ 93890 w 1379174"/>
              <a:gd name="connsiteY354" fmla="*/ 264645 h 2647886"/>
              <a:gd name="connsiteX355" fmla="*/ 92343 w 1379174"/>
              <a:gd name="connsiteY355" fmla="*/ 265111 h 2647886"/>
              <a:gd name="connsiteX356" fmla="*/ 93577 w 1379174"/>
              <a:gd name="connsiteY356" fmla="*/ 264892 h 2647886"/>
              <a:gd name="connsiteX357" fmla="*/ 446254 w 1379174"/>
              <a:gd name="connsiteY357" fmla="*/ 233652 h 2647886"/>
              <a:gd name="connsiteX358" fmla="*/ 446862 w 1379174"/>
              <a:gd name="connsiteY358" fmla="*/ 234437 h 2647886"/>
              <a:gd name="connsiteX359" fmla="*/ 447798 w 1379174"/>
              <a:gd name="connsiteY359" fmla="*/ 234314 h 2647886"/>
              <a:gd name="connsiteX360" fmla="*/ 588875 w 1379174"/>
              <a:gd name="connsiteY360" fmla="*/ 229473 h 2647886"/>
              <a:gd name="connsiteX361" fmla="*/ 586213 w 1379174"/>
              <a:gd name="connsiteY361" fmla="*/ 230763 h 2647886"/>
              <a:gd name="connsiteX362" fmla="*/ 588923 w 1379174"/>
              <a:gd name="connsiteY362" fmla="*/ 230982 h 2647886"/>
              <a:gd name="connsiteX363" fmla="*/ 588875 w 1379174"/>
              <a:gd name="connsiteY363" fmla="*/ 230546 h 2647886"/>
              <a:gd name="connsiteX364" fmla="*/ 594446 w 1379174"/>
              <a:gd name="connsiteY364" fmla="*/ 230546 h 2647886"/>
              <a:gd name="connsiteX365" fmla="*/ 592674 w 1379174"/>
              <a:gd name="connsiteY365" fmla="*/ 229473 h 2647886"/>
              <a:gd name="connsiteX366" fmla="*/ 144187 w 1379174"/>
              <a:gd name="connsiteY366" fmla="*/ 199762 h 2647886"/>
              <a:gd name="connsiteX367" fmla="*/ 144200 w 1379174"/>
              <a:gd name="connsiteY367" fmla="*/ 199765 h 2647886"/>
              <a:gd name="connsiteX368" fmla="*/ 144199 w 1379174"/>
              <a:gd name="connsiteY368" fmla="*/ 199764 h 2647886"/>
              <a:gd name="connsiteX369" fmla="*/ 177275 w 1379174"/>
              <a:gd name="connsiteY369" fmla="*/ 194477 h 2647886"/>
              <a:gd name="connsiteX370" fmla="*/ 177269 w 1379174"/>
              <a:gd name="connsiteY370" fmla="*/ 194483 h 2647886"/>
              <a:gd name="connsiteX371" fmla="*/ 176526 w 1379174"/>
              <a:gd name="connsiteY371" fmla="*/ 194743 h 2647886"/>
              <a:gd name="connsiteX372" fmla="*/ 177133 w 1379174"/>
              <a:gd name="connsiteY372" fmla="*/ 195438 h 2647886"/>
              <a:gd name="connsiteX373" fmla="*/ 177273 w 1379174"/>
              <a:gd name="connsiteY373" fmla="*/ 194483 h 2647886"/>
              <a:gd name="connsiteX374" fmla="*/ 596538 w 1379174"/>
              <a:gd name="connsiteY374" fmla="*/ 188026 h 2647886"/>
              <a:gd name="connsiteX375" fmla="*/ 588900 w 1379174"/>
              <a:gd name="connsiteY375" fmla="*/ 191691 h 2647886"/>
              <a:gd name="connsiteX376" fmla="*/ 605561 w 1379174"/>
              <a:gd name="connsiteY376" fmla="*/ 190555 h 2647886"/>
              <a:gd name="connsiteX377" fmla="*/ 57098 w 1379174"/>
              <a:gd name="connsiteY377" fmla="*/ 175932 h 2647886"/>
              <a:gd name="connsiteX378" fmla="*/ 81989 w 1379174"/>
              <a:gd name="connsiteY378" fmla="*/ 178169 h 2647886"/>
              <a:gd name="connsiteX379" fmla="*/ 286 w 1379174"/>
              <a:gd name="connsiteY379" fmla="*/ 206122 h 2647886"/>
              <a:gd name="connsiteX380" fmla="*/ 439 w 1379174"/>
              <a:gd name="connsiteY380" fmla="*/ 206289 h 2647886"/>
              <a:gd name="connsiteX381" fmla="*/ 0 w 1379174"/>
              <a:gd name="connsiteY381" fmla="*/ 206413 h 2647886"/>
              <a:gd name="connsiteX382" fmla="*/ 0 w 1379174"/>
              <a:gd name="connsiteY382" fmla="*/ 189917 h 2647886"/>
              <a:gd name="connsiteX383" fmla="*/ 24509 w 1379174"/>
              <a:gd name="connsiteY383" fmla="*/ 183965 h 2647886"/>
              <a:gd name="connsiteX384" fmla="*/ 57098 w 1379174"/>
              <a:gd name="connsiteY384" fmla="*/ 175932 h 2647886"/>
              <a:gd name="connsiteX385" fmla="*/ 213027 w 1379174"/>
              <a:gd name="connsiteY385" fmla="*/ 172749 h 2647886"/>
              <a:gd name="connsiteX386" fmla="*/ 221262 w 1379174"/>
              <a:gd name="connsiteY386" fmla="*/ 175594 h 2647886"/>
              <a:gd name="connsiteX387" fmla="*/ 217614 w 1379174"/>
              <a:gd name="connsiteY387" fmla="*/ 184824 h 2647886"/>
              <a:gd name="connsiteX388" fmla="*/ 215707 w 1379174"/>
              <a:gd name="connsiteY388" fmla="*/ 183836 h 2647886"/>
              <a:gd name="connsiteX389" fmla="*/ 216542 w 1379174"/>
              <a:gd name="connsiteY389" fmla="*/ 185038 h 2647886"/>
              <a:gd name="connsiteX390" fmla="*/ 210748 w 1379174"/>
              <a:gd name="connsiteY390" fmla="*/ 199849 h 2647886"/>
              <a:gd name="connsiteX391" fmla="*/ 210300 w 1379174"/>
              <a:gd name="connsiteY391" fmla="*/ 199152 h 2647886"/>
              <a:gd name="connsiteX392" fmla="*/ 210320 w 1379174"/>
              <a:gd name="connsiteY392" fmla="*/ 199635 h 2647886"/>
              <a:gd name="connsiteX393" fmla="*/ 184354 w 1379174"/>
              <a:gd name="connsiteY393" fmla="*/ 204572 h 2647886"/>
              <a:gd name="connsiteX394" fmla="*/ 183322 w 1379174"/>
              <a:gd name="connsiteY394" fmla="*/ 204417 h 2647886"/>
              <a:gd name="connsiteX395" fmla="*/ 165957 w 1379174"/>
              <a:gd name="connsiteY395" fmla="*/ 216229 h 2647886"/>
              <a:gd name="connsiteX396" fmla="*/ 143794 w 1379174"/>
              <a:gd name="connsiteY396" fmla="*/ 214447 h 2647886"/>
              <a:gd name="connsiteX397" fmla="*/ 143148 w 1379174"/>
              <a:gd name="connsiteY397" fmla="*/ 212048 h 2647886"/>
              <a:gd name="connsiteX398" fmla="*/ 143148 w 1379174"/>
              <a:gd name="connsiteY398" fmla="*/ 215306 h 2647886"/>
              <a:gd name="connsiteX399" fmla="*/ 141216 w 1379174"/>
              <a:gd name="connsiteY399" fmla="*/ 223677 h 2647886"/>
              <a:gd name="connsiteX400" fmla="*/ 131773 w 1379174"/>
              <a:gd name="connsiteY400" fmla="*/ 215091 h 2647886"/>
              <a:gd name="connsiteX401" fmla="*/ 131954 w 1379174"/>
              <a:gd name="connsiteY401" fmla="*/ 214908 h 2647886"/>
              <a:gd name="connsiteX402" fmla="*/ 128343 w 1379174"/>
              <a:gd name="connsiteY402" fmla="*/ 212300 h 2647886"/>
              <a:gd name="connsiteX403" fmla="*/ 128343 w 1379174"/>
              <a:gd name="connsiteY403" fmla="*/ 205645 h 2647886"/>
              <a:gd name="connsiteX404" fmla="*/ 142796 w 1379174"/>
              <a:gd name="connsiteY404" fmla="*/ 199479 h 2647886"/>
              <a:gd name="connsiteX405" fmla="*/ 142504 w 1379174"/>
              <a:gd name="connsiteY405" fmla="*/ 199420 h 2647886"/>
              <a:gd name="connsiteX406" fmla="*/ 159457 w 1379174"/>
              <a:gd name="connsiteY406" fmla="*/ 198347 h 2647886"/>
              <a:gd name="connsiteX407" fmla="*/ 159456 w 1379174"/>
              <a:gd name="connsiteY407" fmla="*/ 198349 h 2647886"/>
              <a:gd name="connsiteX408" fmla="*/ 159459 w 1379174"/>
              <a:gd name="connsiteY408" fmla="*/ 198347 h 2647886"/>
              <a:gd name="connsiteX409" fmla="*/ 163752 w 1379174"/>
              <a:gd name="connsiteY409" fmla="*/ 198347 h 2647886"/>
              <a:gd name="connsiteX410" fmla="*/ 164077 w 1379174"/>
              <a:gd name="connsiteY410" fmla="*/ 198144 h 2647886"/>
              <a:gd name="connsiteX411" fmla="*/ 167505 w 1379174"/>
              <a:gd name="connsiteY411" fmla="*/ 187024 h 2647886"/>
              <a:gd name="connsiteX412" fmla="*/ 179630 w 1379174"/>
              <a:gd name="connsiteY412" fmla="*/ 183536 h 2647886"/>
              <a:gd name="connsiteX413" fmla="*/ 180698 w 1379174"/>
              <a:gd name="connsiteY413" fmla="*/ 187409 h 2647886"/>
              <a:gd name="connsiteX414" fmla="*/ 180699 w 1379174"/>
              <a:gd name="connsiteY414" fmla="*/ 187409 h 2647886"/>
              <a:gd name="connsiteX415" fmla="*/ 179631 w 1379174"/>
              <a:gd name="connsiteY415" fmla="*/ 183535 h 2647886"/>
              <a:gd name="connsiteX416" fmla="*/ 189477 w 1379174"/>
              <a:gd name="connsiteY416" fmla="*/ 178598 h 2647886"/>
              <a:gd name="connsiteX417" fmla="*/ 201091 w 1379174"/>
              <a:gd name="connsiteY417" fmla="*/ 178813 h 2647886"/>
              <a:gd name="connsiteX418" fmla="*/ 204525 w 1379174"/>
              <a:gd name="connsiteY418" fmla="*/ 178813 h 2647886"/>
              <a:gd name="connsiteX419" fmla="*/ 205970 w 1379174"/>
              <a:gd name="connsiteY419" fmla="*/ 178793 h 2647886"/>
              <a:gd name="connsiteX420" fmla="*/ 205596 w 1379174"/>
              <a:gd name="connsiteY420" fmla="*/ 178599 h 2647886"/>
              <a:gd name="connsiteX421" fmla="*/ 213027 w 1379174"/>
              <a:gd name="connsiteY421" fmla="*/ 172749 h 2647886"/>
              <a:gd name="connsiteX422" fmla="*/ 233712 w 1379174"/>
              <a:gd name="connsiteY422" fmla="*/ 168724 h 2647886"/>
              <a:gd name="connsiteX423" fmla="*/ 255173 w 1379174"/>
              <a:gd name="connsiteY423" fmla="*/ 187614 h 2647886"/>
              <a:gd name="connsiteX424" fmla="*/ 241222 w 1379174"/>
              <a:gd name="connsiteY424" fmla="*/ 183965 h 2647886"/>
              <a:gd name="connsiteX425" fmla="*/ 233712 w 1379174"/>
              <a:gd name="connsiteY425" fmla="*/ 168724 h 2647886"/>
              <a:gd name="connsiteX426" fmla="*/ 92286 w 1379174"/>
              <a:gd name="connsiteY426" fmla="*/ 163572 h 2647886"/>
              <a:gd name="connsiteX427" fmla="*/ 98939 w 1379174"/>
              <a:gd name="connsiteY427" fmla="*/ 178598 h 2647886"/>
              <a:gd name="connsiteX428" fmla="*/ 87351 w 1379174"/>
              <a:gd name="connsiteY428" fmla="*/ 167006 h 2647886"/>
              <a:gd name="connsiteX429" fmla="*/ 92286 w 1379174"/>
              <a:gd name="connsiteY429" fmla="*/ 163572 h 2647886"/>
              <a:gd name="connsiteX430" fmla="*/ 178532 w 1379174"/>
              <a:gd name="connsiteY430" fmla="*/ 142348 h 2647886"/>
              <a:gd name="connsiteX431" fmla="*/ 189718 w 1379174"/>
              <a:gd name="connsiteY431" fmla="*/ 142536 h 2647886"/>
              <a:gd name="connsiteX432" fmla="*/ 194869 w 1379174"/>
              <a:gd name="connsiteY432" fmla="*/ 146829 h 2647886"/>
              <a:gd name="connsiteX433" fmla="*/ 181027 w 1379174"/>
              <a:gd name="connsiteY433" fmla="*/ 152625 h 2647886"/>
              <a:gd name="connsiteX434" fmla="*/ 167186 w 1379174"/>
              <a:gd name="connsiteY434" fmla="*/ 146830 h 2647886"/>
              <a:gd name="connsiteX435" fmla="*/ 166095 w 1379174"/>
              <a:gd name="connsiteY435" fmla="*/ 157398 h 2647886"/>
              <a:gd name="connsiteX436" fmla="*/ 145725 w 1379174"/>
              <a:gd name="connsiteY436" fmla="*/ 168295 h 2647886"/>
              <a:gd name="connsiteX437" fmla="*/ 150982 w 1379174"/>
              <a:gd name="connsiteY437" fmla="*/ 145809 h 2647886"/>
              <a:gd name="connsiteX438" fmla="*/ 167185 w 1379174"/>
              <a:gd name="connsiteY438" fmla="*/ 146829 h 2647886"/>
              <a:gd name="connsiteX439" fmla="*/ 204123 w 1379174"/>
              <a:gd name="connsiteY439" fmla="*/ 136606 h 2647886"/>
              <a:gd name="connsiteX440" fmla="*/ 220621 w 1379174"/>
              <a:gd name="connsiteY440" fmla="*/ 136954 h 2647886"/>
              <a:gd name="connsiteX441" fmla="*/ 194869 w 1379174"/>
              <a:gd name="connsiteY441" fmla="*/ 146828 h 2647886"/>
              <a:gd name="connsiteX442" fmla="*/ 189718 w 1379174"/>
              <a:gd name="connsiteY442" fmla="*/ 142535 h 2647886"/>
              <a:gd name="connsiteX443" fmla="*/ 204123 w 1379174"/>
              <a:gd name="connsiteY443" fmla="*/ 136606 h 2647886"/>
              <a:gd name="connsiteX444" fmla="*/ 829876 w 1379174"/>
              <a:gd name="connsiteY444" fmla="*/ 0 h 2647886"/>
              <a:gd name="connsiteX445" fmla="*/ 922584 w 1379174"/>
              <a:gd name="connsiteY445" fmla="*/ 0 h 2647886"/>
              <a:gd name="connsiteX446" fmla="*/ 994905 w 1379174"/>
              <a:gd name="connsiteY446" fmla="*/ 59246 h 2647886"/>
              <a:gd name="connsiteX447" fmla="*/ 979454 w 1379174"/>
              <a:gd name="connsiteY447" fmla="*/ 77922 h 2647886"/>
              <a:gd name="connsiteX448" fmla="*/ 1006065 w 1379174"/>
              <a:gd name="connsiteY448" fmla="*/ 117849 h 2647886"/>
              <a:gd name="connsiteX449" fmla="*/ 1059501 w 1379174"/>
              <a:gd name="connsiteY449" fmla="*/ 155629 h 2647886"/>
              <a:gd name="connsiteX450" fmla="*/ 1120879 w 1379174"/>
              <a:gd name="connsiteY450" fmla="*/ 184823 h 2647886"/>
              <a:gd name="connsiteX451" fmla="*/ 1099418 w 1379174"/>
              <a:gd name="connsiteY451" fmla="*/ 192122 h 2647886"/>
              <a:gd name="connsiteX452" fmla="*/ 1150493 w 1379174"/>
              <a:gd name="connsiteY452" fmla="*/ 213588 h 2647886"/>
              <a:gd name="connsiteX453" fmla="*/ 1129032 w 1379174"/>
              <a:gd name="connsiteY453" fmla="*/ 243426 h 2647886"/>
              <a:gd name="connsiteX454" fmla="*/ 1146630 w 1379174"/>
              <a:gd name="connsiteY454" fmla="*/ 263604 h 2647886"/>
              <a:gd name="connsiteX455" fmla="*/ 1096628 w 1379174"/>
              <a:gd name="connsiteY455" fmla="*/ 274337 h 2647886"/>
              <a:gd name="connsiteX456" fmla="*/ 1145772 w 1379174"/>
              <a:gd name="connsiteY456" fmla="*/ 299882 h 2647886"/>
              <a:gd name="connsiteX457" fmla="*/ 1200496 w 1379174"/>
              <a:gd name="connsiteY457" fmla="*/ 326070 h 2647886"/>
              <a:gd name="connsiteX458" fmla="*/ 1203930 w 1379174"/>
              <a:gd name="connsiteY458" fmla="*/ 353332 h 2647886"/>
              <a:gd name="connsiteX459" fmla="*/ 1181182 w 1379174"/>
              <a:gd name="connsiteY459" fmla="*/ 356123 h 2647886"/>
              <a:gd name="connsiteX460" fmla="*/ 1103066 w 1379174"/>
              <a:gd name="connsiteY460" fmla="*/ 338306 h 2647886"/>
              <a:gd name="connsiteX461" fmla="*/ 949839 w 1379174"/>
              <a:gd name="connsiteY461" fmla="*/ 383814 h 2647886"/>
              <a:gd name="connsiteX462" fmla="*/ 778156 w 1379174"/>
              <a:gd name="connsiteY462" fmla="*/ 517762 h 2647886"/>
              <a:gd name="connsiteX463" fmla="*/ 766681 w 1379174"/>
              <a:gd name="connsiteY463" fmla="*/ 534584 h 2647886"/>
              <a:gd name="connsiteX464" fmla="*/ 773488 w 1379174"/>
              <a:gd name="connsiteY464" fmla="*/ 538129 h 2647886"/>
              <a:gd name="connsiteX465" fmla="*/ 774508 w 1379174"/>
              <a:gd name="connsiteY465" fmla="*/ 545884 h 2647886"/>
              <a:gd name="connsiteX466" fmla="*/ 767801 w 1379174"/>
              <a:gd name="connsiteY466" fmla="*/ 548916 h 2647886"/>
              <a:gd name="connsiteX467" fmla="*/ 762038 w 1379174"/>
              <a:gd name="connsiteY467" fmla="*/ 544823 h 2647886"/>
              <a:gd name="connsiteX468" fmla="*/ 761418 w 1379174"/>
              <a:gd name="connsiteY468" fmla="*/ 546312 h 2647886"/>
              <a:gd name="connsiteX469" fmla="*/ 701114 w 1379174"/>
              <a:gd name="connsiteY469" fmla="*/ 590318 h 2647886"/>
              <a:gd name="connsiteX470" fmla="*/ 709242 w 1379174"/>
              <a:gd name="connsiteY470" fmla="*/ 593189 h 2647886"/>
              <a:gd name="connsiteX471" fmla="*/ 714917 w 1379174"/>
              <a:gd name="connsiteY471" fmla="*/ 596787 h 2647886"/>
              <a:gd name="connsiteX472" fmla="*/ 716565 w 1379174"/>
              <a:gd name="connsiteY472" fmla="*/ 595899 h 2647886"/>
              <a:gd name="connsiteX473" fmla="*/ 720857 w 1379174"/>
              <a:gd name="connsiteY473" fmla="*/ 589674 h 2647886"/>
              <a:gd name="connsiteX474" fmla="*/ 722504 w 1379174"/>
              <a:gd name="connsiteY474" fmla="*/ 589899 h 2647886"/>
              <a:gd name="connsiteX475" fmla="*/ 731105 w 1379174"/>
              <a:gd name="connsiteY475" fmla="*/ 586589 h 2647886"/>
              <a:gd name="connsiteX476" fmla="*/ 739415 w 1379174"/>
              <a:gd name="connsiteY476" fmla="*/ 589892 h 2647886"/>
              <a:gd name="connsiteX477" fmla="*/ 741030 w 1379174"/>
              <a:gd name="connsiteY477" fmla="*/ 589674 h 2647886"/>
              <a:gd name="connsiteX478" fmla="*/ 789101 w 1379174"/>
              <a:gd name="connsiteY478" fmla="*/ 580444 h 2647886"/>
              <a:gd name="connsiteX479" fmla="*/ 819574 w 1379174"/>
              <a:gd name="connsiteY479" fmla="*/ 579156 h 2647886"/>
              <a:gd name="connsiteX480" fmla="*/ 832236 w 1379174"/>
              <a:gd name="connsiteY480" fmla="*/ 574004 h 2647886"/>
              <a:gd name="connsiteX481" fmla="*/ 832879 w 1379174"/>
              <a:gd name="connsiteY481" fmla="*/ 575430 h 2647886"/>
              <a:gd name="connsiteX482" fmla="*/ 832879 w 1379174"/>
              <a:gd name="connsiteY482" fmla="*/ 574862 h 2647886"/>
              <a:gd name="connsiteX483" fmla="*/ 854340 w 1379174"/>
              <a:gd name="connsiteY483" fmla="*/ 591391 h 2647886"/>
              <a:gd name="connsiteX484" fmla="*/ 854336 w 1379174"/>
              <a:gd name="connsiteY484" fmla="*/ 591392 h 2647886"/>
              <a:gd name="connsiteX485" fmla="*/ 854339 w 1379174"/>
              <a:gd name="connsiteY485" fmla="*/ 591392 h 2647886"/>
              <a:gd name="connsiteX486" fmla="*/ 845756 w 1379174"/>
              <a:gd name="connsiteY486" fmla="*/ 596329 h 2647886"/>
              <a:gd name="connsiteX487" fmla="*/ 840159 w 1379174"/>
              <a:gd name="connsiteY487" fmla="*/ 596329 h 2647886"/>
              <a:gd name="connsiteX488" fmla="*/ 844898 w 1379174"/>
              <a:gd name="connsiteY488" fmla="*/ 598260 h 2647886"/>
              <a:gd name="connsiteX489" fmla="*/ 864212 w 1379174"/>
              <a:gd name="connsiteY489" fmla="*/ 613287 h 2647886"/>
              <a:gd name="connsiteX490" fmla="*/ 946191 w 1379174"/>
              <a:gd name="connsiteY490" fmla="*/ 611140 h 2647886"/>
              <a:gd name="connsiteX491" fmla="*/ 959711 w 1379174"/>
              <a:gd name="connsiteY491" fmla="*/ 632606 h 2647886"/>
              <a:gd name="connsiteX492" fmla="*/ 964647 w 1379174"/>
              <a:gd name="connsiteY492" fmla="*/ 643554 h 2647886"/>
              <a:gd name="connsiteX493" fmla="*/ 980527 w 1379174"/>
              <a:gd name="connsiteY493" fmla="*/ 669957 h 2647886"/>
              <a:gd name="connsiteX494" fmla="*/ 975494 w 1379174"/>
              <a:gd name="connsiteY494" fmla="*/ 670697 h 2647886"/>
              <a:gd name="connsiteX495" fmla="*/ 978917 w 1379174"/>
              <a:gd name="connsiteY495" fmla="*/ 675888 h 2647886"/>
              <a:gd name="connsiteX496" fmla="*/ 987179 w 1379174"/>
              <a:gd name="connsiteY496" fmla="*/ 681120 h 2647886"/>
              <a:gd name="connsiteX497" fmla="*/ 968815 w 1379174"/>
              <a:gd name="connsiteY497" fmla="*/ 684965 h 2647886"/>
              <a:gd name="connsiteX498" fmla="*/ 968080 w 1379174"/>
              <a:gd name="connsiteY498" fmla="*/ 687774 h 2647886"/>
              <a:gd name="connsiteX499" fmla="*/ 939967 w 1379174"/>
              <a:gd name="connsiteY499" fmla="*/ 695931 h 2647886"/>
              <a:gd name="connsiteX500" fmla="*/ 689095 w 1379174"/>
              <a:gd name="connsiteY500" fmla="*/ 760329 h 2647886"/>
              <a:gd name="connsiteX501" fmla="*/ 422558 w 1379174"/>
              <a:gd name="connsiteY501" fmla="*/ 847267 h 2647886"/>
              <a:gd name="connsiteX502" fmla="*/ 246591 w 1379174"/>
              <a:gd name="connsiteY502" fmla="*/ 911665 h 2647886"/>
              <a:gd name="connsiteX503" fmla="*/ 245262 w 1379174"/>
              <a:gd name="connsiteY503" fmla="*/ 909631 h 2647886"/>
              <a:gd name="connsiteX504" fmla="*/ 188814 w 1379174"/>
              <a:gd name="connsiteY504" fmla="*/ 932687 h 2647886"/>
              <a:gd name="connsiteX505" fmla="*/ 185428 w 1379174"/>
              <a:gd name="connsiteY505" fmla="*/ 936996 h 2647886"/>
              <a:gd name="connsiteX506" fmla="*/ 46365 w 1379174"/>
              <a:gd name="connsiteY506" fmla="*/ 999247 h 2647886"/>
              <a:gd name="connsiteX507" fmla="*/ 21256 w 1379174"/>
              <a:gd name="connsiteY507" fmla="*/ 1009551 h 2647886"/>
              <a:gd name="connsiteX508" fmla="*/ 8408 w 1379174"/>
              <a:gd name="connsiteY508" fmla="*/ 1025328 h 2647886"/>
              <a:gd name="connsiteX509" fmla="*/ 0 w 1379174"/>
              <a:gd name="connsiteY509" fmla="*/ 1028154 h 2647886"/>
              <a:gd name="connsiteX510" fmla="*/ 0 w 1379174"/>
              <a:gd name="connsiteY510" fmla="*/ 748885 h 2647886"/>
              <a:gd name="connsiteX511" fmla="*/ 69755 w 1379174"/>
              <a:gd name="connsiteY511" fmla="*/ 723838 h 2647886"/>
              <a:gd name="connsiteX512" fmla="*/ 69754 w 1379174"/>
              <a:gd name="connsiteY512" fmla="*/ 723837 h 2647886"/>
              <a:gd name="connsiteX513" fmla="*/ 91215 w 1379174"/>
              <a:gd name="connsiteY513" fmla="*/ 714606 h 2647886"/>
              <a:gd name="connsiteX514" fmla="*/ 91215 w 1379174"/>
              <a:gd name="connsiteY514" fmla="*/ 717080 h 2647886"/>
              <a:gd name="connsiteX515" fmla="*/ 140158 w 1379174"/>
              <a:gd name="connsiteY515" fmla="*/ 689642 h 2647886"/>
              <a:gd name="connsiteX516" fmla="*/ 196158 w 1379174"/>
              <a:gd name="connsiteY516" fmla="*/ 674250 h 2647886"/>
              <a:gd name="connsiteX517" fmla="*/ 231782 w 1379174"/>
              <a:gd name="connsiteY517" fmla="*/ 662873 h 2647886"/>
              <a:gd name="connsiteX518" fmla="*/ 248522 w 1379174"/>
              <a:gd name="connsiteY518" fmla="*/ 662873 h 2647886"/>
              <a:gd name="connsiteX519" fmla="*/ 264402 w 1379174"/>
              <a:gd name="connsiteY519" fmla="*/ 649564 h 2647886"/>
              <a:gd name="connsiteX520" fmla="*/ 299597 w 1379174"/>
              <a:gd name="connsiteY520" fmla="*/ 612428 h 2647886"/>
              <a:gd name="connsiteX521" fmla="*/ 299660 w 1379174"/>
              <a:gd name="connsiteY521" fmla="*/ 611944 h 2647886"/>
              <a:gd name="connsiteX522" fmla="*/ 298951 w 1379174"/>
              <a:gd name="connsiteY522" fmla="*/ 612214 h 2647886"/>
              <a:gd name="connsiteX523" fmla="*/ 292728 w 1379174"/>
              <a:gd name="connsiteY523" fmla="*/ 606203 h 2647886"/>
              <a:gd name="connsiteX524" fmla="*/ 292304 w 1379174"/>
              <a:gd name="connsiteY524" fmla="*/ 605820 h 2647886"/>
              <a:gd name="connsiteX525" fmla="*/ 287039 w 1379174"/>
              <a:gd name="connsiteY525" fmla="*/ 609074 h 2647886"/>
              <a:gd name="connsiteX526" fmla="*/ 281996 w 1379174"/>
              <a:gd name="connsiteY526" fmla="*/ 608564 h 2647886"/>
              <a:gd name="connsiteX527" fmla="*/ 287790 w 1379174"/>
              <a:gd name="connsiteY527" fmla="*/ 593323 h 2647886"/>
              <a:gd name="connsiteX528" fmla="*/ 287793 w 1379174"/>
              <a:gd name="connsiteY528" fmla="*/ 593331 h 2647886"/>
              <a:gd name="connsiteX529" fmla="*/ 287793 w 1379174"/>
              <a:gd name="connsiteY529" fmla="*/ 587098 h 2647886"/>
              <a:gd name="connsiteX530" fmla="*/ 295489 w 1379174"/>
              <a:gd name="connsiteY530" fmla="*/ 584413 h 2647886"/>
              <a:gd name="connsiteX531" fmla="*/ 288438 w 1379174"/>
              <a:gd name="connsiteY531" fmla="*/ 586454 h 2647886"/>
              <a:gd name="connsiteX532" fmla="*/ 277707 w 1379174"/>
              <a:gd name="connsiteY532" fmla="*/ 591391 h 2647886"/>
              <a:gd name="connsiteX533" fmla="*/ 256247 w 1379174"/>
              <a:gd name="connsiteY533" fmla="*/ 604056 h 2647886"/>
              <a:gd name="connsiteX534" fmla="*/ 270840 w 1379174"/>
              <a:gd name="connsiteY534" fmla="*/ 577438 h 2647886"/>
              <a:gd name="connsiteX535" fmla="*/ 299383 w 1379174"/>
              <a:gd name="connsiteY535" fmla="*/ 538370 h 2647886"/>
              <a:gd name="connsiteX536" fmla="*/ 300045 w 1379174"/>
              <a:gd name="connsiteY536" fmla="*/ 538094 h 2647886"/>
              <a:gd name="connsiteX537" fmla="*/ 297661 w 1379174"/>
              <a:gd name="connsiteY537" fmla="*/ 538370 h 2647886"/>
              <a:gd name="connsiteX538" fmla="*/ 312899 w 1379174"/>
              <a:gd name="connsiteY538" fmla="*/ 523344 h 2647886"/>
              <a:gd name="connsiteX539" fmla="*/ 312121 w 1379174"/>
              <a:gd name="connsiteY539" fmla="*/ 529091 h 2647886"/>
              <a:gd name="connsiteX540" fmla="*/ 314620 w 1379174"/>
              <a:gd name="connsiteY540" fmla="*/ 523344 h 2647886"/>
              <a:gd name="connsiteX541" fmla="*/ 467839 w 1379174"/>
              <a:gd name="connsiteY541" fmla="*/ 377804 h 2647886"/>
              <a:gd name="connsiteX542" fmla="*/ 563553 w 1379174"/>
              <a:gd name="connsiteY542" fmla="*/ 270473 h 2647886"/>
              <a:gd name="connsiteX543" fmla="*/ 550247 w 1379174"/>
              <a:gd name="connsiteY543" fmla="*/ 279059 h 2647886"/>
              <a:gd name="connsiteX544" fmla="*/ 534796 w 1379174"/>
              <a:gd name="connsiteY544" fmla="*/ 275840 h 2647886"/>
              <a:gd name="connsiteX545" fmla="*/ 537747 w 1379174"/>
              <a:gd name="connsiteY545" fmla="*/ 267388 h 2647886"/>
              <a:gd name="connsiteX546" fmla="*/ 543784 w 1379174"/>
              <a:gd name="connsiteY546" fmla="*/ 265297 h 2647886"/>
              <a:gd name="connsiteX547" fmla="*/ 539516 w 1379174"/>
              <a:gd name="connsiteY547" fmla="*/ 261028 h 2647886"/>
              <a:gd name="connsiteX548" fmla="*/ 541652 w 1379174"/>
              <a:gd name="connsiteY548" fmla="*/ 260469 h 2647886"/>
              <a:gd name="connsiteX549" fmla="*/ 502010 w 1379174"/>
              <a:gd name="connsiteY549" fmla="*/ 264339 h 2647886"/>
              <a:gd name="connsiteX550" fmla="*/ 465264 w 1379174"/>
              <a:gd name="connsiteY550" fmla="*/ 281850 h 2647886"/>
              <a:gd name="connsiteX551" fmla="*/ 465102 w 1379174"/>
              <a:gd name="connsiteY551" fmla="*/ 282012 h 2647886"/>
              <a:gd name="connsiteX552" fmla="*/ 474277 w 1379174"/>
              <a:gd name="connsiteY552" fmla="*/ 284480 h 2647886"/>
              <a:gd name="connsiteX553" fmla="*/ 486295 w 1379174"/>
              <a:gd name="connsiteY553" fmla="*/ 281421 h 2647886"/>
              <a:gd name="connsiteX554" fmla="*/ 458610 w 1379174"/>
              <a:gd name="connsiteY554" fmla="*/ 296662 h 2647886"/>
              <a:gd name="connsiteX555" fmla="*/ 446501 w 1379174"/>
              <a:gd name="connsiteY555" fmla="*/ 291441 h 2647886"/>
              <a:gd name="connsiteX556" fmla="*/ 446378 w 1379174"/>
              <a:gd name="connsiteY556" fmla="*/ 291510 h 2647886"/>
              <a:gd name="connsiteX557" fmla="*/ 458611 w 1379174"/>
              <a:gd name="connsiteY557" fmla="*/ 297520 h 2647886"/>
              <a:gd name="connsiteX558" fmla="*/ 452602 w 1379174"/>
              <a:gd name="connsiteY558" fmla="*/ 308468 h 2647886"/>
              <a:gd name="connsiteX559" fmla="*/ 436078 w 1379174"/>
              <a:gd name="connsiteY559" fmla="*/ 311903 h 2647886"/>
              <a:gd name="connsiteX560" fmla="*/ 411738 w 1379174"/>
              <a:gd name="connsiteY560" fmla="*/ 321727 h 2647886"/>
              <a:gd name="connsiteX561" fmla="*/ 411827 w 1379174"/>
              <a:gd name="connsiteY561" fmla="*/ 321777 h 2647886"/>
              <a:gd name="connsiteX562" fmla="*/ 386074 w 1379174"/>
              <a:gd name="connsiteY562" fmla="*/ 325641 h 2647886"/>
              <a:gd name="connsiteX563" fmla="*/ 386304 w 1379174"/>
              <a:gd name="connsiteY563" fmla="*/ 325134 h 2647886"/>
              <a:gd name="connsiteX564" fmla="*/ 385861 w 1379174"/>
              <a:gd name="connsiteY564" fmla="*/ 325641 h 2647886"/>
              <a:gd name="connsiteX565" fmla="*/ 337044 w 1379174"/>
              <a:gd name="connsiteY565" fmla="*/ 338053 h 2647886"/>
              <a:gd name="connsiteX566" fmla="*/ 337146 w 1379174"/>
              <a:gd name="connsiteY566" fmla="*/ 338735 h 2647886"/>
              <a:gd name="connsiteX567" fmla="*/ 268910 w 1379174"/>
              <a:gd name="connsiteY567" fmla="*/ 364065 h 2647886"/>
              <a:gd name="connsiteX568" fmla="*/ 266929 w 1379174"/>
              <a:gd name="connsiteY568" fmla="*/ 364914 h 2647886"/>
              <a:gd name="connsiteX569" fmla="*/ 272366 w 1379174"/>
              <a:gd name="connsiteY569" fmla="*/ 370586 h 2647886"/>
              <a:gd name="connsiteX570" fmla="*/ 274915 w 1379174"/>
              <a:gd name="connsiteY570" fmla="*/ 378877 h 2647886"/>
              <a:gd name="connsiteX571" fmla="*/ 266116 w 1379174"/>
              <a:gd name="connsiteY571" fmla="*/ 378877 h 2647886"/>
              <a:gd name="connsiteX572" fmla="*/ 263511 w 1379174"/>
              <a:gd name="connsiteY572" fmla="*/ 378220 h 2647886"/>
              <a:gd name="connsiteX573" fmla="*/ 266118 w 1379174"/>
              <a:gd name="connsiteY573" fmla="*/ 379736 h 2647886"/>
              <a:gd name="connsiteX574" fmla="*/ 240793 w 1379174"/>
              <a:gd name="connsiteY574" fmla="*/ 377804 h 2647886"/>
              <a:gd name="connsiteX575" fmla="*/ 240793 w 1379174"/>
              <a:gd name="connsiteY575" fmla="*/ 377533 h 2647886"/>
              <a:gd name="connsiteX576" fmla="*/ 223413 w 1379174"/>
              <a:gd name="connsiteY576" fmla="*/ 375845 h 2647886"/>
              <a:gd name="connsiteX577" fmla="*/ 203884 w 1379174"/>
              <a:gd name="connsiteY577" fmla="*/ 386604 h 2647886"/>
              <a:gd name="connsiteX578" fmla="*/ 160963 w 1379174"/>
              <a:gd name="connsiteY578" fmla="*/ 394332 h 2647886"/>
              <a:gd name="connsiteX579" fmla="*/ 158907 w 1379174"/>
              <a:gd name="connsiteY579" fmla="*/ 395378 h 2647886"/>
              <a:gd name="connsiteX580" fmla="*/ 166435 w 1379174"/>
              <a:gd name="connsiteY580" fmla="*/ 410861 h 2647886"/>
              <a:gd name="connsiteX581" fmla="*/ 148945 w 1379174"/>
              <a:gd name="connsiteY581" fmla="*/ 415584 h 2647886"/>
              <a:gd name="connsiteX582" fmla="*/ 138294 w 1379174"/>
              <a:gd name="connsiteY582" fmla="*/ 417140 h 2647886"/>
              <a:gd name="connsiteX583" fmla="*/ 128130 w 1379174"/>
              <a:gd name="connsiteY583" fmla="*/ 420950 h 2647886"/>
              <a:gd name="connsiteX584" fmla="*/ 76624 w 1379174"/>
              <a:gd name="connsiteY584" fmla="*/ 442416 h 2647886"/>
              <a:gd name="connsiteX585" fmla="*/ 9104 w 1379174"/>
              <a:gd name="connsiteY585" fmla="*/ 468417 h 2647886"/>
              <a:gd name="connsiteX586" fmla="*/ 0 w 1379174"/>
              <a:gd name="connsiteY586" fmla="*/ 472446 h 2647886"/>
              <a:gd name="connsiteX587" fmla="*/ 0 w 1379174"/>
              <a:gd name="connsiteY587" fmla="*/ 233354 h 2647886"/>
              <a:gd name="connsiteX588" fmla="*/ 5162 w 1379174"/>
              <a:gd name="connsiteY588" fmla="*/ 233337 h 2647886"/>
              <a:gd name="connsiteX589" fmla="*/ 67396 w 1379174"/>
              <a:gd name="connsiteY589" fmla="*/ 218310 h 2647886"/>
              <a:gd name="connsiteX590" fmla="*/ 86786 w 1379174"/>
              <a:gd name="connsiteY590" fmla="*/ 210359 h 2647886"/>
              <a:gd name="connsiteX591" fmla="*/ 86923 w 1379174"/>
              <a:gd name="connsiteY591" fmla="*/ 209939 h 2647886"/>
              <a:gd name="connsiteX592" fmla="*/ 88436 w 1379174"/>
              <a:gd name="connsiteY592" fmla="*/ 209682 h 2647886"/>
              <a:gd name="connsiteX593" fmla="*/ 88857 w 1379174"/>
              <a:gd name="connsiteY593" fmla="*/ 209509 h 2647886"/>
              <a:gd name="connsiteX594" fmla="*/ 88870 w 1379174"/>
              <a:gd name="connsiteY594" fmla="*/ 209608 h 2647886"/>
              <a:gd name="connsiteX595" fmla="*/ 107383 w 1379174"/>
              <a:gd name="connsiteY595" fmla="*/ 206460 h 2647886"/>
              <a:gd name="connsiteX596" fmla="*/ 107094 w 1379174"/>
              <a:gd name="connsiteY596" fmla="*/ 206289 h 2647886"/>
              <a:gd name="connsiteX597" fmla="*/ 127912 w 1379174"/>
              <a:gd name="connsiteY597" fmla="*/ 205645 h 2647886"/>
              <a:gd name="connsiteX598" fmla="*/ 127912 w 1379174"/>
              <a:gd name="connsiteY598" fmla="*/ 212300 h 2647886"/>
              <a:gd name="connsiteX599" fmla="*/ 123006 w 1379174"/>
              <a:gd name="connsiteY599" fmla="*/ 214942 h 2647886"/>
              <a:gd name="connsiteX600" fmla="*/ 123622 w 1379174"/>
              <a:gd name="connsiteY600" fmla="*/ 215306 h 2647886"/>
              <a:gd name="connsiteX601" fmla="*/ 90998 w 1379174"/>
              <a:gd name="connsiteY601" fmla="*/ 239244 h 2647886"/>
              <a:gd name="connsiteX602" fmla="*/ 78066 w 1379174"/>
              <a:gd name="connsiteY602" fmla="*/ 240516 h 2647886"/>
              <a:gd name="connsiteX603" fmla="*/ 42503 w 1379174"/>
              <a:gd name="connsiteY603" fmla="*/ 256091 h 2647886"/>
              <a:gd name="connsiteX604" fmla="*/ 38639 w 1379174"/>
              <a:gd name="connsiteY604" fmla="*/ 262530 h 2647886"/>
              <a:gd name="connsiteX605" fmla="*/ 42503 w 1379174"/>
              <a:gd name="connsiteY605" fmla="*/ 260599 h 2647886"/>
              <a:gd name="connsiteX606" fmla="*/ 67469 w 1379174"/>
              <a:gd name="connsiteY606" fmla="*/ 269523 h 2647886"/>
              <a:gd name="connsiteX607" fmla="*/ 91582 w 1379174"/>
              <a:gd name="connsiteY607" fmla="*/ 265246 h 2647886"/>
              <a:gd name="connsiteX608" fmla="*/ 84349 w 1379174"/>
              <a:gd name="connsiteY608" fmla="*/ 256735 h 2647886"/>
              <a:gd name="connsiteX609" fmla="*/ 93791 w 1379174"/>
              <a:gd name="connsiteY609" fmla="*/ 250080 h 2647886"/>
              <a:gd name="connsiteX610" fmla="*/ 106373 w 1379174"/>
              <a:gd name="connsiteY610" fmla="*/ 249034 h 2647886"/>
              <a:gd name="connsiteX611" fmla="*/ 118027 w 1379174"/>
              <a:gd name="connsiteY611" fmla="*/ 254384 h 2647886"/>
              <a:gd name="connsiteX612" fmla="*/ 120404 w 1379174"/>
              <a:gd name="connsiteY612" fmla="*/ 254159 h 2647886"/>
              <a:gd name="connsiteX613" fmla="*/ 203455 w 1379174"/>
              <a:gd name="connsiteY613" fmla="*/ 230546 h 2647886"/>
              <a:gd name="connsiteX614" fmla="*/ 290798 w 1379174"/>
              <a:gd name="connsiteY614" fmla="*/ 214017 h 2647886"/>
              <a:gd name="connsiteX615" fmla="*/ 450456 w 1379174"/>
              <a:gd name="connsiteY615" fmla="*/ 176237 h 2647886"/>
              <a:gd name="connsiteX616" fmla="*/ 505082 w 1379174"/>
              <a:gd name="connsiteY616" fmla="*/ 172848 h 2647886"/>
              <a:gd name="connsiteX617" fmla="*/ 521758 w 1379174"/>
              <a:gd name="connsiteY617" fmla="*/ 167463 h 2647886"/>
              <a:gd name="connsiteX618" fmla="*/ 540590 w 1379174"/>
              <a:gd name="connsiteY618" fmla="*/ 168939 h 2647886"/>
              <a:gd name="connsiteX619" fmla="*/ 540411 w 1379174"/>
              <a:gd name="connsiteY619" fmla="*/ 169043 h 2647886"/>
              <a:gd name="connsiteX620" fmla="*/ 542522 w 1379174"/>
              <a:gd name="connsiteY620" fmla="*/ 168509 h 2647886"/>
              <a:gd name="connsiteX621" fmla="*/ 595100 w 1379174"/>
              <a:gd name="connsiteY621" fmla="*/ 170870 h 2647886"/>
              <a:gd name="connsiteX622" fmla="*/ 566343 w 1379174"/>
              <a:gd name="connsiteY622" fmla="*/ 154771 h 2647886"/>
              <a:gd name="connsiteX623" fmla="*/ 557544 w 1379174"/>
              <a:gd name="connsiteY623" fmla="*/ 139100 h 2647886"/>
              <a:gd name="connsiteX624" fmla="*/ 538444 w 1379174"/>
              <a:gd name="connsiteY624" fmla="*/ 117634 h 2647886"/>
              <a:gd name="connsiteX625" fmla="*/ 521705 w 1379174"/>
              <a:gd name="connsiteY625" fmla="*/ 96168 h 2647886"/>
              <a:gd name="connsiteX626" fmla="*/ 540375 w 1379174"/>
              <a:gd name="connsiteY626" fmla="*/ 88011 h 2647886"/>
              <a:gd name="connsiteX627" fmla="*/ 581150 w 1379174"/>
              <a:gd name="connsiteY627" fmla="*/ 84362 h 2647886"/>
              <a:gd name="connsiteX628" fmla="*/ 527070 w 1379174"/>
              <a:gd name="connsiteY628" fmla="*/ 76419 h 2647886"/>
              <a:gd name="connsiteX629" fmla="*/ 504537 w 1379174"/>
              <a:gd name="connsiteY629" fmla="*/ 66330 h 2647886"/>
              <a:gd name="connsiteX630" fmla="*/ 525997 w 1379174"/>
              <a:gd name="connsiteY630" fmla="*/ 40571 h 2647886"/>
              <a:gd name="connsiteX631" fmla="*/ 507541 w 1379174"/>
              <a:gd name="connsiteY631" fmla="*/ 32843 h 2647886"/>
              <a:gd name="connsiteX632" fmla="*/ 511189 w 1379174"/>
              <a:gd name="connsiteY632" fmla="*/ 30911 h 2647886"/>
              <a:gd name="connsiteX633" fmla="*/ 716995 w 1379174"/>
              <a:gd name="connsiteY633" fmla="*/ 11377 h 2647886"/>
              <a:gd name="connsiteX634" fmla="*/ 820647 w 1379174"/>
              <a:gd name="connsiteY634" fmla="*/ 5152 h 2647886"/>
              <a:gd name="connsiteX635" fmla="*/ 829876 w 1379174"/>
              <a:gd name="connsiteY635" fmla="*/ 0 h 264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</a:cxnLst>
            <a:rect l="l" t="t" r="r" b="b"/>
            <a:pathLst>
              <a:path w="1379174" h="2647886">
                <a:moveTo>
                  <a:pt x="454886" y="2609268"/>
                </a:moveTo>
                <a:lnTo>
                  <a:pt x="457538" y="2610492"/>
                </a:lnTo>
                <a:lnTo>
                  <a:pt x="457557" y="2610632"/>
                </a:lnTo>
                <a:lnTo>
                  <a:pt x="457978" y="2610683"/>
                </a:lnTo>
                <a:lnTo>
                  <a:pt x="458647" y="2611044"/>
                </a:lnTo>
                <a:lnTo>
                  <a:pt x="459070" y="2611196"/>
                </a:lnTo>
                <a:lnTo>
                  <a:pt x="458183" y="2610708"/>
                </a:lnTo>
                <a:lnTo>
                  <a:pt x="457978" y="2610683"/>
                </a:lnTo>
                <a:lnTo>
                  <a:pt x="456036" y="2609634"/>
                </a:lnTo>
                <a:close/>
                <a:moveTo>
                  <a:pt x="1091102" y="2483474"/>
                </a:moveTo>
                <a:cubicBezTo>
                  <a:pt x="1093972" y="2482810"/>
                  <a:pt x="1097272" y="2483092"/>
                  <a:pt x="1101349" y="2484916"/>
                </a:cubicBezTo>
                <a:lnTo>
                  <a:pt x="1100061" y="2493288"/>
                </a:lnTo>
                <a:cubicBezTo>
                  <a:pt x="1089331" y="2491141"/>
                  <a:pt x="1083323" y="2507885"/>
                  <a:pt x="1067441" y="2498869"/>
                </a:cubicBezTo>
                <a:cubicBezTo>
                  <a:pt x="1077742" y="2495971"/>
                  <a:pt x="1082491" y="2485466"/>
                  <a:pt x="1091102" y="2483474"/>
                </a:cubicBezTo>
                <a:close/>
                <a:moveTo>
                  <a:pt x="1088259" y="2405062"/>
                </a:moveTo>
                <a:cubicBezTo>
                  <a:pt x="1082486" y="2413605"/>
                  <a:pt x="1073364" y="2419294"/>
                  <a:pt x="1063150" y="2420732"/>
                </a:cubicBezTo>
                <a:cubicBezTo>
                  <a:pt x="1071948" y="2409999"/>
                  <a:pt x="1075382" y="2399266"/>
                  <a:pt x="1088259" y="2405062"/>
                </a:cubicBezTo>
                <a:close/>
                <a:moveTo>
                  <a:pt x="357831" y="2292553"/>
                </a:moveTo>
                <a:lnTo>
                  <a:pt x="365086" y="2297031"/>
                </a:lnTo>
                <a:lnTo>
                  <a:pt x="363140" y="2295397"/>
                </a:lnTo>
                <a:close/>
                <a:moveTo>
                  <a:pt x="1201140" y="2228825"/>
                </a:moveTo>
                <a:cubicBezTo>
                  <a:pt x="1206076" y="2231616"/>
                  <a:pt x="1207148" y="2239987"/>
                  <a:pt x="1198993" y="2244066"/>
                </a:cubicBezTo>
                <a:cubicBezTo>
                  <a:pt x="1196418" y="2254155"/>
                  <a:pt x="1187834" y="2252652"/>
                  <a:pt x="1177532" y="2255872"/>
                </a:cubicBezTo>
                <a:cubicBezTo>
                  <a:pt x="1181395" y="2245997"/>
                  <a:pt x="1183112" y="2238699"/>
                  <a:pt x="1193628" y="2238699"/>
                </a:cubicBezTo>
                <a:cubicBezTo>
                  <a:pt x="1193628" y="2233548"/>
                  <a:pt x="1196203" y="2226035"/>
                  <a:pt x="1201140" y="2228825"/>
                </a:cubicBezTo>
                <a:close/>
                <a:moveTo>
                  <a:pt x="1350075" y="1704838"/>
                </a:moveTo>
                <a:cubicBezTo>
                  <a:pt x="1356298" y="1732959"/>
                  <a:pt x="1350075" y="1757001"/>
                  <a:pt x="1341276" y="1807446"/>
                </a:cubicBezTo>
                <a:cubicBezTo>
                  <a:pt x="1332692" y="1863902"/>
                  <a:pt x="1306725" y="1916923"/>
                  <a:pt x="1309085" y="1975096"/>
                </a:cubicBezTo>
                <a:cubicBezTo>
                  <a:pt x="1309085" y="1987547"/>
                  <a:pt x="1290415" y="1991840"/>
                  <a:pt x="1297497" y="2006222"/>
                </a:cubicBezTo>
                <a:lnTo>
                  <a:pt x="1291930" y="2028068"/>
                </a:lnTo>
                <a:lnTo>
                  <a:pt x="1297497" y="2006651"/>
                </a:lnTo>
                <a:cubicBezTo>
                  <a:pt x="1300823" y="2011159"/>
                  <a:pt x="1303344" y="2015560"/>
                  <a:pt x="1303076" y="2019317"/>
                </a:cubicBezTo>
                <a:lnTo>
                  <a:pt x="1291917" y="2028117"/>
                </a:lnTo>
                <a:lnTo>
                  <a:pt x="1291917" y="2028118"/>
                </a:lnTo>
                <a:cubicBezTo>
                  <a:pt x="1296402" y="2033742"/>
                  <a:pt x="1297776" y="2041233"/>
                  <a:pt x="1295565" y="2048081"/>
                </a:cubicBezTo>
                <a:lnTo>
                  <a:pt x="1295563" y="2048083"/>
                </a:lnTo>
                <a:lnTo>
                  <a:pt x="1285908" y="2073840"/>
                </a:lnTo>
                <a:lnTo>
                  <a:pt x="1280328" y="2067400"/>
                </a:lnTo>
                <a:lnTo>
                  <a:pt x="1281831" y="2053232"/>
                </a:lnTo>
                <a:lnTo>
                  <a:pt x="1306725" y="1905117"/>
                </a:lnTo>
                <a:cubicBezTo>
                  <a:pt x="1322777" y="1842500"/>
                  <a:pt x="1335096" y="1779004"/>
                  <a:pt x="1343636" y="1714927"/>
                </a:cubicBezTo>
                <a:cubicBezTo>
                  <a:pt x="1343464" y="1710548"/>
                  <a:pt x="1346039" y="1706534"/>
                  <a:pt x="1350075" y="1704838"/>
                </a:cubicBezTo>
                <a:close/>
                <a:moveTo>
                  <a:pt x="1358015" y="1662765"/>
                </a:moveTo>
                <a:cubicBezTo>
                  <a:pt x="1361233" y="1661691"/>
                  <a:pt x="1364023" y="1664482"/>
                  <a:pt x="1363165" y="1668131"/>
                </a:cubicBezTo>
                <a:cubicBezTo>
                  <a:pt x="1361813" y="1671544"/>
                  <a:pt x="1360096" y="1674786"/>
                  <a:pt x="1358015" y="1677791"/>
                </a:cubicBezTo>
                <a:cubicBezTo>
                  <a:pt x="1356769" y="1675515"/>
                  <a:pt x="1355696" y="1673154"/>
                  <a:pt x="1354795" y="1670707"/>
                </a:cubicBezTo>
                <a:cubicBezTo>
                  <a:pt x="1354795" y="1667272"/>
                  <a:pt x="1354795" y="1663838"/>
                  <a:pt x="1358015" y="1662765"/>
                </a:cubicBezTo>
                <a:close/>
                <a:moveTo>
                  <a:pt x="1366814" y="1627989"/>
                </a:moveTo>
                <a:cubicBezTo>
                  <a:pt x="1370763" y="1637391"/>
                  <a:pt x="1369626" y="1648167"/>
                  <a:pt x="1363809" y="1656539"/>
                </a:cubicBezTo>
                <a:cubicBezTo>
                  <a:pt x="1360161" y="1647523"/>
                  <a:pt x="1348573" y="1637649"/>
                  <a:pt x="1366814" y="1627989"/>
                </a:cubicBezTo>
                <a:close/>
                <a:moveTo>
                  <a:pt x="1371964" y="1552643"/>
                </a:moveTo>
                <a:cubicBezTo>
                  <a:pt x="1378188" y="1574109"/>
                  <a:pt x="1364668" y="1591712"/>
                  <a:pt x="1368746" y="1610816"/>
                </a:cubicBezTo>
                <a:cubicBezTo>
                  <a:pt x="1368746" y="1612319"/>
                  <a:pt x="1368746" y="1616612"/>
                  <a:pt x="1364453" y="1615539"/>
                </a:cubicBezTo>
                <a:cubicBezTo>
                  <a:pt x="1362457" y="1614659"/>
                  <a:pt x="1360655" y="1613414"/>
                  <a:pt x="1359088" y="1611890"/>
                </a:cubicBezTo>
                <a:cubicBezTo>
                  <a:pt x="1369818" y="1594287"/>
                  <a:pt x="1356513" y="1571319"/>
                  <a:pt x="1371964" y="1552643"/>
                </a:cubicBezTo>
                <a:close/>
                <a:moveTo>
                  <a:pt x="1371321" y="1453684"/>
                </a:moveTo>
                <a:cubicBezTo>
                  <a:pt x="1370248" y="1467208"/>
                  <a:pt x="1382694" y="1477727"/>
                  <a:pt x="1378188" y="1491894"/>
                </a:cubicBezTo>
                <a:cubicBezTo>
                  <a:pt x="1380633" y="1505138"/>
                  <a:pt x="1378359" y="1518813"/>
                  <a:pt x="1371750" y="1530533"/>
                </a:cubicBezTo>
                <a:cubicBezTo>
                  <a:pt x="1366792" y="1517911"/>
                  <a:pt x="1367737" y="1503743"/>
                  <a:pt x="1374325" y="1491894"/>
                </a:cubicBezTo>
                <a:cubicBezTo>
                  <a:pt x="1363381" y="1480303"/>
                  <a:pt x="1370891" y="1466779"/>
                  <a:pt x="1371321" y="1453684"/>
                </a:cubicBezTo>
                <a:close/>
                <a:moveTo>
                  <a:pt x="0" y="1053993"/>
                </a:moveTo>
                <a:lnTo>
                  <a:pt x="4918" y="1059514"/>
                </a:lnTo>
                <a:cubicBezTo>
                  <a:pt x="6661" y="1063539"/>
                  <a:pt x="7627" y="1068154"/>
                  <a:pt x="8808" y="1072661"/>
                </a:cubicBezTo>
                <a:lnTo>
                  <a:pt x="0" y="1066423"/>
                </a:lnTo>
                <a:close/>
                <a:moveTo>
                  <a:pt x="869792" y="916634"/>
                </a:moveTo>
                <a:lnTo>
                  <a:pt x="869792" y="917055"/>
                </a:lnTo>
                <a:lnTo>
                  <a:pt x="870423" y="917008"/>
                </a:lnTo>
                <a:close/>
                <a:moveTo>
                  <a:pt x="885538" y="910055"/>
                </a:moveTo>
                <a:lnTo>
                  <a:pt x="895798" y="913519"/>
                </a:lnTo>
                <a:lnTo>
                  <a:pt x="901123" y="912524"/>
                </a:lnTo>
                <a:cubicBezTo>
                  <a:pt x="953402" y="914027"/>
                  <a:pt x="1004413" y="928795"/>
                  <a:pt x="1049415" y="955456"/>
                </a:cubicBezTo>
                <a:cubicBezTo>
                  <a:pt x="1064223" y="962970"/>
                  <a:pt x="1076456" y="982719"/>
                  <a:pt x="1091048" y="995813"/>
                </a:cubicBezTo>
                <a:cubicBezTo>
                  <a:pt x="1098344" y="1001394"/>
                  <a:pt x="1098774" y="993666"/>
                  <a:pt x="1101564" y="990446"/>
                </a:cubicBezTo>
                <a:cubicBezTo>
                  <a:pt x="1119161" y="988085"/>
                  <a:pt x="1118517" y="1004614"/>
                  <a:pt x="1123024" y="1013415"/>
                </a:cubicBezTo>
                <a:cubicBezTo>
                  <a:pt x="1130321" y="1027583"/>
                  <a:pt x="1136759" y="1037242"/>
                  <a:pt x="1155429" y="1037672"/>
                </a:cubicBezTo>
                <a:cubicBezTo>
                  <a:pt x="1169593" y="1038101"/>
                  <a:pt x="1183070" y="1043854"/>
                  <a:pt x="1193200" y="1053771"/>
                </a:cubicBezTo>
                <a:cubicBezTo>
                  <a:pt x="1188693" y="1059996"/>
                  <a:pt x="1183972" y="1056347"/>
                  <a:pt x="1179465" y="1055059"/>
                </a:cubicBezTo>
                <a:lnTo>
                  <a:pt x="1175916" y="1055059"/>
                </a:lnTo>
                <a:lnTo>
                  <a:pt x="1179680" y="1056991"/>
                </a:lnTo>
                <a:lnTo>
                  <a:pt x="1178607" y="1063860"/>
                </a:lnTo>
                <a:lnTo>
                  <a:pt x="1178606" y="1063860"/>
                </a:lnTo>
                <a:lnTo>
                  <a:pt x="1178607" y="1063861"/>
                </a:lnTo>
                <a:cubicBezTo>
                  <a:pt x="1202041" y="1078307"/>
                  <a:pt x="1222793" y="1096660"/>
                  <a:pt x="1239983" y="1118170"/>
                </a:cubicBezTo>
                <a:cubicBezTo>
                  <a:pt x="1245992" y="1125038"/>
                  <a:pt x="1253289" y="1130835"/>
                  <a:pt x="1259941" y="1137059"/>
                </a:cubicBezTo>
                <a:lnTo>
                  <a:pt x="1275392" y="1136415"/>
                </a:lnTo>
                <a:lnTo>
                  <a:pt x="1270456" y="1121389"/>
                </a:lnTo>
                <a:lnTo>
                  <a:pt x="1257581" y="1109798"/>
                </a:lnTo>
                <a:cubicBezTo>
                  <a:pt x="1255864" y="1105075"/>
                  <a:pt x="1241914" y="1109798"/>
                  <a:pt x="1247279" y="1100782"/>
                </a:cubicBezTo>
                <a:cubicBezTo>
                  <a:pt x="1249962" y="1096274"/>
                  <a:pt x="1253503" y="1095738"/>
                  <a:pt x="1257017" y="1096757"/>
                </a:cubicBezTo>
                <a:cubicBezTo>
                  <a:pt x="1260532" y="1097777"/>
                  <a:pt x="1264019" y="1100353"/>
                  <a:pt x="1266594" y="1102070"/>
                </a:cubicBezTo>
                <a:cubicBezTo>
                  <a:pt x="1273418" y="1105848"/>
                  <a:pt x="1277196" y="1113468"/>
                  <a:pt x="1276037" y="1121175"/>
                </a:cubicBezTo>
                <a:lnTo>
                  <a:pt x="1270484" y="1121389"/>
                </a:lnTo>
                <a:lnTo>
                  <a:pt x="1276036" y="1121389"/>
                </a:lnTo>
                <a:cubicBezTo>
                  <a:pt x="1281756" y="1124223"/>
                  <a:pt x="1286219" y="1128747"/>
                  <a:pt x="1289006" y="1134137"/>
                </a:cubicBezTo>
                <a:lnTo>
                  <a:pt x="1291879" y="1151851"/>
                </a:lnTo>
                <a:lnTo>
                  <a:pt x="1291917" y="1151871"/>
                </a:lnTo>
                <a:cubicBezTo>
                  <a:pt x="1304793" y="1160458"/>
                  <a:pt x="1306940" y="1175055"/>
                  <a:pt x="1313377" y="1187720"/>
                </a:cubicBezTo>
                <a:cubicBezTo>
                  <a:pt x="1321103" y="1205322"/>
                  <a:pt x="1332906" y="1220134"/>
                  <a:pt x="1342778" y="1237950"/>
                </a:cubicBezTo>
                <a:lnTo>
                  <a:pt x="1327112" y="1226788"/>
                </a:lnTo>
                <a:cubicBezTo>
                  <a:pt x="1306725" y="1245249"/>
                  <a:pt x="1318957" y="1268647"/>
                  <a:pt x="1315309" y="1289899"/>
                </a:cubicBezTo>
                <a:cubicBezTo>
                  <a:pt x="1311339" y="1313683"/>
                  <a:pt x="1310910" y="1337897"/>
                  <a:pt x="1314022" y="1361809"/>
                </a:cubicBezTo>
                <a:lnTo>
                  <a:pt x="1313808" y="1362925"/>
                </a:lnTo>
                <a:lnTo>
                  <a:pt x="1322715" y="1374465"/>
                </a:lnTo>
                <a:cubicBezTo>
                  <a:pt x="1327031" y="1387757"/>
                  <a:pt x="1317616" y="1402649"/>
                  <a:pt x="1318099" y="1416333"/>
                </a:cubicBezTo>
                <a:lnTo>
                  <a:pt x="1318099" y="1376192"/>
                </a:lnTo>
                <a:cubicBezTo>
                  <a:pt x="1312519" y="1377802"/>
                  <a:pt x="1311982" y="1381773"/>
                  <a:pt x="1311714" y="1385476"/>
                </a:cubicBezTo>
                <a:lnTo>
                  <a:pt x="1308490" y="1390657"/>
                </a:lnTo>
                <a:lnTo>
                  <a:pt x="1308012" y="1393150"/>
                </a:lnTo>
                <a:cubicBezTo>
                  <a:pt x="1297282" y="1404527"/>
                  <a:pt x="1308012" y="1419553"/>
                  <a:pt x="1299857" y="1433721"/>
                </a:cubicBezTo>
                <a:lnTo>
                  <a:pt x="1296424" y="1409679"/>
                </a:lnTo>
                <a:cubicBezTo>
                  <a:pt x="1295329" y="1401500"/>
                  <a:pt x="1294965" y="1393236"/>
                  <a:pt x="1295350" y="1384993"/>
                </a:cubicBezTo>
                <a:cubicBezTo>
                  <a:pt x="1295974" y="1393215"/>
                  <a:pt x="1295974" y="1401458"/>
                  <a:pt x="1295350" y="1409679"/>
                </a:cubicBezTo>
                <a:cubicBezTo>
                  <a:pt x="1289772" y="1470858"/>
                  <a:pt x="1285909" y="1532250"/>
                  <a:pt x="1277754" y="1593000"/>
                </a:cubicBezTo>
                <a:cubicBezTo>
                  <a:pt x="1271529" y="1639152"/>
                  <a:pt x="1257794" y="1684445"/>
                  <a:pt x="1251142" y="1730598"/>
                </a:cubicBezTo>
                <a:cubicBezTo>
                  <a:pt x="1244382" y="1769473"/>
                  <a:pt x="1235498" y="1807961"/>
                  <a:pt x="1224531" y="1845870"/>
                </a:cubicBezTo>
                <a:cubicBezTo>
                  <a:pt x="1214574" y="1881847"/>
                  <a:pt x="1206826" y="1918404"/>
                  <a:pt x="1201355" y="1955348"/>
                </a:cubicBezTo>
                <a:cubicBezTo>
                  <a:pt x="1200818" y="1963848"/>
                  <a:pt x="1200818" y="1972391"/>
                  <a:pt x="1201355" y="1980892"/>
                </a:cubicBezTo>
                <a:cubicBezTo>
                  <a:pt x="1191268" y="1989049"/>
                  <a:pt x="1198993" y="2003431"/>
                  <a:pt x="1190410" y="2012018"/>
                </a:cubicBezTo>
                <a:cubicBezTo>
                  <a:pt x="1180108" y="2017169"/>
                  <a:pt x="1171953" y="2023825"/>
                  <a:pt x="1175387" y="2037348"/>
                </a:cubicBezTo>
                <a:lnTo>
                  <a:pt x="1176011" y="2040222"/>
                </a:lnTo>
                <a:lnTo>
                  <a:pt x="1178607" y="2043143"/>
                </a:lnTo>
                <a:lnTo>
                  <a:pt x="1178614" y="2043599"/>
                </a:lnTo>
                <a:lnTo>
                  <a:pt x="1185574" y="2057912"/>
                </a:lnTo>
                <a:cubicBezTo>
                  <a:pt x="1187908" y="2062850"/>
                  <a:pt x="1189577" y="2067886"/>
                  <a:pt x="1188773" y="2073270"/>
                </a:cubicBezTo>
                <a:lnTo>
                  <a:pt x="1187226" y="2076481"/>
                </a:lnTo>
                <a:lnTo>
                  <a:pt x="1185903" y="2083714"/>
                </a:lnTo>
                <a:cubicBezTo>
                  <a:pt x="1168520" y="2089725"/>
                  <a:pt x="1158219" y="2100458"/>
                  <a:pt x="1166803" y="2119348"/>
                </a:cubicBezTo>
                <a:cubicBezTo>
                  <a:pt x="1175387" y="2138239"/>
                  <a:pt x="1154357" y="2150260"/>
                  <a:pt x="1148562" y="2165500"/>
                </a:cubicBezTo>
                <a:cubicBezTo>
                  <a:pt x="1142166" y="2190401"/>
                  <a:pt x="1134141" y="2214851"/>
                  <a:pt x="1124526" y="2238700"/>
                </a:cubicBezTo>
                <a:cubicBezTo>
                  <a:pt x="1106284" y="2271543"/>
                  <a:pt x="1100919" y="2309538"/>
                  <a:pt x="1086756" y="2343883"/>
                </a:cubicBezTo>
                <a:cubicBezTo>
                  <a:pt x="1079803" y="2367239"/>
                  <a:pt x="1067699" y="2388727"/>
                  <a:pt x="1051346" y="2406780"/>
                </a:cubicBezTo>
                <a:cubicBezTo>
                  <a:pt x="1046196" y="2411716"/>
                  <a:pt x="1035037" y="2419015"/>
                  <a:pt x="1046840" y="2428246"/>
                </a:cubicBezTo>
                <a:lnTo>
                  <a:pt x="1049371" y="2431753"/>
                </a:lnTo>
                <a:lnTo>
                  <a:pt x="1054995" y="2434551"/>
                </a:lnTo>
                <a:cubicBezTo>
                  <a:pt x="1056765" y="2437959"/>
                  <a:pt x="1057570" y="2442306"/>
                  <a:pt x="1059716" y="2445418"/>
                </a:cubicBezTo>
                <a:cubicBezTo>
                  <a:pt x="1061003" y="2456580"/>
                  <a:pt x="1054136" y="2460445"/>
                  <a:pt x="1044908" y="2462591"/>
                </a:cubicBezTo>
                <a:lnTo>
                  <a:pt x="1041499" y="2457681"/>
                </a:lnTo>
                <a:lnTo>
                  <a:pt x="1040904" y="2458436"/>
                </a:lnTo>
                <a:lnTo>
                  <a:pt x="1041260" y="2459371"/>
                </a:lnTo>
                <a:cubicBezTo>
                  <a:pt x="1042602" y="2460338"/>
                  <a:pt x="1044265" y="2461089"/>
                  <a:pt x="1044908" y="2462591"/>
                </a:cubicBezTo>
                <a:cubicBezTo>
                  <a:pt x="1044908" y="2468173"/>
                  <a:pt x="1042762" y="2470266"/>
                  <a:pt x="1039785" y="2470937"/>
                </a:cubicBezTo>
                <a:lnTo>
                  <a:pt x="1030052" y="2470755"/>
                </a:lnTo>
                <a:lnTo>
                  <a:pt x="1017815" y="2477430"/>
                </a:lnTo>
                <a:cubicBezTo>
                  <a:pt x="1017332" y="2480140"/>
                  <a:pt x="1020981" y="2483843"/>
                  <a:pt x="1028385" y="2491141"/>
                </a:cubicBezTo>
                <a:cubicBezTo>
                  <a:pt x="1034178" y="2497152"/>
                  <a:pt x="1028385" y="2501230"/>
                  <a:pt x="1025595" y="2502947"/>
                </a:cubicBezTo>
                <a:cubicBezTo>
                  <a:pt x="1022805" y="2504665"/>
                  <a:pt x="1013362" y="2502947"/>
                  <a:pt x="1008855" y="2506382"/>
                </a:cubicBezTo>
                <a:cubicBezTo>
                  <a:pt x="1004348" y="2509817"/>
                  <a:pt x="989540" y="2510461"/>
                  <a:pt x="991257" y="2520765"/>
                </a:cubicBezTo>
                <a:cubicBezTo>
                  <a:pt x="992974" y="2531068"/>
                  <a:pt x="1002202" y="2517974"/>
                  <a:pt x="1006709" y="2522267"/>
                </a:cubicBezTo>
                <a:cubicBezTo>
                  <a:pt x="1011215" y="2526560"/>
                  <a:pt x="1006709" y="2528063"/>
                  <a:pt x="1005207" y="2531283"/>
                </a:cubicBezTo>
                <a:lnTo>
                  <a:pt x="1004807" y="2531821"/>
                </a:lnTo>
                <a:lnTo>
                  <a:pt x="1012047" y="2532222"/>
                </a:lnTo>
                <a:lnTo>
                  <a:pt x="1013350" y="2541499"/>
                </a:lnTo>
                <a:lnTo>
                  <a:pt x="1014005" y="2541587"/>
                </a:lnTo>
                <a:lnTo>
                  <a:pt x="1013731" y="2541904"/>
                </a:lnTo>
                <a:lnTo>
                  <a:pt x="1015722" y="2541157"/>
                </a:lnTo>
                <a:cubicBezTo>
                  <a:pt x="1034393" y="2530424"/>
                  <a:pt x="1050273" y="2514968"/>
                  <a:pt x="1074738" y="2514754"/>
                </a:cubicBezTo>
                <a:cubicBezTo>
                  <a:pt x="1086971" y="2514754"/>
                  <a:pt x="1096199" y="2502947"/>
                  <a:pt x="1102422" y="2492000"/>
                </a:cubicBezTo>
                <a:cubicBezTo>
                  <a:pt x="1100877" y="2489252"/>
                  <a:pt x="1101413" y="2485796"/>
                  <a:pt x="1103709" y="2483628"/>
                </a:cubicBezTo>
                <a:cubicBezTo>
                  <a:pt x="1113367" y="2479764"/>
                  <a:pt x="1120288" y="2473163"/>
                  <a:pt x="1126485" y="2465838"/>
                </a:cubicBezTo>
                <a:lnTo>
                  <a:pt x="1144016" y="2444780"/>
                </a:lnTo>
                <a:lnTo>
                  <a:pt x="1142552" y="2444989"/>
                </a:lnTo>
                <a:lnTo>
                  <a:pt x="1152425" y="2423523"/>
                </a:lnTo>
                <a:lnTo>
                  <a:pt x="1152513" y="2423622"/>
                </a:lnTo>
                <a:lnTo>
                  <a:pt x="1159506" y="2414534"/>
                </a:lnTo>
                <a:cubicBezTo>
                  <a:pt x="1162242" y="2411663"/>
                  <a:pt x="1164442" y="2408497"/>
                  <a:pt x="1163369" y="2403559"/>
                </a:cubicBezTo>
                <a:lnTo>
                  <a:pt x="1168949" y="2410643"/>
                </a:lnTo>
                <a:lnTo>
                  <a:pt x="1168948" y="2410646"/>
                </a:lnTo>
                <a:lnTo>
                  <a:pt x="1168950" y="2410643"/>
                </a:lnTo>
                <a:lnTo>
                  <a:pt x="1169623" y="2409625"/>
                </a:lnTo>
                <a:lnTo>
                  <a:pt x="1163369" y="2403559"/>
                </a:lnTo>
                <a:cubicBezTo>
                  <a:pt x="1156502" y="2400769"/>
                  <a:pt x="1153497" y="2409140"/>
                  <a:pt x="1147489" y="2408711"/>
                </a:cubicBezTo>
                <a:lnTo>
                  <a:pt x="1119161" y="2424811"/>
                </a:lnTo>
                <a:cubicBezTo>
                  <a:pt x="1121308" y="2418908"/>
                  <a:pt x="1123722" y="2413487"/>
                  <a:pt x="1127290" y="2409597"/>
                </a:cubicBezTo>
                <a:lnTo>
                  <a:pt x="1142338" y="2403560"/>
                </a:lnTo>
                <a:lnTo>
                  <a:pt x="1142338" y="2403559"/>
                </a:lnTo>
                <a:cubicBezTo>
                  <a:pt x="1178606" y="2378873"/>
                  <a:pt x="1186975" y="2337229"/>
                  <a:pt x="1203285" y="2300951"/>
                </a:cubicBezTo>
                <a:cubicBezTo>
                  <a:pt x="1217450" y="2269396"/>
                  <a:pt x="1226677" y="2235480"/>
                  <a:pt x="1238910" y="2202852"/>
                </a:cubicBezTo>
                <a:cubicBezTo>
                  <a:pt x="1244275" y="2188898"/>
                  <a:pt x="1250283" y="2175160"/>
                  <a:pt x="1256506" y="2161636"/>
                </a:cubicBezTo>
                <a:cubicBezTo>
                  <a:pt x="1262086" y="2150259"/>
                  <a:pt x="1263589" y="2137755"/>
                  <a:pt x="1265359" y="2125332"/>
                </a:cubicBezTo>
                <a:lnTo>
                  <a:pt x="1275790" y="2089618"/>
                </a:lnTo>
                <a:lnTo>
                  <a:pt x="1272120" y="2077543"/>
                </a:lnTo>
                <a:cubicBezTo>
                  <a:pt x="1273408" y="2074055"/>
                  <a:pt x="1276681" y="2071049"/>
                  <a:pt x="1280329" y="2068258"/>
                </a:cubicBezTo>
                <a:cubicBezTo>
                  <a:pt x="1283762" y="2068258"/>
                  <a:pt x="1284191" y="2072337"/>
                  <a:pt x="1285909" y="2074698"/>
                </a:cubicBezTo>
                <a:lnTo>
                  <a:pt x="1280544" y="2089724"/>
                </a:lnTo>
                <a:lnTo>
                  <a:pt x="1280505" y="2089724"/>
                </a:lnTo>
                <a:lnTo>
                  <a:pt x="1273166" y="2130779"/>
                </a:lnTo>
                <a:cubicBezTo>
                  <a:pt x="1269062" y="2144195"/>
                  <a:pt x="1264877" y="2157558"/>
                  <a:pt x="1265306" y="2171725"/>
                </a:cubicBezTo>
                <a:cubicBezTo>
                  <a:pt x="1269148" y="2184777"/>
                  <a:pt x="1265521" y="2198880"/>
                  <a:pt x="1255863" y="2208432"/>
                </a:cubicBezTo>
                <a:cubicBezTo>
                  <a:pt x="1244918" y="2217663"/>
                  <a:pt x="1260799" y="2225176"/>
                  <a:pt x="1255863" y="2233333"/>
                </a:cubicBezTo>
                <a:lnTo>
                  <a:pt x="1255544" y="2234615"/>
                </a:lnTo>
                <a:lnTo>
                  <a:pt x="1256078" y="2240846"/>
                </a:lnTo>
                <a:lnTo>
                  <a:pt x="1269383" y="2216804"/>
                </a:lnTo>
                <a:cubicBezTo>
                  <a:pt x="1271636" y="2228417"/>
                  <a:pt x="1268482" y="2240438"/>
                  <a:pt x="1260799" y="2249432"/>
                </a:cubicBezTo>
                <a:lnTo>
                  <a:pt x="1260798" y="2249432"/>
                </a:lnTo>
                <a:lnTo>
                  <a:pt x="1260799" y="2249433"/>
                </a:lnTo>
                <a:cubicBezTo>
                  <a:pt x="1257581" y="2255873"/>
                  <a:pt x="1253503" y="2261025"/>
                  <a:pt x="1245133" y="2259308"/>
                </a:cubicBezTo>
                <a:lnTo>
                  <a:pt x="1245134" y="2259306"/>
                </a:lnTo>
                <a:lnTo>
                  <a:pt x="1245133" y="2259307"/>
                </a:lnTo>
                <a:cubicBezTo>
                  <a:pt x="1231634" y="2274333"/>
                  <a:pt x="1226484" y="2295091"/>
                  <a:pt x="1231398" y="2314690"/>
                </a:cubicBezTo>
                <a:cubicBezTo>
                  <a:pt x="1231398" y="2318232"/>
                  <a:pt x="1231827" y="2321076"/>
                  <a:pt x="1231210" y="2323115"/>
                </a:cubicBezTo>
                <a:lnTo>
                  <a:pt x="1224746" y="2326711"/>
                </a:lnTo>
                <a:lnTo>
                  <a:pt x="1224531" y="2337015"/>
                </a:lnTo>
                <a:lnTo>
                  <a:pt x="1214230" y="2367282"/>
                </a:lnTo>
                <a:lnTo>
                  <a:pt x="1213758" y="2367390"/>
                </a:lnTo>
                <a:lnTo>
                  <a:pt x="1214874" y="2368140"/>
                </a:lnTo>
                <a:cubicBezTo>
                  <a:pt x="1212513" y="2372219"/>
                  <a:pt x="1210368" y="2376941"/>
                  <a:pt x="1204788" y="2377800"/>
                </a:cubicBezTo>
                <a:lnTo>
                  <a:pt x="1199862" y="2372258"/>
                </a:lnTo>
                <a:lnTo>
                  <a:pt x="1199684" y="2372352"/>
                </a:lnTo>
                <a:lnTo>
                  <a:pt x="1204144" y="2377371"/>
                </a:lnTo>
                <a:lnTo>
                  <a:pt x="1198993" y="2377371"/>
                </a:lnTo>
                <a:cubicBezTo>
                  <a:pt x="1197813" y="2380699"/>
                  <a:pt x="1199369" y="2384563"/>
                  <a:pt x="1199933" y="2388346"/>
                </a:cubicBezTo>
                <a:lnTo>
                  <a:pt x="1195942" y="2396691"/>
                </a:lnTo>
                <a:lnTo>
                  <a:pt x="1197277" y="2396691"/>
                </a:lnTo>
                <a:cubicBezTo>
                  <a:pt x="1209295" y="2418157"/>
                  <a:pt x="1190625" y="2430178"/>
                  <a:pt x="1179680" y="2442843"/>
                </a:cubicBezTo>
                <a:cubicBezTo>
                  <a:pt x="1149635" y="2477188"/>
                  <a:pt x="1126029" y="2516686"/>
                  <a:pt x="1085683" y="2542231"/>
                </a:cubicBezTo>
                <a:cubicBezTo>
                  <a:pt x="1041432" y="2567969"/>
                  <a:pt x="991879" y="2583231"/>
                  <a:pt x="940826" y="2586880"/>
                </a:cubicBezTo>
                <a:cubicBezTo>
                  <a:pt x="926661" y="2588598"/>
                  <a:pt x="911854" y="2586880"/>
                  <a:pt x="900480" y="2597184"/>
                </a:cubicBezTo>
                <a:cubicBezTo>
                  <a:pt x="889106" y="2607487"/>
                  <a:pt x="877088" y="2595896"/>
                  <a:pt x="865715" y="2600833"/>
                </a:cubicBezTo>
                <a:cubicBezTo>
                  <a:pt x="798973" y="2629383"/>
                  <a:pt x="726651" y="2632174"/>
                  <a:pt x="656691" y="2641404"/>
                </a:cubicBezTo>
                <a:cubicBezTo>
                  <a:pt x="589155" y="2654176"/>
                  <a:pt x="519431" y="2647994"/>
                  <a:pt x="455178" y="2623587"/>
                </a:cubicBezTo>
                <a:lnTo>
                  <a:pt x="440028" y="2614571"/>
                </a:lnTo>
                <a:lnTo>
                  <a:pt x="435863" y="2614571"/>
                </a:lnTo>
                <a:cubicBezTo>
                  <a:pt x="419081" y="2612661"/>
                  <a:pt x="403308" y="2605534"/>
                  <a:pt x="390796" y="2594178"/>
                </a:cubicBezTo>
                <a:lnTo>
                  <a:pt x="381354" y="2589026"/>
                </a:lnTo>
                <a:cubicBezTo>
                  <a:pt x="362683" y="2592032"/>
                  <a:pt x="352811" y="2577005"/>
                  <a:pt x="339935" y="2568633"/>
                </a:cubicBezTo>
                <a:cubicBezTo>
                  <a:pt x="335064" y="2566916"/>
                  <a:pt x="331115" y="2563266"/>
                  <a:pt x="328990" y="2558544"/>
                </a:cubicBezTo>
                <a:lnTo>
                  <a:pt x="339891" y="2560758"/>
                </a:lnTo>
                <a:lnTo>
                  <a:pt x="331351" y="2556827"/>
                </a:lnTo>
                <a:lnTo>
                  <a:pt x="329421" y="2555754"/>
                </a:lnTo>
                <a:lnTo>
                  <a:pt x="324913" y="2555754"/>
                </a:lnTo>
                <a:lnTo>
                  <a:pt x="323847" y="2554566"/>
                </a:lnTo>
                <a:lnTo>
                  <a:pt x="325128" y="2557471"/>
                </a:lnTo>
                <a:cubicBezTo>
                  <a:pt x="315261" y="2554896"/>
                  <a:pt x="298308" y="2558759"/>
                  <a:pt x="308179" y="2538581"/>
                </a:cubicBezTo>
                <a:lnTo>
                  <a:pt x="310935" y="2540172"/>
                </a:lnTo>
                <a:lnTo>
                  <a:pt x="307967" y="2536864"/>
                </a:lnTo>
                <a:cubicBezTo>
                  <a:pt x="265046" y="2527204"/>
                  <a:pt x="243586" y="2487063"/>
                  <a:pt x="209678" y="2465382"/>
                </a:cubicBezTo>
                <a:cubicBezTo>
                  <a:pt x="164719" y="2437154"/>
                  <a:pt x="123676" y="2403721"/>
                  <a:pt x="82928" y="2369912"/>
                </a:cubicBezTo>
                <a:lnTo>
                  <a:pt x="0" y="2305068"/>
                </a:lnTo>
                <a:lnTo>
                  <a:pt x="0" y="2072225"/>
                </a:lnTo>
                <a:lnTo>
                  <a:pt x="84297" y="2127372"/>
                </a:lnTo>
                <a:cubicBezTo>
                  <a:pt x="113429" y="2145806"/>
                  <a:pt x="142937" y="2163462"/>
                  <a:pt x="173625" y="2179668"/>
                </a:cubicBezTo>
                <a:lnTo>
                  <a:pt x="175563" y="2180735"/>
                </a:lnTo>
                <a:lnTo>
                  <a:pt x="179848" y="2176448"/>
                </a:lnTo>
                <a:lnTo>
                  <a:pt x="193869" y="2184204"/>
                </a:lnTo>
                <a:lnTo>
                  <a:pt x="180921" y="2173228"/>
                </a:lnTo>
                <a:cubicBezTo>
                  <a:pt x="151735" y="2151762"/>
                  <a:pt x="121369" y="2131852"/>
                  <a:pt x="90547" y="2112587"/>
                </a:cubicBezTo>
                <a:lnTo>
                  <a:pt x="0" y="2057373"/>
                </a:lnTo>
                <a:lnTo>
                  <a:pt x="0" y="2036210"/>
                </a:lnTo>
                <a:lnTo>
                  <a:pt x="3318" y="2038737"/>
                </a:lnTo>
                <a:lnTo>
                  <a:pt x="10740" y="2040353"/>
                </a:lnTo>
                <a:cubicBezTo>
                  <a:pt x="57739" y="2064180"/>
                  <a:pt x="99157" y="2096809"/>
                  <a:pt x="143795" y="2124286"/>
                </a:cubicBezTo>
                <a:cubicBezTo>
                  <a:pt x="256891" y="2193621"/>
                  <a:pt x="366117" y="2269611"/>
                  <a:pt x="482646" y="2333365"/>
                </a:cubicBezTo>
                <a:cubicBezTo>
                  <a:pt x="536727" y="2362989"/>
                  <a:pt x="587373" y="2397764"/>
                  <a:pt x="643599" y="2423737"/>
                </a:cubicBezTo>
                <a:cubicBezTo>
                  <a:pt x="662056" y="2432324"/>
                  <a:pt x="677292" y="2440052"/>
                  <a:pt x="686520" y="2411072"/>
                </a:cubicBezTo>
                <a:cubicBezTo>
                  <a:pt x="692315" y="2391538"/>
                  <a:pt x="713345" y="2381664"/>
                  <a:pt x="724075" y="2364062"/>
                </a:cubicBezTo>
                <a:cubicBezTo>
                  <a:pt x="784166" y="2264888"/>
                  <a:pt x="810991" y="2153479"/>
                  <a:pt x="841035" y="2043788"/>
                </a:cubicBezTo>
                <a:cubicBezTo>
                  <a:pt x="882883" y="1889876"/>
                  <a:pt x="922370" y="1735105"/>
                  <a:pt x="957136" y="1579476"/>
                </a:cubicBezTo>
                <a:cubicBezTo>
                  <a:pt x="979754" y="1489190"/>
                  <a:pt x="996172" y="1397465"/>
                  <a:pt x="1006280" y="1304924"/>
                </a:cubicBezTo>
                <a:cubicBezTo>
                  <a:pt x="1008425" y="1277019"/>
                  <a:pt x="1014220" y="1248683"/>
                  <a:pt x="1017225" y="1220778"/>
                </a:cubicBezTo>
                <a:cubicBezTo>
                  <a:pt x="1015958" y="1208950"/>
                  <a:pt x="1013125" y="1197315"/>
                  <a:pt x="1008855" y="1186217"/>
                </a:cubicBezTo>
                <a:cubicBezTo>
                  <a:pt x="1007524" y="1178510"/>
                  <a:pt x="1008276" y="1170590"/>
                  <a:pt x="1011000" y="1163248"/>
                </a:cubicBezTo>
                <a:cubicBezTo>
                  <a:pt x="1022805" y="1123536"/>
                  <a:pt x="1004992" y="1102070"/>
                  <a:pt x="965505" y="1108939"/>
                </a:cubicBezTo>
                <a:cubicBezTo>
                  <a:pt x="862968" y="1127572"/>
                  <a:pt x="762898" y="1157817"/>
                  <a:pt x="667206" y="1199097"/>
                </a:cubicBezTo>
                <a:cubicBezTo>
                  <a:pt x="595313" y="1228720"/>
                  <a:pt x="524709" y="1260919"/>
                  <a:pt x="454320" y="1293762"/>
                </a:cubicBezTo>
                <a:cubicBezTo>
                  <a:pt x="416120" y="1311794"/>
                  <a:pt x="379637" y="1332616"/>
                  <a:pt x="340151" y="1348501"/>
                </a:cubicBezTo>
                <a:cubicBezTo>
                  <a:pt x="301228" y="1364987"/>
                  <a:pt x="264102" y="1385487"/>
                  <a:pt x="229421" y="1409679"/>
                </a:cubicBezTo>
                <a:cubicBezTo>
                  <a:pt x="202360" y="1423976"/>
                  <a:pt x="176264" y="1440054"/>
                  <a:pt x="151305" y="1457763"/>
                </a:cubicBezTo>
                <a:cubicBezTo>
                  <a:pt x="136177" y="1473004"/>
                  <a:pt x="116948" y="1483523"/>
                  <a:pt x="95940" y="1488030"/>
                </a:cubicBezTo>
                <a:cubicBezTo>
                  <a:pt x="85637" y="1489533"/>
                  <a:pt x="76194" y="1501769"/>
                  <a:pt x="68898" y="1510999"/>
                </a:cubicBezTo>
                <a:cubicBezTo>
                  <a:pt x="64821" y="1516151"/>
                  <a:pt x="53876" y="1512072"/>
                  <a:pt x="55808" y="1523020"/>
                </a:cubicBezTo>
                <a:cubicBezTo>
                  <a:pt x="48940" y="1518727"/>
                  <a:pt x="55808" y="1509496"/>
                  <a:pt x="48081" y="1505418"/>
                </a:cubicBezTo>
                <a:cubicBezTo>
                  <a:pt x="50550" y="1524308"/>
                  <a:pt x="43576" y="1535041"/>
                  <a:pt x="33275" y="1542447"/>
                </a:cubicBezTo>
                <a:lnTo>
                  <a:pt x="0" y="1558781"/>
                </a:lnTo>
                <a:lnTo>
                  <a:pt x="0" y="1231696"/>
                </a:lnTo>
                <a:lnTo>
                  <a:pt x="38853" y="1211762"/>
                </a:lnTo>
                <a:cubicBezTo>
                  <a:pt x="46365" y="1207898"/>
                  <a:pt x="56236" y="1209186"/>
                  <a:pt x="58598" y="1196521"/>
                </a:cubicBezTo>
                <a:cubicBezTo>
                  <a:pt x="60958" y="1183856"/>
                  <a:pt x="72976" y="1197594"/>
                  <a:pt x="80058" y="1192871"/>
                </a:cubicBezTo>
                <a:cubicBezTo>
                  <a:pt x="95080" y="1183856"/>
                  <a:pt x="107956" y="1170117"/>
                  <a:pt x="129846" y="1171405"/>
                </a:cubicBezTo>
                <a:cubicBezTo>
                  <a:pt x="134353" y="1171405"/>
                  <a:pt x="147014" y="1147148"/>
                  <a:pt x="163323" y="1146719"/>
                </a:cubicBezTo>
                <a:cubicBezTo>
                  <a:pt x="184784" y="1146719"/>
                  <a:pt x="197446" y="1128903"/>
                  <a:pt x="213326" y="1119887"/>
                </a:cubicBezTo>
                <a:cubicBezTo>
                  <a:pt x="233499" y="1108510"/>
                  <a:pt x="256247" y="1103358"/>
                  <a:pt x="275990" y="1089619"/>
                </a:cubicBezTo>
                <a:cubicBezTo>
                  <a:pt x="295154" y="1080690"/>
                  <a:pt x="314791" y="1072812"/>
                  <a:pt x="334786" y="1066007"/>
                </a:cubicBezTo>
                <a:lnTo>
                  <a:pt x="338771" y="1068304"/>
                </a:lnTo>
                <a:lnTo>
                  <a:pt x="341545" y="1067751"/>
                </a:lnTo>
                <a:lnTo>
                  <a:pt x="345421" y="1068411"/>
                </a:lnTo>
                <a:lnTo>
                  <a:pt x="349593" y="1066007"/>
                </a:lnTo>
                <a:cubicBezTo>
                  <a:pt x="349593" y="1063002"/>
                  <a:pt x="351309" y="1058064"/>
                  <a:pt x="353026" y="1057420"/>
                </a:cubicBezTo>
                <a:cubicBezTo>
                  <a:pt x="429855" y="1032520"/>
                  <a:pt x="501317" y="993022"/>
                  <a:pt x="580292" y="974132"/>
                </a:cubicBezTo>
                <a:cubicBezTo>
                  <a:pt x="631153" y="961253"/>
                  <a:pt x="679867" y="940431"/>
                  <a:pt x="730515" y="926477"/>
                </a:cubicBezTo>
                <a:cubicBezTo>
                  <a:pt x="758713" y="916539"/>
                  <a:pt x="788865" y="913383"/>
                  <a:pt x="818502" y="917247"/>
                </a:cubicBezTo>
                <a:cubicBezTo>
                  <a:pt x="821614" y="914779"/>
                  <a:pt x="824672" y="914779"/>
                  <a:pt x="827730" y="915396"/>
                </a:cubicBezTo>
                <a:lnTo>
                  <a:pt x="835985" y="917052"/>
                </a:lnTo>
                <a:lnTo>
                  <a:pt x="865285" y="911880"/>
                </a:lnTo>
                <a:lnTo>
                  <a:pt x="869792" y="910163"/>
                </a:lnTo>
                <a:cubicBezTo>
                  <a:pt x="874942" y="910914"/>
                  <a:pt x="880307" y="910055"/>
                  <a:pt x="885538" y="910055"/>
                </a:cubicBezTo>
                <a:close/>
                <a:moveTo>
                  <a:pt x="74833" y="821438"/>
                </a:moveTo>
                <a:lnTo>
                  <a:pt x="75250" y="821855"/>
                </a:lnTo>
                <a:lnTo>
                  <a:pt x="75438" y="821783"/>
                </a:lnTo>
                <a:close/>
                <a:moveTo>
                  <a:pt x="69600" y="817971"/>
                </a:moveTo>
                <a:lnTo>
                  <a:pt x="69347" y="818073"/>
                </a:lnTo>
                <a:lnTo>
                  <a:pt x="69511" y="818073"/>
                </a:lnTo>
                <a:close/>
                <a:moveTo>
                  <a:pt x="14386" y="812707"/>
                </a:moveTo>
                <a:lnTo>
                  <a:pt x="12993" y="813390"/>
                </a:lnTo>
                <a:lnTo>
                  <a:pt x="37566" y="818503"/>
                </a:lnTo>
                <a:lnTo>
                  <a:pt x="41307" y="823907"/>
                </a:lnTo>
                <a:lnTo>
                  <a:pt x="41640" y="823654"/>
                </a:lnTo>
                <a:lnTo>
                  <a:pt x="44067" y="822745"/>
                </a:lnTo>
                <a:lnTo>
                  <a:pt x="41638" y="822152"/>
                </a:lnTo>
                <a:lnTo>
                  <a:pt x="40565" y="816786"/>
                </a:lnTo>
                <a:lnTo>
                  <a:pt x="40566" y="816785"/>
                </a:lnTo>
                <a:lnTo>
                  <a:pt x="40565" y="816785"/>
                </a:lnTo>
                <a:close/>
                <a:moveTo>
                  <a:pt x="159572" y="723893"/>
                </a:moveTo>
                <a:lnTo>
                  <a:pt x="153878" y="725125"/>
                </a:lnTo>
                <a:lnTo>
                  <a:pt x="152840" y="725562"/>
                </a:lnTo>
                <a:lnTo>
                  <a:pt x="155257" y="726987"/>
                </a:lnTo>
                <a:lnTo>
                  <a:pt x="153876" y="725769"/>
                </a:lnTo>
                <a:close/>
                <a:moveTo>
                  <a:pt x="220641" y="694560"/>
                </a:moveTo>
                <a:lnTo>
                  <a:pt x="218798" y="696694"/>
                </a:lnTo>
                <a:lnTo>
                  <a:pt x="221474" y="695073"/>
                </a:lnTo>
                <a:lnTo>
                  <a:pt x="221478" y="695072"/>
                </a:lnTo>
                <a:lnTo>
                  <a:pt x="221477" y="695072"/>
                </a:lnTo>
                <a:close/>
                <a:moveTo>
                  <a:pt x="267705" y="684796"/>
                </a:moveTo>
                <a:lnTo>
                  <a:pt x="267704" y="684798"/>
                </a:lnTo>
                <a:lnTo>
                  <a:pt x="270603" y="687117"/>
                </a:lnTo>
                <a:lnTo>
                  <a:pt x="270605" y="687116"/>
                </a:lnTo>
                <a:close/>
                <a:moveTo>
                  <a:pt x="238861" y="651925"/>
                </a:moveTo>
                <a:cubicBezTo>
                  <a:pt x="245299" y="652140"/>
                  <a:pt x="247446" y="656433"/>
                  <a:pt x="247874" y="662014"/>
                </a:cubicBezTo>
                <a:lnTo>
                  <a:pt x="231136" y="662014"/>
                </a:lnTo>
                <a:cubicBezTo>
                  <a:pt x="229956" y="657786"/>
                  <a:pt x="232402" y="653406"/>
                  <a:pt x="236629" y="652226"/>
                </a:cubicBezTo>
                <a:cubicBezTo>
                  <a:pt x="237359" y="652011"/>
                  <a:pt x="238111" y="651925"/>
                  <a:pt x="238861" y="651925"/>
                </a:cubicBezTo>
                <a:close/>
                <a:moveTo>
                  <a:pt x="717558" y="606364"/>
                </a:moveTo>
                <a:lnTo>
                  <a:pt x="715356" y="606847"/>
                </a:lnTo>
                <a:lnTo>
                  <a:pt x="719627" y="606847"/>
                </a:lnTo>
                <a:close/>
                <a:moveTo>
                  <a:pt x="708449" y="604955"/>
                </a:moveTo>
                <a:lnTo>
                  <a:pt x="708303" y="605084"/>
                </a:lnTo>
                <a:lnTo>
                  <a:pt x="709912" y="606847"/>
                </a:lnTo>
                <a:lnTo>
                  <a:pt x="710341" y="606847"/>
                </a:lnTo>
                <a:close/>
                <a:moveTo>
                  <a:pt x="820376" y="599565"/>
                </a:moveTo>
                <a:lnTo>
                  <a:pt x="821192" y="599904"/>
                </a:lnTo>
                <a:lnTo>
                  <a:pt x="821902" y="599746"/>
                </a:lnTo>
                <a:close/>
                <a:moveTo>
                  <a:pt x="836979" y="596256"/>
                </a:moveTo>
                <a:lnTo>
                  <a:pt x="836906" y="596391"/>
                </a:lnTo>
                <a:lnTo>
                  <a:pt x="837327" y="596297"/>
                </a:lnTo>
                <a:close/>
                <a:moveTo>
                  <a:pt x="297069" y="583680"/>
                </a:moveTo>
                <a:lnTo>
                  <a:pt x="296719" y="583983"/>
                </a:lnTo>
                <a:lnTo>
                  <a:pt x="297021" y="583878"/>
                </a:lnTo>
                <a:lnTo>
                  <a:pt x="297380" y="583975"/>
                </a:lnTo>
                <a:close/>
                <a:moveTo>
                  <a:pt x="327273" y="575398"/>
                </a:moveTo>
                <a:lnTo>
                  <a:pt x="325532" y="575506"/>
                </a:lnTo>
                <a:lnTo>
                  <a:pt x="327273" y="575506"/>
                </a:lnTo>
                <a:close/>
                <a:moveTo>
                  <a:pt x="256844" y="373951"/>
                </a:moveTo>
                <a:lnTo>
                  <a:pt x="256885" y="374365"/>
                </a:lnTo>
                <a:lnTo>
                  <a:pt x="256890" y="374369"/>
                </a:lnTo>
                <a:lnTo>
                  <a:pt x="257576" y="374768"/>
                </a:lnTo>
                <a:close/>
                <a:moveTo>
                  <a:pt x="93890" y="264645"/>
                </a:moveTo>
                <a:lnTo>
                  <a:pt x="92343" y="265111"/>
                </a:lnTo>
                <a:lnTo>
                  <a:pt x="93577" y="264892"/>
                </a:lnTo>
                <a:close/>
                <a:moveTo>
                  <a:pt x="446254" y="233652"/>
                </a:moveTo>
                <a:lnTo>
                  <a:pt x="446862" y="234437"/>
                </a:lnTo>
                <a:lnTo>
                  <a:pt x="447798" y="234314"/>
                </a:lnTo>
                <a:close/>
                <a:moveTo>
                  <a:pt x="588875" y="229473"/>
                </a:moveTo>
                <a:lnTo>
                  <a:pt x="586213" y="230763"/>
                </a:lnTo>
                <a:lnTo>
                  <a:pt x="588923" y="230982"/>
                </a:lnTo>
                <a:lnTo>
                  <a:pt x="588875" y="230546"/>
                </a:lnTo>
                <a:lnTo>
                  <a:pt x="594446" y="230546"/>
                </a:lnTo>
                <a:lnTo>
                  <a:pt x="592674" y="229473"/>
                </a:lnTo>
                <a:close/>
                <a:moveTo>
                  <a:pt x="144187" y="199762"/>
                </a:moveTo>
                <a:lnTo>
                  <a:pt x="144200" y="199765"/>
                </a:lnTo>
                <a:lnTo>
                  <a:pt x="144199" y="199764"/>
                </a:lnTo>
                <a:close/>
                <a:moveTo>
                  <a:pt x="177275" y="194477"/>
                </a:moveTo>
                <a:lnTo>
                  <a:pt x="177269" y="194483"/>
                </a:lnTo>
                <a:lnTo>
                  <a:pt x="176526" y="194743"/>
                </a:lnTo>
                <a:lnTo>
                  <a:pt x="177133" y="195438"/>
                </a:lnTo>
                <a:lnTo>
                  <a:pt x="177273" y="194483"/>
                </a:lnTo>
                <a:close/>
                <a:moveTo>
                  <a:pt x="596538" y="188026"/>
                </a:moveTo>
                <a:lnTo>
                  <a:pt x="588900" y="191691"/>
                </a:lnTo>
                <a:lnTo>
                  <a:pt x="605561" y="190555"/>
                </a:lnTo>
                <a:close/>
                <a:moveTo>
                  <a:pt x="57098" y="175932"/>
                </a:moveTo>
                <a:cubicBezTo>
                  <a:pt x="64861" y="175271"/>
                  <a:pt x="73083" y="175754"/>
                  <a:pt x="81989" y="178169"/>
                </a:cubicBezTo>
                <a:lnTo>
                  <a:pt x="286" y="206122"/>
                </a:lnTo>
                <a:lnTo>
                  <a:pt x="439" y="206289"/>
                </a:lnTo>
                <a:lnTo>
                  <a:pt x="0" y="206413"/>
                </a:lnTo>
                <a:lnTo>
                  <a:pt x="0" y="189917"/>
                </a:lnTo>
                <a:lnTo>
                  <a:pt x="24509" y="183965"/>
                </a:lnTo>
                <a:cubicBezTo>
                  <a:pt x="34844" y="180488"/>
                  <a:pt x="45454" y="176923"/>
                  <a:pt x="57098" y="175932"/>
                </a:cubicBezTo>
                <a:close/>
                <a:moveTo>
                  <a:pt x="213027" y="172749"/>
                </a:moveTo>
                <a:cubicBezTo>
                  <a:pt x="215844" y="172642"/>
                  <a:pt x="218794" y="173984"/>
                  <a:pt x="221262" y="175594"/>
                </a:cubicBezTo>
                <a:cubicBezTo>
                  <a:pt x="226199" y="178813"/>
                  <a:pt x="221047" y="182892"/>
                  <a:pt x="217614" y="184824"/>
                </a:cubicBezTo>
                <a:lnTo>
                  <a:pt x="215707" y="183836"/>
                </a:lnTo>
                <a:lnTo>
                  <a:pt x="216542" y="185038"/>
                </a:lnTo>
                <a:cubicBezTo>
                  <a:pt x="213752" y="189546"/>
                  <a:pt x="216542" y="196630"/>
                  <a:pt x="210748" y="199849"/>
                </a:cubicBezTo>
                <a:lnTo>
                  <a:pt x="210300" y="199152"/>
                </a:lnTo>
                <a:lnTo>
                  <a:pt x="210320" y="199635"/>
                </a:lnTo>
                <a:cubicBezTo>
                  <a:pt x="203240" y="208221"/>
                  <a:pt x="192725" y="201138"/>
                  <a:pt x="184354" y="204572"/>
                </a:cubicBezTo>
                <a:lnTo>
                  <a:pt x="183322" y="204417"/>
                </a:lnTo>
                <a:lnTo>
                  <a:pt x="165957" y="216229"/>
                </a:lnTo>
                <a:cubicBezTo>
                  <a:pt x="158778" y="218128"/>
                  <a:pt x="150972" y="217645"/>
                  <a:pt x="143794" y="214447"/>
                </a:cubicBezTo>
                <a:lnTo>
                  <a:pt x="143148" y="212048"/>
                </a:lnTo>
                <a:lnTo>
                  <a:pt x="143148" y="215306"/>
                </a:lnTo>
                <a:cubicBezTo>
                  <a:pt x="143148" y="218311"/>
                  <a:pt x="141859" y="223677"/>
                  <a:pt x="141216" y="223677"/>
                </a:cubicBezTo>
                <a:cubicBezTo>
                  <a:pt x="136494" y="223463"/>
                  <a:pt x="134348" y="219170"/>
                  <a:pt x="131773" y="215091"/>
                </a:cubicBezTo>
                <a:lnTo>
                  <a:pt x="131954" y="214908"/>
                </a:lnTo>
                <a:lnTo>
                  <a:pt x="128343" y="212300"/>
                </a:lnTo>
                <a:cubicBezTo>
                  <a:pt x="125337" y="210368"/>
                  <a:pt x="125123" y="208007"/>
                  <a:pt x="128343" y="205645"/>
                </a:cubicBezTo>
                <a:lnTo>
                  <a:pt x="142796" y="199479"/>
                </a:lnTo>
                <a:lnTo>
                  <a:pt x="142504" y="199420"/>
                </a:lnTo>
                <a:cubicBezTo>
                  <a:pt x="147011" y="182032"/>
                  <a:pt x="153449" y="192980"/>
                  <a:pt x="159457" y="198347"/>
                </a:cubicBezTo>
                <a:lnTo>
                  <a:pt x="159456" y="198349"/>
                </a:lnTo>
                <a:lnTo>
                  <a:pt x="159459" y="198347"/>
                </a:lnTo>
                <a:cubicBezTo>
                  <a:pt x="160877" y="198669"/>
                  <a:pt x="162336" y="198669"/>
                  <a:pt x="163752" y="198347"/>
                </a:cubicBezTo>
                <a:lnTo>
                  <a:pt x="164077" y="198144"/>
                </a:lnTo>
                <a:lnTo>
                  <a:pt x="167505" y="187024"/>
                </a:lnTo>
                <a:cubicBezTo>
                  <a:pt x="169490" y="183751"/>
                  <a:pt x="172870" y="181926"/>
                  <a:pt x="179630" y="183536"/>
                </a:cubicBezTo>
                <a:lnTo>
                  <a:pt x="180698" y="187409"/>
                </a:lnTo>
                <a:lnTo>
                  <a:pt x="180699" y="187409"/>
                </a:lnTo>
                <a:lnTo>
                  <a:pt x="179631" y="183535"/>
                </a:lnTo>
                <a:cubicBezTo>
                  <a:pt x="182421" y="179993"/>
                  <a:pt x="185801" y="178866"/>
                  <a:pt x="189477" y="178598"/>
                </a:cubicBezTo>
                <a:cubicBezTo>
                  <a:pt x="193151" y="178330"/>
                  <a:pt x="197121" y="178920"/>
                  <a:pt x="201091" y="178813"/>
                </a:cubicBezTo>
                <a:lnTo>
                  <a:pt x="204525" y="178813"/>
                </a:lnTo>
                <a:lnTo>
                  <a:pt x="205970" y="178793"/>
                </a:lnTo>
                <a:lnTo>
                  <a:pt x="205596" y="178599"/>
                </a:lnTo>
                <a:cubicBezTo>
                  <a:pt x="207528" y="174413"/>
                  <a:pt x="210210" y="172857"/>
                  <a:pt x="213027" y="172749"/>
                </a:cubicBezTo>
                <a:close/>
                <a:moveTo>
                  <a:pt x="233712" y="168724"/>
                </a:moveTo>
                <a:cubicBezTo>
                  <a:pt x="250880" y="168724"/>
                  <a:pt x="255173" y="177096"/>
                  <a:pt x="255173" y="187614"/>
                </a:cubicBezTo>
                <a:cubicBezTo>
                  <a:pt x="255173" y="198133"/>
                  <a:pt x="247447" y="195986"/>
                  <a:pt x="241222" y="183965"/>
                </a:cubicBezTo>
                <a:cubicBezTo>
                  <a:pt x="239077" y="179672"/>
                  <a:pt x="237360" y="175379"/>
                  <a:pt x="233712" y="168724"/>
                </a:cubicBezTo>
                <a:close/>
                <a:moveTo>
                  <a:pt x="92286" y="163572"/>
                </a:moveTo>
                <a:cubicBezTo>
                  <a:pt x="100441" y="165719"/>
                  <a:pt x="97438" y="172373"/>
                  <a:pt x="98939" y="178598"/>
                </a:cubicBezTo>
                <a:cubicBezTo>
                  <a:pt x="91213" y="176881"/>
                  <a:pt x="86921" y="173876"/>
                  <a:pt x="87351" y="167006"/>
                </a:cubicBezTo>
                <a:cubicBezTo>
                  <a:pt x="87351" y="165719"/>
                  <a:pt x="90785" y="163143"/>
                  <a:pt x="92286" y="163572"/>
                </a:cubicBezTo>
                <a:close/>
                <a:moveTo>
                  <a:pt x="178532" y="142348"/>
                </a:moveTo>
                <a:cubicBezTo>
                  <a:pt x="182314" y="142267"/>
                  <a:pt x="186069" y="142965"/>
                  <a:pt x="189718" y="142536"/>
                </a:cubicBezTo>
                <a:lnTo>
                  <a:pt x="194869" y="146829"/>
                </a:lnTo>
                <a:cubicBezTo>
                  <a:pt x="190255" y="153162"/>
                  <a:pt x="185640" y="153859"/>
                  <a:pt x="181027" y="152625"/>
                </a:cubicBezTo>
                <a:lnTo>
                  <a:pt x="167186" y="146830"/>
                </a:lnTo>
                <a:lnTo>
                  <a:pt x="166095" y="157398"/>
                </a:lnTo>
                <a:cubicBezTo>
                  <a:pt x="161417" y="162419"/>
                  <a:pt x="148139" y="154611"/>
                  <a:pt x="145725" y="168295"/>
                </a:cubicBezTo>
                <a:cubicBezTo>
                  <a:pt x="142935" y="151659"/>
                  <a:pt x="146046" y="146775"/>
                  <a:pt x="150982" y="145809"/>
                </a:cubicBezTo>
                <a:lnTo>
                  <a:pt x="167185" y="146829"/>
                </a:lnTo>
                <a:close/>
                <a:moveTo>
                  <a:pt x="204123" y="136606"/>
                </a:moveTo>
                <a:cubicBezTo>
                  <a:pt x="209300" y="136740"/>
                  <a:pt x="214826" y="137920"/>
                  <a:pt x="220621" y="136954"/>
                </a:cubicBezTo>
                <a:cubicBezTo>
                  <a:pt x="215106" y="145498"/>
                  <a:pt x="204675" y="149490"/>
                  <a:pt x="194869" y="146828"/>
                </a:cubicBezTo>
                <a:cubicBezTo>
                  <a:pt x="192593" y="146227"/>
                  <a:pt x="190727" y="144660"/>
                  <a:pt x="189718" y="142535"/>
                </a:cubicBezTo>
                <a:cubicBezTo>
                  <a:pt x="194117" y="137384"/>
                  <a:pt x="198946" y="136471"/>
                  <a:pt x="204123" y="136606"/>
                </a:cubicBezTo>
                <a:close/>
                <a:moveTo>
                  <a:pt x="829876" y="0"/>
                </a:moveTo>
                <a:lnTo>
                  <a:pt x="922584" y="0"/>
                </a:lnTo>
                <a:cubicBezTo>
                  <a:pt x="946834" y="15885"/>
                  <a:pt x="961857" y="42932"/>
                  <a:pt x="994905" y="59246"/>
                </a:cubicBezTo>
                <a:cubicBezTo>
                  <a:pt x="971299" y="59246"/>
                  <a:pt x="977737" y="77707"/>
                  <a:pt x="979454" y="77922"/>
                </a:cubicBezTo>
                <a:cubicBezTo>
                  <a:pt x="1003920" y="81786"/>
                  <a:pt x="993832" y="107975"/>
                  <a:pt x="1006065" y="117849"/>
                </a:cubicBezTo>
                <a:cubicBezTo>
                  <a:pt x="1023020" y="131587"/>
                  <a:pt x="1048986" y="139315"/>
                  <a:pt x="1059501" y="155629"/>
                </a:cubicBezTo>
                <a:cubicBezTo>
                  <a:pt x="1076026" y="180745"/>
                  <a:pt x="1106285" y="163143"/>
                  <a:pt x="1120879" y="184823"/>
                </a:cubicBezTo>
                <a:cubicBezTo>
                  <a:pt x="1117874" y="194483"/>
                  <a:pt x="1106714" y="188043"/>
                  <a:pt x="1099418" y="192122"/>
                </a:cubicBezTo>
                <a:cubicBezTo>
                  <a:pt x="1110577" y="213588"/>
                  <a:pt x="1135042" y="201567"/>
                  <a:pt x="1150493" y="213588"/>
                </a:cubicBezTo>
                <a:cubicBezTo>
                  <a:pt x="1133110" y="215949"/>
                  <a:pt x="1135900" y="233122"/>
                  <a:pt x="1129032" y="243426"/>
                </a:cubicBezTo>
                <a:cubicBezTo>
                  <a:pt x="1122166" y="253730"/>
                  <a:pt x="1140622" y="254374"/>
                  <a:pt x="1146630" y="263604"/>
                </a:cubicBezTo>
                <a:cubicBezTo>
                  <a:pt x="1127745" y="256735"/>
                  <a:pt x="1117015" y="274337"/>
                  <a:pt x="1096628" y="274337"/>
                </a:cubicBezTo>
                <a:cubicBezTo>
                  <a:pt x="1115942" y="283782"/>
                  <a:pt x="1136544" y="287646"/>
                  <a:pt x="1145772" y="299882"/>
                </a:cubicBezTo>
                <a:cubicBezTo>
                  <a:pt x="1160795" y="319845"/>
                  <a:pt x="1181396" y="319630"/>
                  <a:pt x="1200496" y="326070"/>
                </a:cubicBezTo>
                <a:cubicBezTo>
                  <a:pt x="1219596" y="332510"/>
                  <a:pt x="1189123" y="345819"/>
                  <a:pt x="1203930" y="353332"/>
                </a:cubicBezTo>
                <a:cubicBezTo>
                  <a:pt x="1197191" y="357733"/>
                  <a:pt x="1188779" y="358763"/>
                  <a:pt x="1181182" y="356123"/>
                </a:cubicBezTo>
                <a:cubicBezTo>
                  <a:pt x="1159722" y="326714"/>
                  <a:pt x="1128604" y="340882"/>
                  <a:pt x="1103066" y="338306"/>
                </a:cubicBezTo>
                <a:cubicBezTo>
                  <a:pt x="1048277" y="335343"/>
                  <a:pt x="994134" y="351422"/>
                  <a:pt x="949839" y="383814"/>
                </a:cubicBezTo>
                <a:cubicBezTo>
                  <a:pt x="889728" y="424642"/>
                  <a:pt x="832365" y="469378"/>
                  <a:pt x="778156" y="517762"/>
                </a:cubicBezTo>
                <a:lnTo>
                  <a:pt x="766681" y="534584"/>
                </a:lnTo>
                <a:lnTo>
                  <a:pt x="773488" y="538129"/>
                </a:lnTo>
                <a:cubicBezTo>
                  <a:pt x="775741" y="539712"/>
                  <a:pt x="776868" y="541913"/>
                  <a:pt x="774508" y="545884"/>
                </a:cubicBezTo>
                <a:cubicBezTo>
                  <a:pt x="772147" y="549855"/>
                  <a:pt x="769947" y="550016"/>
                  <a:pt x="767801" y="548916"/>
                </a:cubicBezTo>
                <a:lnTo>
                  <a:pt x="762038" y="544823"/>
                </a:lnTo>
                <a:lnTo>
                  <a:pt x="761418" y="546312"/>
                </a:lnTo>
                <a:cubicBezTo>
                  <a:pt x="741458" y="560480"/>
                  <a:pt x="716780" y="567778"/>
                  <a:pt x="701114" y="590318"/>
                </a:cubicBezTo>
                <a:cubicBezTo>
                  <a:pt x="702831" y="592894"/>
                  <a:pt x="706103" y="592894"/>
                  <a:pt x="709242" y="593189"/>
                </a:cubicBezTo>
                <a:lnTo>
                  <a:pt x="714917" y="596787"/>
                </a:lnTo>
                <a:lnTo>
                  <a:pt x="716565" y="595899"/>
                </a:lnTo>
                <a:lnTo>
                  <a:pt x="720857" y="589674"/>
                </a:lnTo>
                <a:lnTo>
                  <a:pt x="722504" y="589899"/>
                </a:lnTo>
                <a:lnTo>
                  <a:pt x="731105" y="586589"/>
                </a:lnTo>
                <a:lnTo>
                  <a:pt x="739415" y="589892"/>
                </a:lnTo>
                <a:lnTo>
                  <a:pt x="741030" y="589674"/>
                </a:lnTo>
                <a:cubicBezTo>
                  <a:pt x="754978" y="576151"/>
                  <a:pt x="772576" y="581303"/>
                  <a:pt x="789101" y="580444"/>
                </a:cubicBezTo>
                <a:cubicBezTo>
                  <a:pt x="799079" y="583771"/>
                  <a:pt x="809917" y="583299"/>
                  <a:pt x="819574" y="579156"/>
                </a:cubicBezTo>
                <a:lnTo>
                  <a:pt x="832236" y="574004"/>
                </a:lnTo>
                <a:lnTo>
                  <a:pt x="832879" y="575430"/>
                </a:lnTo>
                <a:lnTo>
                  <a:pt x="832879" y="574862"/>
                </a:lnTo>
                <a:lnTo>
                  <a:pt x="854340" y="591391"/>
                </a:lnTo>
                <a:lnTo>
                  <a:pt x="854336" y="591392"/>
                </a:lnTo>
                <a:lnTo>
                  <a:pt x="854339" y="591392"/>
                </a:lnTo>
                <a:cubicBezTo>
                  <a:pt x="854339" y="597187"/>
                  <a:pt x="849404" y="596329"/>
                  <a:pt x="845756" y="596329"/>
                </a:cubicBezTo>
                <a:lnTo>
                  <a:pt x="840159" y="596329"/>
                </a:lnTo>
                <a:lnTo>
                  <a:pt x="844898" y="598260"/>
                </a:lnTo>
                <a:cubicBezTo>
                  <a:pt x="844898" y="612642"/>
                  <a:pt x="852409" y="615004"/>
                  <a:pt x="864212" y="613287"/>
                </a:cubicBezTo>
                <a:cubicBezTo>
                  <a:pt x="891274" y="608500"/>
                  <a:pt x="918915" y="607770"/>
                  <a:pt x="946191" y="611140"/>
                </a:cubicBezTo>
                <a:cubicBezTo>
                  <a:pt x="953273" y="611140"/>
                  <a:pt x="982459" y="607276"/>
                  <a:pt x="959711" y="632606"/>
                </a:cubicBezTo>
                <a:cubicBezTo>
                  <a:pt x="954131" y="638402"/>
                  <a:pt x="960999" y="642910"/>
                  <a:pt x="964647" y="643554"/>
                </a:cubicBezTo>
                <a:cubicBezTo>
                  <a:pt x="980742" y="646344"/>
                  <a:pt x="970227" y="665020"/>
                  <a:pt x="980527" y="669957"/>
                </a:cubicBezTo>
                <a:lnTo>
                  <a:pt x="975494" y="670697"/>
                </a:lnTo>
                <a:lnTo>
                  <a:pt x="978917" y="675888"/>
                </a:lnTo>
                <a:cubicBezTo>
                  <a:pt x="981707" y="677524"/>
                  <a:pt x="985033" y="678759"/>
                  <a:pt x="987179" y="681120"/>
                </a:cubicBezTo>
                <a:lnTo>
                  <a:pt x="968815" y="684965"/>
                </a:lnTo>
                <a:lnTo>
                  <a:pt x="968080" y="687774"/>
                </a:lnTo>
                <a:cubicBezTo>
                  <a:pt x="958639" y="690350"/>
                  <a:pt x="949196" y="692926"/>
                  <a:pt x="939967" y="695931"/>
                </a:cubicBezTo>
                <a:cubicBezTo>
                  <a:pt x="857775" y="722979"/>
                  <a:pt x="772148" y="736073"/>
                  <a:pt x="689095" y="760329"/>
                </a:cubicBezTo>
                <a:cubicBezTo>
                  <a:pt x="599178" y="786303"/>
                  <a:pt x="511619" y="818503"/>
                  <a:pt x="422558" y="847267"/>
                </a:cubicBezTo>
                <a:cubicBezTo>
                  <a:pt x="363114" y="866372"/>
                  <a:pt x="306680" y="894492"/>
                  <a:pt x="246591" y="911665"/>
                </a:cubicBezTo>
                <a:lnTo>
                  <a:pt x="245262" y="909631"/>
                </a:lnTo>
                <a:lnTo>
                  <a:pt x="188814" y="932687"/>
                </a:lnTo>
                <a:lnTo>
                  <a:pt x="185428" y="936996"/>
                </a:lnTo>
                <a:cubicBezTo>
                  <a:pt x="139288" y="958462"/>
                  <a:pt x="94007" y="982289"/>
                  <a:pt x="46365" y="999247"/>
                </a:cubicBezTo>
                <a:cubicBezTo>
                  <a:pt x="38426" y="1002038"/>
                  <a:pt x="33060" y="1017493"/>
                  <a:pt x="21256" y="1009551"/>
                </a:cubicBezTo>
                <a:cubicBezTo>
                  <a:pt x="22115" y="1020284"/>
                  <a:pt x="15624" y="1023182"/>
                  <a:pt x="8408" y="1025328"/>
                </a:cubicBezTo>
                <a:lnTo>
                  <a:pt x="0" y="1028154"/>
                </a:lnTo>
                <a:lnTo>
                  <a:pt x="0" y="748885"/>
                </a:lnTo>
                <a:lnTo>
                  <a:pt x="69755" y="723838"/>
                </a:lnTo>
                <a:lnTo>
                  <a:pt x="69754" y="723837"/>
                </a:lnTo>
                <a:cubicBezTo>
                  <a:pt x="74626" y="717011"/>
                  <a:pt x="82910" y="713447"/>
                  <a:pt x="91215" y="714606"/>
                </a:cubicBezTo>
                <a:lnTo>
                  <a:pt x="91215" y="717080"/>
                </a:lnTo>
                <a:lnTo>
                  <a:pt x="140158" y="689642"/>
                </a:lnTo>
                <a:cubicBezTo>
                  <a:pt x="158067" y="682289"/>
                  <a:pt x="176866" y="677105"/>
                  <a:pt x="196158" y="674250"/>
                </a:cubicBezTo>
                <a:cubicBezTo>
                  <a:pt x="207534" y="674250"/>
                  <a:pt x="216546" y="657077"/>
                  <a:pt x="231782" y="662873"/>
                </a:cubicBezTo>
                <a:cubicBezTo>
                  <a:pt x="236655" y="658924"/>
                  <a:pt x="243651" y="658924"/>
                  <a:pt x="248522" y="662873"/>
                </a:cubicBezTo>
                <a:cubicBezTo>
                  <a:pt x="255174" y="661156"/>
                  <a:pt x="250882" y="650852"/>
                  <a:pt x="264402" y="649564"/>
                </a:cubicBezTo>
                <a:cubicBezTo>
                  <a:pt x="282708" y="645700"/>
                  <a:pt x="296700" y="630910"/>
                  <a:pt x="299597" y="612428"/>
                </a:cubicBezTo>
                <a:lnTo>
                  <a:pt x="299660" y="611944"/>
                </a:lnTo>
                <a:lnTo>
                  <a:pt x="298951" y="612214"/>
                </a:lnTo>
                <a:lnTo>
                  <a:pt x="292728" y="606203"/>
                </a:lnTo>
                <a:lnTo>
                  <a:pt x="292304" y="605820"/>
                </a:lnTo>
                <a:lnTo>
                  <a:pt x="287039" y="609074"/>
                </a:lnTo>
                <a:cubicBezTo>
                  <a:pt x="285162" y="610228"/>
                  <a:pt x="283391" y="610711"/>
                  <a:pt x="281996" y="608564"/>
                </a:cubicBezTo>
                <a:cubicBezTo>
                  <a:pt x="279206" y="604271"/>
                  <a:pt x="283498" y="597616"/>
                  <a:pt x="287790" y="593323"/>
                </a:cubicBezTo>
                <a:lnTo>
                  <a:pt x="287793" y="593331"/>
                </a:lnTo>
                <a:lnTo>
                  <a:pt x="287793" y="587098"/>
                </a:lnTo>
                <a:lnTo>
                  <a:pt x="295489" y="584413"/>
                </a:lnTo>
                <a:lnTo>
                  <a:pt x="288438" y="586454"/>
                </a:lnTo>
                <a:cubicBezTo>
                  <a:pt x="284790" y="588171"/>
                  <a:pt x="280927" y="589459"/>
                  <a:pt x="277707" y="591391"/>
                </a:cubicBezTo>
                <a:cubicBezTo>
                  <a:pt x="269982" y="596328"/>
                  <a:pt x="261827" y="612857"/>
                  <a:pt x="256247" y="604056"/>
                </a:cubicBezTo>
                <a:cubicBezTo>
                  <a:pt x="250667" y="595255"/>
                  <a:pt x="262900" y="581088"/>
                  <a:pt x="270840" y="577438"/>
                </a:cubicBezTo>
                <a:cubicBezTo>
                  <a:pt x="288868" y="569066"/>
                  <a:pt x="292300" y="553396"/>
                  <a:pt x="299383" y="538370"/>
                </a:cubicBezTo>
                <a:lnTo>
                  <a:pt x="300045" y="538094"/>
                </a:lnTo>
                <a:lnTo>
                  <a:pt x="297661" y="538370"/>
                </a:lnTo>
                <a:lnTo>
                  <a:pt x="312899" y="523344"/>
                </a:lnTo>
                <a:lnTo>
                  <a:pt x="312121" y="529091"/>
                </a:lnTo>
                <a:lnTo>
                  <a:pt x="314620" y="523344"/>
                </a:lnTo>
                <a:cubicBezTo>
                  <a:pt x="365902" y="475045"/>
                  <a:pt x="418480" y="428034"/>
                  <a:pt x="467839" y="377804"/>
                </a:cubicBezTo>
                <a:cubicBezTo>
                  <a:pt x="501317" y="343887"/>
                  <a:pt x="530289" y="305678"/>
                  <a:pt x="563553" y="270473"/>
                </a:cubicBezTo>
                <a:cubicBezTo>
                  <a:pt x="563553" y="273907"/>
                  <a:pt x="557115" y="275625"/>
                  <a:pt x="550247" y="279059"/>
                </a:cubicBezTo>
                <a:cubicBezTo>
                  <a:pt x="543380" y="282494"/>
                  <a:pt x="537585" y="283353"/>
                  <a:pt x="534796" y="275840"/>
                </a:cubicBezTo>
                <a:cubicBezTo>
                  <a:pt x="532864" y="270474"/>
                  <a:pt x="534796" y="268488"/>
                  <a:pt x="537747" y="267388"/>
                </a:cubicBezTo>
                <a:lnTo>
                  <a:pt x="543784" y="265297"/>
                </a:lnTo>
                <a:lnTo>
                  <a:pt x="539516" y="261028"/>
                </a:lnTo>
                <a:lnTo>
                  <a:pt x="541652" y="260469"/>
                </a:lnTo>
                <a:lnTo>
                  <a:pt x="502010" y="264339"/>
                </a:lnTo>
                <a:cubicBezTo>
                  <a:pt x="488935" y="267972"/>
                  <a:pt x="476488" y="273865"/>
                  <a:pt x="465264" y="281850"/>
                </a:cubicBezTo>
                <a:lnTo>
                  <a:pt x="465102" y="282012"/>
                </a:lnTo>
                <a:lnTo>
                  <a:pt x="474277" y="284480"/>
                </a:lnTo>
                <a:cubicBezTo>
                  <a:pt x="478194" y="283460"/>
                  <a:pt x="482218" y="281421"/>
                  <a:pt x="486295" y="281421"/>
                </a:cubicBezTo>
                <a:cubicBezTo>
                  <a:pt x="483505" y="299667"/>
                  <a:pt x="470415" y="296662"/>
                  <a:pt x="458610" y="296662"/>
                </a:cubicBezTo>
                <a:lnTo>
                  <a:pt x="446501" y="291441"/>
                </a:lnTo>
                <a:lnTo>
                  <a:pt x="446378" y="291510"/>
                </a:lnTo>
                <a:lnTo>
                  <a:pt x="458611" y="297520"/>
                </a:lnTo>
                <a:cubicBezTo>
                  <a:pt x="458611" y="302457"/>
                  <a:pt x="459898" y="307824"/>
                  <a:pt x="452602" y="308468"/>
                </a:cubicBezTo>
                <a:cubicBezTo>
                  <a:pt x="448740" y="317269"/>
                  <a:pt x="442515" y="315552"/>
                  <a:pt x="436078" y="311903"/>
                </a:cubicBezTo>
                <a:lnTo>
                  <a:pt x="411738" y="321727"/>
                </a:lnTo>
                <a:lnTo>
                  <a:pt x="411827" y="321777"/>
                </a:lnTo>
                <a:lnTo>
                  <a:pt x="386074" y="325641"/>
                </a:lnTo>
                <a:lnTo>
                  <a:pt x="386304" y="325134"/>
                </a:lnTo>
                <a:lnTo>
                  <a:pt x="385861" y="325641"/>
                </a:lnTo>
                <a:lnTo>
                  <a:pt x="337044" y="338053"/>
                </a:lnTo>
                <a:lnTo>
                  <a:pt x="337146" y="338735"/>
                </a:lnTo>
                <a:cubicBezTo>
                  <a:pt x="313588" y="344767"/>
                  <a:pt x="290713" y="353246"/>
                  <a:pt x="268910" y="364065"/>
                </a:cubicBezTo>
                <a:lnTo>
                  <a:pt x="266929" y="364914"/>
                </a:lnTo>
                <a:lnTo>
                  <a:pt x="272366" y="370586"/>
                </a:lnTo>
                <a:cubicBezTo>
                  <a:pt x="274646" y="372599"/>
                  <a:pt x="276310" y="374906"/>
                  <a:pt x="274915" y="378877"/>
                </a:cubicBezTo>
                <a:cubicBezTo>
                  <a:pt x="274915" y="380165"/>
                  <a:pt x="269121" y="378877"/>
                  <a:pt x="266116" y="378877"/>
                </a:cubicBezTo>
                <a:lnTo>
                  <a:pt x="263511" y="378220"/>
                </a:lnTo>
                <a:lnTo>
                  <a:pt x="266118" y="379736"/>
                </a:lnTo>
                <a:cubicBezTo>
                  <a:pt x="257533" y="379736"/>
                  <a:pt x="248520" y="388322"/>
                  <a:pt x="240793" y="377804"/>
                </a:cubicBezTo>
                <a:lnTo>
                  <a:pt x="240793" y="377533"/>
                </a:lnTo>
                <a:lnTo>
                  <a:pt x="223413" y="375845"/>
                </a:lnTo>
                <a:cubicBezTo>
                  <a:pt x="216867" y="376301"/>
                  <a:pt x="210429" y="378877"/>
                  <a:pt x="203884" y="386604"/>
                </a:cubicBezTo>
                <a:cubicBezTo>
                  <a:pt x="199806" y="391327"/>
                  <a:pt x="175986" y="390254"/>
                  <a:pt x="160963" y="394332"/>
                </a:cubicBezTo>
                <a:lnTo>
                  <a:pt x="158907" y="395378"/>
                </a:lnTo>
                <a:lnTo>
                  <a:pt x="166435" y="410861"/>
                </a:lnTo>
                <a:lnTo>
                  <a:pt x="148945" y="415584"/>
                </a:lnTo>
                <a:cubicBezTo>
                  <a:pt x="144974" y="414511"/>
                  <a:pt x="141594" y="415638"/>
                  <a:pt x="138294" y="417140"/>
                </a:cubicBezTo>
                <a:lnTo>
                  <a:pt x="128130" y="420950"/>
                </a:lnTo>
                <a:cubicBezTo>
                  <a:pt x="110961" y="428249"/>
                  <a:pt x="92076" y="434259"/>
                  <a:pt x="76624" y="442416"/>
                </a:cubicBezTo>
                <a:cubicBezTo>
                  <a:pt x="55164" y="454115"/>
                  <a:pt x="31610" y="460340"/>
                  <a:pt x="9104" y="468417"/>
                </a:cubicBezTo>
                <a:lnTo>
                  <a:pt x="0" y="472446"/>
                </a:lnTo>
                <a:lnTo>
                  <a:pt x="0" y="233354"/>
                </a:lnTo>
                <a:lnTo>
                  <a:pt x="5162" y="233337"/>
                </a:lnTo>
                <a:cubicBezTo>
                  <a:pt x="23618" y="217022"/>
                  <a:pt x="48081" y="225824"/>
                  <a:pt x="67396" y="218310"/>
                </a:cubicBezTo>
                <a:lnTo>
                  <a:pt x="86786" y="210359"/>
                </a:lnTo>
                <a:lnTo>
                  <a:pt x="86923" y="209939"/>
                </a:lnTo>
                <a:lnTo>
                  <a:pt x="88436" y="209682"/>
                </a:lnTo>
                <a:lnTo>
                  <a:pt x="88857" y="209509"/>
                </a:lnTo>
                <a:lnTo>
                  <a:pt x="88870" y="209608"/>
                </a:lnTo>
                <a:lnTo>
                  <a:pt x="107383" y="206460"/>
                </a:lnTo>
                <a:lnTo>
                  <a:pt x="107094" y="206289"/>
                </a:lnTo>
                <a:cubicBezTo>
                  <a:pt x="113168" y="201610"/>
                  <a:pt x="121559" y="201352"/>
                  <a:pt x="127912" y="205645"/>
                </a:cubicBezTo>
                <a:lnTo>
                  <a:pt x="127912" y="212300"/>
                </a:lnTo>
                <a:lnTo>
                  <a:pt x="123006" y="214942"/>
                </a:lnTo>
                <a:lnTo>
                  <a:pt x="123622" y="215306"/>
                </a:lnTo>
                <a:cubicBezTo>
                  <a:pt x="110423" y="219814"/>
                  <a:pt x="103140" y="234102"/>
                  <a:pt x="90998" y="239244"/>
                </a:cubicBezTo>
                <a:lnTo>
                  <a:pt x="78066" y="240516"/>
                </a:lnTo>
                <a:lnTo>
                  <a:pt x="42503" y="256091"/>
                </a:lnTo>
                <a:cubicBezTo>
                  <a:pt x="40141" y="257593"/>
                  <a:pt x="37138" y="258667"/>
                  <a:pt x="38639" y="262530"/>
                </a:cubicBezTo>
                <a:cubicBezTo>
                  <a:pt x="39777" y="261629"/>
                  <a:pt x="41108" y="260985"/>
                  <a:pt x="42503" y="260599"/>
                </a:cubicBezTo>
                <a:cubicBezTo>
                  <a:pt x="50036" y="265783"/>
                  <a:pt x="58657" y="268783"/>
                  <a:pt x="67469" y="269523"/>
                </a:cubicBezTo>
                <a:lnTo>
                  <a:pt x="91582" y="265246"/>
                </a:lnTo>
                <a:lnTo>
                  <a:pt x="84349" y="256735"/>
                </a:lnTo>
                <a:cubicBezTo>
                  <a:pt x="83061" y="253998"/>
                  <a:pt x="84563" y="251583"/>
                  <a:pt x="93791" y="250080"/>
                </a:cubicBezTo>
                <a:cubicBezTo>
                  <a:pt x="98191" y="249436"/>
                  <a:pt x="102322" y="248685"/>
                  <a:pt x="106373" y="249034"/>
                </a:cubicBezTo>
                <a:lnTo>
                  <a:pt x="118027" y="254384"/>
                </a:lnTo>
                <a:lnTo>
                  <a:pt x="120404" y="254159"/>
                </a:lnTo>
                <a:cubicBezTo>
                  <a:pt x="148302" y="247504"/>
                  <a:pt x="175986" y="239776"/>
                  <a:pt x="203455" y="230546"/>
                </a:cubicBezTo>
                <a:cubicBezTo>
                  <a:pt x="230924" y="221316"/>
                  <a:pt x="261827" y="220672"/>
                  <a:pt x="290798" y="214017"/>
                </a:cubicBezTo>
                <a:cubicBezTo>
                  <a:pt x="344228" y="201996"/>
                  <a:pt x="397020" y="187829"/>
                  <a:pt x="450456" y="176237"/>
                </a:cubicBezTo>
                <a:lnTo>
                  <a:pt x="505082" y="172848"/>
                </a:lnTo>
                <a:lnTo>
                  <a:pt x="521758" y="167463"/>
                </a:lnTo>
                <a:cubicBezTo>
                  <a:pt x="527982" y="167651"/>
                  <a:pt x="534366" y="169046"/>
                  <a:pt x="540590" y="168939"/>
                </a:cubicBezTo>
                <a:lnTo>
                  <a:pt x="540411" y="169043"/>
                </a:lnTo>
                <a:lnTo>
                  <a:pt x="542522" y="168509"/>
                </a:lnTo>
                <a:cubicBezTo>
                  <a:pt x="559432" y="174477"/>
                  <a:pt x="577717" y="175314"/>
                  <a:pt x="595100" y="170870"/>
                </a:cubicBezTo>
                <a:cubicBezTo>
                  <a:pt x="588018" y="158205"/>
                  <a:pt x="573640" y="165718"/>
                  <a:pt x="566343" y="154771"/>
                </a:cubicBezTo>
                <a:cubicBezTo>
                  <a:pt x="563338" y="149619"/>
                  <a:pt x="554968" y="146399"/>
                  <a:pt x="557544" y="139100"/>
                </a:cubicBezTo>
                <a:cubicBezTo>
                  <a:pt x="565055" y="119352"/>
                  <a:pt x="551320" y="117634"/>
                  <a:pt x="538444" y="117634"/>
                </a:cubicBezTo>
                <a:cubicBezTo>
                  <a:pt x="525567" y="117634"/>
                  <a:pt x="521919" y="106043"/>
                  <a:pt x="521705" y="96168"/>
                </a:cubicBezTo>
                <a:cubicBezTo>
                  <a:pt x="521705" y="80498"/>
                  <a:pt x="533937" y="88655"/>
                  <a:pt x="540375" y="88011"/>
                </a:cubicBezTo>
                <a:cubicBezTo>
                  <a:pt x="554046" y="87861"/>
                  <a:pt x="567673" y="86637"/>
                  <a:pt x="581150" y="84362"/>
                </a:cubicBezTo>
                <a:cubicBezTo>
                  <a:pt x="563123" y="81786"/>
                  <a:pt x="544882" y="80284"/>
                  <a:pt x="527070" y="76419"/>
                </a:cubicBezTo>
                <a:cubicBezTo>
                  <a:pt x="519129" y="74488"/>
                  <a:pt x="505609" y="76419"/>
                  <a:pt x="504537" y="66330"/>
                </a:cubicBezTo>
                <a:cubicBezTo>
                  <a:pt x="503464" y="56241"/>
                  <a:pt x="506469" y="40786"/>
                  <a:pt x="525997" y="40571"/>
                </a:cubicBezTo>
                <a:cubicBezTo>
                  <a:pt x="519344" y="33702"/>
                  <a:pt x="510974" y="39283"/>
                  <a:pt x="507541" y="32843"/>
                </a:cubicBezTo>
                <a:cubicBezTo>
                  <a:pt x="508657" y="32028"/>
                  <a:pt x="509881" y="31384"/>
                  <a:pt x="511189" y="30911"/>
                </a:cubicBezTo>
                <a:cubicBezTo>
                  <a:pt x="579863" y="24257"/>
                  <a:pt x="648321" y="17388"/>
                  <a:pt x="716995" y="11377"/>
                </a:cubicBezTo>
                <a:cubicBezTo>
                  <a:pt x="751653" y="11570"/>
                  <a:pt x="786268" y="9488"/>
                  <a:pt x="820647" y="5152"/>
                </a:cubicBezTo>
                <a:cubicBezTo>
                  <a:pt x="824296" y="5152"/>
                  <a:pt x="829662" y="6655"/>
                  <a:pt x="829876" y="0"/>
                </a:cubicBezTo>
                <a:close/>
              </a:path>
            </a:pathLst>
          </a:custGeom>
          <a:solidFill>
            <a:srgbClr val="FFFFFF"/>
          </a:solidFill>
          <a:ln w="2644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1"/>
          <p:cNvSpPr/>
          <p:nvPr>
            <p:custDataLst>
              <p:tags r:id="rId9"/>
            </p:custDataLst>
          </p:nvPr>
        </p:nvSpPr>
        <p:spPr>
          <a:xfrm>
            <a:off x="-11873" y="5352415"/>
            <a:ext cx="12220383" cy="1503680"/>
          </a:xfrm>
          <a:custGeom>
            <a:avLst/>
            <a:gdLst>
              <a:gd name="connsiteX0" fmla="*/ 7664104 w 12220383"/>
              <a:gd name="connsiteY0" fmla="*/ 1483668 h 1503680"/>
              <a:gd name="connsiteX1" fmla="*/ 7681529 w 12220383"/>
              <a:gd name="connsiteY1" fmla="*/ 1483722 h 1503680"/>
              <a:gd name="connsiteX2" fmla="*/ 7681741 w 12220383"/>
              <a:gd name="connsiteY2" fmla="*/ 1483679 h 1503680"/>
              <a:gd name="connsiteX3" fmla="*/ 7681732 w 12220383"/>
              <a:gd name="connsiteY3" fmla="*/ 1483722 h 1503680"/>
              <a:gd name="connsiteX4" fmla="*/ 7688252 w 12220383"/>
              <a:gd name="connsiteY4" fmla="*/ 1494117 h 1503680"/>
              <a:gd name="connsiteX5" fmla="*/ 7688321 w 12220383"/>
              <a:gd name="connsiteY5" fmla="*/ 1494192 h 1503680"/>
              <a:gd name="connsiteX6" fmla="*/ 7680306 w 12220383"/>
              <a:gd name="connsiteY6" fmla="*/ 1495952 h 1503680"/>
              <a:gd name="connsiteX7" fmla="*/ 7676842 w 12220383"/>
              <a:gd name="connsiteY7" fmla="*/ 1500231 h 1503680"/>
              <a:gd name="connsiteX8" fmla="*/ 7682902 w 12220383"/>
              <a:gd name="connsiteY8" fmla="*/ 1503680 h 1503680"/>
              <a:gd name="connsiteX9" fmla="*/ 7619831 w 12220383"/>
              <a:gd name="connsiteY9" fmla="*/ 1503680 h 1503680"/>
              <a:gd name="connsiteX10" fmla="*/ 7648647 w 12220383"/>
              <a:gd name="connsiteY10" fmla="*/ 1489404 h 1503680"/>
              <a:gd name="connsiteX11" fmla="*/ 7664104 w 12220383"/>
              <a:gd name="connsiteY11" fmla="*/ 1483668 h 1503680"/>
              <a:gd name="connsiteX12" fmla="*/ 7512003 w 12220383"/>
              <a:gd name="connsiteY12" fmla="*/ 1479442 h 1503680"/>
              <a:gd name="connsiteX13" fmla="*/ 7491627 w 12220383"/>
              <a:gd name="connsiteY13" fmla="*/ 1498397 h 1503680"/>
              <a:gd name="connsiteX14" fmla="*/ 7517301 w 12220383"/>
              <a:gd name="connsiteY14" fmla="*/ 1488614 h 1503680"/>
              <a:gd name="connsiteX15" fmla="*/ 7512003 w 12220383"/>
              <a:gd name="connsiteY15" fmla="*/ 1479442 h 1503680"/>
              <a:gd name="connsiteX16" fmla="*/ 7763279 w 12220383"/>
              <a:gd name="connsiteY16" fmla="*/ 1469047 h 1503680"/>
              <a:gd name="connsiteX17" fmla="*/ 7770024 w 12220383"/>
              <a:gd name="connsiteY17" fmla="*/ 1469047 h 1503680"/>
              <a:gd name="connsiteX18" fmla="*/ 7769998 w 12220383"/>
              <a:gd name="connsiteY18" fmla="*/ 1469081 h 1503680"/>
              <a:gd name="connsiteX19" fmla="*/ 7762935 w 12220383"/>
              <a:gd name="connsiteY19" fmla="*/ 1469283 h 1503680"/>
              <a:gd name="connsiteX20" fmla="*/ 7776849 w 12220383"/>
              <a:gd name="connsiteY20" fmla="*/ 1459744 h 1503680"/>
              <a:gd name="connsiteX21" fmla="*/ 7777198 w 12220383"/>
              <a:gd name="connsiteY21" fmla="*/ 1460691 h 1503680"/>
              <a:gd name="connsiteX22" fmla="*/ 7776479 w 12220383"/>
              <a:gd name="connsiteY22" fmla="*/ 1460691 h 1503680"/>
              <a:gd name="connsiteX23" fmla="*/ 7775337 w 12220383"/>
              <a:gd name="connsiteY23" fmla="*/ 1462169 h 1503680"/>
              <a:gd name="connsiteX24" fmla="*/ 7776770 w 12220383"/>
              <a:gd name="connsiteY24" fmla="*/ 1459798 h 1503680"/>
              <a:gd name="connsiteX25" fmla="*/ 7106526 w 12220383"/>
              <a:gd name="connsiteY25" fmla="*/ 1421150 h 1503680"/>
              <a:gd name="connsiteX26" fmla="*/ 7106384 w 12220383"/>
              <a:gd name="connsiteY26" fmla="*/ 1422057 h 1503680"/>
              <a:gd name="connsiteX27" fmla="*/ 7095982 w 12220383"/>
              <a:gd name="connsiteY27" fmla="*/ 1426144 h 1503680"/>
              <a:gd name="connsiteX28" fmla="*/ 7098579 w 12220383"/>
              <a:gd name="connsiteY28" fmla="*/ 1437252 h 1503680"/>
              <a:gd name="connsiteX29" fmla="*/ 7105075 w 12220383"/>
              <a:gd name="connsiteY29" fmla="*/ 1430424 h 1503680"/>
              <a:gd name="connsiteX30" fmla="*/ 7106384 w 12220383"/>
              <a:gd name="connsiteY30" fmla="*/ 1422057 h 1503680"/>
              <a:gd name="connsiteX31" fmla="*/ 7107138 w 12220383"/>
              <a:gd name="connsiteY31" fmla="*/ 1421761 h 1503680"/>
              <a:gd name="connsiteX32" fmla="*/ 8026320 w 12220383"/>
              <a:gd name="connsiteY32" fmla="*/ 1379129 h 1503680"/>
              <a:gd name="connsiteX33" fmla="*/ 8026369 w 12220383"/>
              <a:gd name="connsiteY33" fmla="*/ 1379237 h 1503680"/>
              <a:gd name="connsiteX34" fmla="*/ 8026286 w 12220383"/>
              <a:gd name="connsiteY34" fmla="*/ 1379163 h 1503680"/>
              <a:gd name="connsiteX35" fmla="*/ 8026285 w 12220383"/>
              <a:gd name="connsiteY35" fmla="*/ 1379162 h 1503680"/>
              <a:gd name="connsiteX36" fmla="*/ 8026286 w 12220383"/>
              <a:gd name="connsiteY36" fmla="*/ 1379162 h 1503680"/>
              <a:gd name="connsiteX37" fmla="*/ 8026896 w 12220383"/>
              <a:gd name="connsiteY37" fmla="*/ 1365711 h 1503680"/>
              <a:gd name="connsiteX38" fmla="*/ 8027960 w 12220383"/>
              <a:gd name="connsiteY38" fmla="*/ 1367952 h 1503680"/>
              <a:gd name="connsiteX39" fmla="*/ 8024169 w 12220383"/>
              <a:gd name="connsiteY39" fmla="*/ 1367952 h 1503680"/>
              <a:gd name="connsiteX40" fmla="*/ 8024902 w 12220383"/>
              <a:gd name="connsiteY40" fmla="*/ 1363663 h 1503680"/>
              <a:gd name="connsiteX41" fmla="*/ 8026878 w 12220383"/>
              <a:gd name="connsiteY41" fmla="*/ 1365692 h 1503680"/>
              <a:gd name="connsiteX42" fmla="*/ 8024812 w 12220383"/>
              <a:gd name="connsiteY42" fmla="*/ 1363681 h 1503680"/>
              <a:gd name="connsiteX43" fmla="*/ 8024859 w 12220383"/>
              <a:gd name="connsiteY43" fmla="*/ 1363673 h 1503680"/>
              <a:gd name="connsiteX44" fmla="*/ 7611233 w 12220383"/>
              <a:gd name="connsiteY44" fmla="*/ 1347979 h 1503680"/>
              <a:gd name="connsiteX45" fmla="*/ 7603082 w 12220383"/>
              <a:gd name="connsiteY45" fmla="*/ 1358170 h 1503680"/>
              <a:gd name="connsiteX46" fmla="*/ 7620198 w 12220383"/>
              <a:gd name="connsiteY46" fmla="*/ 1356743 h 1503680"/>
              <a:gd name="connsiteX47" fmla="*/ 8402319 w 12220383"/>
              <a:gd name="connsiteY47" fmla="*/ 1345965 h 1503680"/>
              <a:gd name="connsiteX48" fmla="*/ 8392640 w 12220383"/>
              <a:gd name="connsiteY48" fmla="*/ 1360003 h 1503680"/>
              <a:gd name="connsiteX49" fmla="*/ 8392577 w 12220383"/>
              <a:gd name="connsiteY49" fmla="*/ 1360185 h 1503680"/>
              <a:gd name="connsiteX50" fmla="*/ 8379448 w 12220383"/>
              <a:gd name="connsiteY50" fmla="*/ 1362883 h 1503680"/>
              <a:gd name="connsiteX51" fmla="*/ 8374914 w 12220383"/>
              <a:gd name="connsiteY51" fmla="*/ 1376309 h 1503680"/>
              <a:gd name="connsiteX52" fmla="*/ 8395290 w 12220383"/>
              <a:gd name="connsiteY52" fmla="*/ 1362450 h 1503680"/>
              <a:gd name="connsiteX53" fmla="*/ 8395290 w 12220383"/>
              <a:gd name="connsiteY53" fmla="*/ 1362449 h 1503680"/>
              <a:gd name="connsiteX54" fmla="*/ 8407540 w 12220383"/>
              <a:gd name="connsiteY54" fmla="*/ 1365634 h 1503680"/>
              <a:gd name="connsiteX55" fmla="*/ 8418722 w 12220383"/>
              <a:gd name="connsiteY55" fmla="*/ 1359799 h 1503680"/>
              <a:gd name="connsiteX56" fmla="*/ 8418722 w 12220383"/>
              <a:gd name="connsiteY56" fmla="*/ 1347978 h 1503680"/>
              <a:gd name="connsiteX57" fmla="*/ 8402319 w 12220383"/>
              <a:gd name="connsiteY57" fmla="*/ 1345965 h 1503680"/>
              <a:gd name="connsiteX58" fmla="*/ 8482625 w 12220383"/>
              <a:gd name="connsiteY58" fmla="*/ 1323240 h 1503680"/>
              <a:gd name="connsiteX59" fmla="*/ 8471088 w 12220383"/>
              <a:gd name="connsiteY59" fmla="*/ 1330858 h 1503680"/>
              <a:gd name="connsiteX60" fmla="*/ 8494315 w 12220383"/>
              <a:gd name="connsiteY60" fmla="*/ 1334934 h 1503680"/>
              <a:gd name="connsiteX61" fmla="*/ 8494315 w 12220383"/>
              <a:gd name="connsiteY61" fmla="*/ 1328616 h 1503680"/>
              <a:gd name="connsiteX62" fmla="*/ 8482625 w 12220383"/>
              <a:gd name="connsiteY62" fmla="*/ 1323240 h 1503680"/>
              <a:gd name="connsiteX63" fmla="*/ 8593464 w 12220383"/>
              <a:gd name="connsiteY63" fmla="*/ 1313616 h 1503680"/>
              <a:gd name="connsiteX64" fmla="*/ 8598028 w 12220383"/>
              <a:gd name="connsiteY64" fmla="*/ 1323112 h 1503680"/>
              <a:gd name="connsiteX65" fmla="*/ 8592934 w 12220383"/>
              <a:gd name="connsiteY65" fmla="*/ 1313737 h 1503680"/>
              <a:gd name="connsiteX66" fmla="*/ 8592935 w 12220383"/>
              <a:gd name="connsiteY66" fmla="*/ 1313737 h 1503680"/>
              <a:gd name="connsiteX67" fmla="*/ 8654687 w 12220383"/>
              <a:gd name="connsiteY67" fmla="*/ 1299569 h 1503680"/>
              <a:gd name="connsiteX68" fmla="*/ 8640612 w 12220383"/>
              <a:gd name="connsiteY68" fmla="*/ 1306196 h 1503680"/>
              <a:gd name="connsiteX69" fmla="*/ 8669953 w 12220383"/>
              <a:gd name="connsiteY69" fmla="*/ 1302527 h 1503680"/>
              <a:gd name="connsiteX70" fmla="*/ 8654687 w 12220383"/>
              <a:gd name="connsiteY70" fmla="*/ 1299569 h 1503680"/>
              <a:gd name="connsiteX71" fmla="*/ 7593668 w 12220383"/>
              <a:gd name="connsiteY71" fmla="*/ 1294008 h 1503680"/>
              <a:gd name="connsiteX72" fmla="*/ 7576390 w 12220383"/>
              <a:gd name="connsiteY72" fmla="*/ 1311291 h 1503680"/>
              <a:gd name="connsiteX73" fmla="*/ 7605731 w 12220383"/>
              <a:gd name="connsiteY73" fmla="*/ 1302730 h 1503680"/>
              <a:gd name="connsiteX74" fmla="*/ 7606506 w 12220383"/>
              <a:gd name="connsiteY74" fmla="*/ 1301405 h 1503680"/>
              <a:gd name="connsiteX75" fmla="*/ 7603694 w 12220383"/>
              <a:gd name="connsiteY75" fmla="*/ 1294781 h 1503680"/>
              <a:gd name="connsiteX76" fmla="*/ 7593668 w 12220383"/>
              <a:gd name="connsiteY76" fmla="*/ 1294008 h 1503680"/>
              <a:gd name="connsiteX77" fmla="*/ 8255970 w 12220383"/>
              <a:gd name="connsiteY77" fmla="*/ 1278017 h 1503680"/>
              <a:gd name="connsiteX78" fmla="*/ 8253469 w 12220383"/>
              <a:gd name="connsiteY78" fmla="*/ 1279769 h 1503680"/>
              <a:gd name="connsiteX79" fmla="*/ 8241315 w 12220383"/>
              <a:gd name="connsiteY79" fmla="*/ 1282058 h 1503680"/>
              <a:gd name="connsiteX80" fmla="*/ 8262788 w 12220383"/>
              <a:gd name="connsiteY80" fmla="*/ 1276136 h 1503680"/>
              <a:gd name="connsiteX81" fmla="*/ 8255970 w 12220383"/>
              <a:gd name="connsiteY81" fmla="*/ 1278017 h 1503680"/>
              <a:gd name="connsiteX82" fmla="*/ 8256658 w 12220383"/>
              <a:gd name="connsiteY82" fmla="*/ 1277534 h 1503680"/>
              <a:gd name="connsiteX83" fmla="*/ 7728394 w 12220383"/>
              <a:gd name="connsiteY83" fmla="*/ 1265250 h 1503680"/>
              <a:gd name="connsiteX84" fmla="*/ 7732264 w 12220383"/>
              <a:gd name="connsiteY84" fmla="*/ 1269508 h 1503680"/>
              <a:gd name="connsiteX85" fmla="*/ 7732595 w 12220383"/>
              <a:gd name="connsiteY85" fmla="*/ 1269604 h 1503680"/>
              <a:gd name="connsiteX86" fmla="*/ 7732233 w 12220383"/>
              <a:gd name="connsiteY86" fmla="*/ 1270256 h 1503680"/>
              <a:gd name="connsiteX87" fmla="*/ 7727323 w 12220383"/>
              <a:gd name="connsiteY87" fmla="*/ 1267674 h 1503680"/>
              <a:gd name="connsiteX88" fmla="*/ 7725833 w 12220383"/>
              <a:gd name="connsiteY88" fmla="*/ 1265303 h 1503680"/>
              <a:gd name="connsiteX89" fmla="*/ 8292392 w 12220383"/>
              <a:gd name="connsiteY89" fmla="*/ 1262171 h 1503680"/>
              <a:gd name="connsiteX90" fmla="*/ 8274869 w 12220383"/>
              <a:gd name="connsiteY90" fmla="*/ 1273381 h 1503680"/>
              <a:gd name="connsiteX91" fmla="*/ 8262788 w 12220383"/>
              <a:gd name="connsiteY91" fmla="*/ 1276136 h 1503680"/>
              <a:gd name="connsiteX92" fmla="*/ 8274257 w 12220383"/>
              <a:gd name="connsiteY92" fmla="*/ 1272973 h 1503680"/>
              <a:gd name="connsiteX93" fmla="*/ 8292392 w 12220383"/>
              <a:gd name="connsiteY93" fmla="*/ 1262171 h 1503680"/>
              <a:gd name="connsiteX94" fmla="*/ 8803008 w 12220383"/>
              <a:gd name="connsiteY94" fmla="*/ 1260540 h 1503680"/>
              <a:gd name="connsiteX95" fmla="*/ 8803008 w 12220383"/>
              <a:gd name="connsiteY95" fmla="*/ 1263189 h 1503680"/>
              <a:gd name="connsiteX96" fmla="*/ 8842537 w 12220383"/>
              <a:gd name="connsiteY96" fmla="*/ 1260540 h 1503680"/>
              <a:gd name="connsiteX97" fmla="*/ 7669025 w 12220383"/>
              <a:gd name="connsiteY97" fmla="*/ 1259750 h 1503680"/>
              <a:gd name="connsiteX98" fmla="*/ 7669711 w 12220383"/>
              <a:gd name="connsiteY98" fmla="*/ 1259928 h 1503680"/>
              <a:gd name="connsiteX99" fmla="*/ 7666692 w 12220383"/>
              <a:gd name="connsiteY99" fmla="*/ 1265633 h 1503680"/>
              <a:gd name="connsiteX100" fmla="*/ 7666220 w 12220383"/>
              <a:gd name="connsiteY100" fmla="*/ 1265685 h 1503680"/>
              <a:gd name="connsiteX101" fmla="*/ 7694974 w 12220383"/>
              <a:gd name="connsiteY101" fmla="*/ 1256581 h 1503680"/>
              <a:gd name="connsiteX102" fmla="*/ 7696871 w 12220383"/>
              <a:gd name="connsiteY102" fmla="*/ 1265209 h 1503680"/>
              <a:gd name="connsiteX103" fmla="*/ 7695144 w 12220383"/>
              <a:gd name="connsiteY103" fmla="*/ 1264970 h 1503680"/>
              <a:gd name="connsiteX104" fmla="*/ 7693398 w 12220383"/>
              <a:gd name="connsiteY104" fmla="*/ 1257032 h 1503680"/>
              <a:gd name="connsiteX105" fmla="*/ 7705751 w 12220383"/>
              <a:gd name="connsiteY105" fmla="*/ 1252296 h 1503680"/>
              <a:gd name="connsiteX106" fmla="*/ 7708080 w 12220383"/>
              <a:gd name="connsiteY106" fmla="*/ 1260029 h 1503680"/>
              <a:gd name="connsiteX107" fmla="*/ 7707948 w 12220383"/>
              <a:gd name="connsiteY107" fmla="*/ 1260091 h 1503680"/>
              <a:gd name="connsiteX108" fmla="*/ 7705728 w 12220383"/>
              <a:gd name="connsiteY108" fmla="*/ 1252318 h 1503680"/>
              <a:gd name="connsiteX109" fmla="*/ 5167623 w 12220383"/>
              <a:gd name="connsiteY109" fmla="*/ 1251497 h 1503680"/>
              <a:gd name="connsiteX110" fmla="*/ 5167950 w 12220383"/>
              <a:gd name="connsiteY110" fmla="*/ 1252141 h 1503680"/>
              <a:gd name="connsiteX111" fmla="*/ 5164411 w 12220383"/>
              <a:gd name="connsiteY111" fmla="*/ 1253559 h 1503680"/>
              <a:gd name="connsiteX112" fmla="*/ 5162704 w 12220383"/>
              <a:gd name="connsiteY112" fmla="*/ 1253397 h 1503680"/>
              <a:gd name="connsiteX113" fmla="*/ 5162923 w 12220383"/>
              <a:gd name="connsiteY113" fmla="*/ 1253378 h 1503680"/>
              <a:gd name="connsiteX114" fmla="*/ 8749827 w 12220383"/>
              <a:gd name="connsiteY114" fmla="*/ 1249534 h 1503680"/>
              <a:gd name="connsiteX115" fmla="*/ 8730141 w 12220383"/>
              <a:gd name="connsiteY115" fmla="*/ 1250079 h 1503680"/>
              <a:gd name="connsiteX116" fmla="*/ 8725210 w 12220383"/>
              <a:gd name="connsiteY116" fmla="*/ 1254461 h 1503680"/>
              <a:gd name="connsiteX117" fmla="*/ 8725172 w 12220383"/>
              <a:gd name="connsiteY117" fmla="*/ 1254426 h 1503680"/>
              <a:gd name="connsiteX118" fmla="*/ 8712182 w 12220383"/>
              <a:gd name="connsiteY118" fmla="*/ 1254196 h 1503680"/>
              <a:gd name="connsiteX119" fmla="*/ 8700797 w 12220383"/>
              <a:gd name="connsiteY119" fmla="*/ 1260498 h 1503680"/>
              <a:gd name="connsiteX120" fmla="*/ 8686051 w 12220383"/>
              <a:gd name="connsiteY120" fmla="*/ 1259343 h 1503680"/>
              <a:gd name="connsiteX121" fmla="*/ 8671991 w 12220383"/>
              <a:gd name="connsiteY121" fmla="*/ 1265636 h 1503680"/>
              <a:gd name="connsiteX122" fmla="*/ 8672492 w 12220383"/>
              <a:gd name="connsiteY122" fmla="*/ 1266750 h 1503680"/>
              <a:gd name="connsiteX123" fmla="*/ 8671379 w 12220383"/>
              <a:gd name="connsiteY123" fmla="*/ 1265636 h 1503680"/>
              <a:gd name="connsiteX124" fmla="*/ 8660377 w 12220383"/>
              <a:gd name="connsiteY124" fmla="*/ 1269101 h 1503680"/>
              <a:gd name="connsiteX125" fmla="*/ 8660435 w 12220383"/>
              <a:gd name="connsiteY125" fmla="*/ 1269141 h 1503680"/>
              <a:gd name="connsiteX126" fmla="*/ 8534251 w 12220383"/>
              <a:gd name="connsiteY126" fmla="*/ 1304565 h 1503680"/>
              <a:gd name="connsiteX127" fmla="*/ 8534164 w 12220383"/>
              <a:gd name="connsiteY127" fmla="*/ 1304665 h 1503680"/>
              <a:gd name="connsiteX128" fmla="*/ 8515913 w 12220383"/>
              <a:gd name="connsiteY128" fmla="*/ 1310883 h 1503680"/>
              <a:gd name="connsiteX129" fmla="*/ 8519988 w 12220383"/>
              <a:gd name="connsiteY129" fmla="*/ 1315979 h 1503680"/>
              <a:gd name="connsiteX130" fmla="*/ 8534456 w 12220383"/>
              <a:gd name="connsiteY130" fmla="*/ 1309049 h 1503680"/>
              <a:gd name="connsiteX131" fmla="*/ 8534456 w 12220383"/>
              <a:gd name="connsiteY131" fmla="*/ 1309029 h 1503680"/>
              <a:gd name="connsiteX132" fmla="*/ 8554627 w 12220383"/>
              <a:gd name="connsiteY132" fmla="*/ 1307011 h 1503680"/>
              <a:gd name="connsiteX133" fmla="*/ 8583560 w 12220383"/>
              <a:gd name="connsiteY133" fmla="*/ 1310883 h 1503680"/>
              <a:gd name="connsiteX134" fmla="*/ 8583561 w 12220383"/>
              <a:gd name="connsiteY134" fmla="*/ 1310883 h 1503680"/>
              <a:gd name="connsiteX135" fmla="*/ 8585522 w 12220383"/>
              <a:gd name="connsiteY135" fmla="*/ 1323036 h 1503680"/>
              <a:gd name="connsiteX136" fmla="*/ 8598028 w 12220383"/>
              <a:gd name="connsiteY136" fmla="*/ 1323112 h 1503680"/>
              <a:gd name="connsiteX137" fmla="*/ 8615551 w 12220383"/>
              <a:gd name="connsiteY137" fmla="*/ 1318832 h 1503680"/>
              <a:gd name="connsiteX138" fmla="*/ 8617385 w 12220383"/>
              <a:gd name="connsiteY138" fmla="*/ 1303749 h 1503680"/>
              <a:gd name="connsiteX139" fmla="*/ 8617792 w 12220383"/>
              <a:gd name="connsiteY139" fmla="*/ 1303342 h 1503680"/>
              <a:gd name="connsiteX140" fmla="*/ 8617065 w 12220383"/>
              <a:gd name="connsiteY140" fmla="*/ 1303626 h 1503680"/>
              <a:gd name="connsiteX141" fmla="*/ 8617161 w 12220383"/>
              <a:gd name="connsiteY141" fmla="*/ 1303490 h 1503680"/>
              <a:gd name="connsiteX142" fmla="*/ 8617384 w 12220383"/>
              <a:gd name="connsiteY142" fmla="*/ 1303342 h 1503680"/>
              <a:gd name="connsiteX143" fmla="*/ 8617241 w 12220383"/>
              <a:gd name="connsiteY143" fmla="*/ 1303377 h 1503680"/>
              <a:gd name="connsiteX144" fmla="*/ 8623905 w 12220383"/>
              <a:gd name="connsiteY144" fmla="*/ 1293966 h 1503680"/>
              <a:gd name="connsiteX145" fmla="*/ 8680957 w 12220383"/>
              <a:gd name="connsiteY145" fmla="*/ 1279903 h 1503680"/>
              <a:gd name="connsiteX146" fmla="*/ 8680957 w 12220383"/>
              <a:gd name="connsiteY146" fmla="*/ 1274839 h 1503680"/>
              <a:gd name="connsiteX147" fmla="*/ 8681363 w 12220383"/>
              <a:gd name="connsiteY147" fmla="*/ 1275011 h 1503680"/>
              <a:gd name="connsiteX148" fmla="*/ 8681363 w 12220383"/>
              <a:gd name="connsiteY148" fmla="*/ 1279903 h 1503680"/>
              <a:gd name="connsiteX149" fmla="*/ 8697639 w 12220383"/>
              <a:gd name="connsiteY149" fmla="*/ 1280235 h 1503680"/>
              <a:gd name="connsiteX150" fmla="*/ 8710557 w 12220383"/>
              <a:gd name="connsiteY150" fmla="*/ 1273459 h 1503680"/>
              <a:gd name="connsiteX151" fmla="*/ 8717490 w 12220383"/>
              <a:gd name="connsiteY151" fmla="*/ 1274627 h 1503680"/>
              <a:gd name="connsiteX152" fmla="*/ 8737805 w 12220383"/>
              <a:gd name="connsiteY152" fmla="*/ 1268693 h 1503680"/>
              <a:gd name="connsiteX153" fmla="*/ 8732405 w 12220383"/>
              <a:gd name="connsiteY153" fmla="*/ 1261024 h 1503680"/>
              <a:gd name="connsiteX154" fmla="*/ 8725665 w 12220383"/>
              <a:gd name="connsiteY154" fmla="*/ 1254876 h 1503680"/>
              <a:gd name="connsiteX155" fmla="*/ 8731030 w 12220383"/>
              <a:gd name="connsiteY155" fmla="*/ 1254091 h 1503680"/>
              <a:gd name="connsiteX156" fmla="*/ 8749827 w 12220383"/>
              <a:gd name="connsiteY156" fmla="*/ 1249534 h 1503680"/>
              <a:gd name="connsiteX157" fmla="*/ 7790109 w 12220383"/>
              <a:gd name="connsiteY157" fmla="*/ 1247250 h 1503680"/>
              <a:gd name="connsiteX158" fmla="*/ 7790315 w 12220383"/>
              <a:gd name="connsiteY158" fmla="*/ 1247636 h 1503680"/>
              <a:gd name="connsiteX159" fmla="*/ 7788900 w 12220383"/>
              <a:gd name="connsiteY159" fmla="*/ 1250349 h 1503680"/>
              <a:gd name="connsiteX160" fmla="*/ 7788492 w 12220383"/>
              <a:gd name="connsiteY160" fmla="*/ 1250349 h 1503680"/>
              <a:gd name="connsiteX161" fmla="*/ 8907331 w 12220383"/>
              <a:gd name="connsiteY161" fmla="*/ 1247088 h 1503680"/>
              <a:gd name="connsiteX162" fmla="*/ 8883696 w 12220383"/>
              <a:gd name="connsiteY162" fmla="*/ 1248718 h 1503680"/>
              <a:gd name="connsiteX163" fmla="*/ 8907331 w 12220383"/>
              <a:gd name="connsiteY163" fmla="*/ 1247088 h 1503680"/>
              <a:gd name="connsiteX164" fmla="*/ 9057908 w 12220383"/>
              <a:gd name="connsiteY164" fmla="*/ 1236489 h 1503680"/>
              <a:gd name="connsiteX165" fmla="*/ 9058927 w 12220383"/>
              <a:gd name="connsiteY165" fmla="*/ 1262374 h 1503680"/>
              <a:gd name="connsiteX166" fmla="*/ 9060414 w 12220383"/>
              <a:gd name="connsiteY166" fmla="*/ 1263535 h 1503680"/>
              <a:gd name="connsiteX167" fmla="*/ 9067280 w 12220383"/>
              <a:gd name="connsiteY167" fmla="*/ 1261355 h 1503680"/>
              <a:gd name="connsiteX168" fmla="*/ 9057908 w 12220383"/>
              <a:gd name="connsiteY168" fmla="*/ 1236489 h 1503680"/>
              <a:gd name="connsiteX169" fmla="*/ 5206042 w 12220383"/>
              <a:gd name="connsiteY169" fmla="*/ 1234623 h 1503680"/>
              <a:gd name="connsiteX170" fmla="*/ 5206055 w 12220383"/>
              <a:gd name="connsiteY170" fmla="*/ 1234623 h 1503680"/>
              <a:gd name="connsiteX171" fmla="*/ 5206180 w 12220383"/>
              <a:gd name="connsiteY171" fmla="*/ 1234733 h 1503680"/>
              <a:gd name="connsiteX172" fmla="*/ 5205014 w 12220383"/>
              <a:gd name="connsiteY172" fmla="*/ 1234623 h 1503680"/>
              <a:gd name="connsiteX173" fmla="*/ 5206042 w 12220383"/>
              <a:gd name="connsiteY173" fmla="*/ 1234623 h 1503680"/>
              <a:gd name="connsiteX174" fmla="*/ 5206078 w 12220383"/>
              <a:gd name="connsiteY174" fmla="*/ 1235621 h 1503680"/>
              <a:gd name="connsiteX175" fmla="*/ 5205123 w 12220383"/>
              <a:gd name="connsiteY175" fmla="*/ 1236350 h 1503680"/>
              <a:gd name="connsiteX176" fmla="*/ 7775265 w 12220383"/>
              <a:gd name="connsiteY176" fmla="*/ 1223037 h 1503680"/>
              <a:gd name="connsiteX177" fmla="*/ 7776203 w 12220383"/>
              <a:gd name="connsiteY177" fmla="*/ 1223037 h 1503680"/>
              <a:gd name="connsiteX178" fmla="*/ 7776020 w 12220383"/>
              <a:gd name="connsiteY178" fmla="*/ 1223891 h 1503680"/>
              <a:gd name="connsiteX179" fmla="*/ 7857327 w 12220383"/>
              <a:gd name="connsiteY179" fmla="*/ 1212138 h 1503680"/>
              <a:gd name="connsiteX180" fmla="*/ 7859813 w 12220383"/>
              <a:gd name="connsiteY180" fmla="*/ 1213796 h 1503680"/>
              <a:gd name="connsiteX181" fmla="*/ 7859546 w 12220383"/>
              <a:gd name="connsiteY181" fmla="*/ 1213889 h 1503680"/>
              <a:gd name="connsiteX182" fmla="*/ 7857240 w 12220383"/>
              <a:gd name="connsiteY182" fmla="*/ 1212351 h 1503680"/>
              <a:gd name="connsiteX183" fmla="*/ 9077672 w 12220383"/>
              <a:gd name="connsiteY183" fmla="*/ 1206120 h 1503680"/>
              <a:gd name="connsiteX184" fmla="*/ 9072171 w 12220383"/>
              <a:gd name="connsiteY184" fmla="*/ 1212031 h 1503680"/>
              <a:gd name="connsiteX185" fmla="*/ 9078894 w 12220383"/>
              <a:gd name="connsiteY185" fmla="*/ 1220591 h 1503680"/>
              <a:gd name="connsiteX186" fmla="*/ 9081951 w 12220383"/>
              <a:gd name="connsiteY186" fmla="*/ 1213254 h 1503680"/>
              <a:gd name="connsiteX187" fmla="*/ 9077672 w 12220383"/>
              <a:gd name="connsiteY187" fmla="*/ 1206120 h 1503680"/>
              <a:gd name="connsiteX188" fmla="*/ 7845174 w 12220383"/>
              <a:gd name="connsiteY188" fmla="*/ 1193750 h 1503680"/>
              <a:gd name="connsiteX189" fmla="*/ 7856098 w 12220383"/>
              <a:gd name="connsiteY189" fmla="*/ 1199595 h 1503680"/>
              <a:gd name="connsiteX190" fmla="*/ 7855537 w 12220383"/>
              <a:gd name="connsiteY190" fmla="*/ 1200209 h 1503680"/>
              <a:gd name="connsiteX191" fmla="*/ 7851839 w 12220383"/>
              <a:gd name="connsiteY191" fmla="*/ 1204173 h 1503680"/>
              <a:gd name="connsiteX192" fmla="*/ 7851558 w 12220383"/>
              <a:gd name="connsiteY192" fmla="*/ 1204038 h 1503680"/>
              <a:gd name="connsiteX193" fmla="*/ 7855129 w 12220383"/>
              <a:gd name="connsiteY193" fmla="*/ 1200209 h 1503680"/>
              <a:gd name="connsiteX194" fmla="*/ 8895233 w 12220383"/>
              <a:gd name="connsiteY194" fmla="*/ 1189381 h 1503680"/>
              <a:gd name="connsiteX195" fmla="*/ 8884102 w 12220383"/>
              <a:gd name="connsiteY195" fmla="*/ 1195725 h 1503680"/>
              <a:gd name="connsiteX196" fmla="*/ 8905904 w 12220383"/>
              <a:gd name="connsiteY196" fmla="*/ 1192668 h 1503680"/>
              <a:gd name="connsiteX197" fmla="*/ 8895233 w 12220383"/>
              <a:gd name="connsiteY197" fmla="*/ 1189381 h 1503680"/>
              <a:gd name="connsiteX198" fmla="*/ 7473289 w 12220383"/>
              <a:gd name="connsiteY198" fmla="*/ 1185127 h 1503680"/>
              <a:gd name="connsiteX199" fmla="*/ 7450060 w 12220383"/>
              <a:gd name="connsiteY199" fmla="*/ 1193891 h 1503680"/>
              <a:gd name="connsiteX200" fmla="*/ 7473289 w 12220383"/>
              <a:gd name="connsiteY200" fmla="*/ 1185127 h 1503680"/>
              <a:gd name="connsiteX201" fmla="*/ 8622275 w 12220383"/>
              <a:gd name="connsiteY201" fmla="*/ 1182273 h 1503680"/>
              <a:gd name="connsiteX202" fmla="*/ 8622275 w 12220383"/>
              <a:gd name="connsiteY202" fmla="*/ 1191649 h 1503680"/>
              <a:gd name="connsiteX203" fmla="*/ 8623905 w 12220383"/>
              <a:gd name="connsiteY203" fmla="*/ 1199597 h 1503680"/>
              <a:gd name="connsiteX204" fmla="*/ 8623915 w 12220383"/>
              <a:gd name="connsiteY204" fmla="*/ 1199590 h 1503680"/>
              <a:gd name="connsiteX205" fmla="*/ 8623905 w 12220383"/>
              <a:gd name="connsiteY205" fmla="*/ 1199598 h 1503680"/>
              <a:gd name="connsiteX206" fmla="*/ 8622275 w 12220383"/>
              <a:gd name="connsiteY206" fmla="*/ 1200030 h 1503680"/>
              <a:gd name="connsiteX207" fmla="*/ 8622275 w 12220383"/>
              <a:gd name="connsiteY207" fmla="*/ 1192261 h 1503680"/>
              <a:gd name="connsiteX208" fmla="*/ 8607197 w 12220383"/>
              <a:gd name="connsiteY208" fmla="*/ 1195394 h 1503680"/>
              <a:gd name="connsiteX209" fmla="*/ 8594196 w 12220383"/>
              <a:gd name="connsiteY209" fmla="*/ 1200821 h 1503680"/>
              <a:gd name="connsiteX210" fmla="*/ 8592730 w 12220383"/>
              <a:gd name="connsiteY210" fmla="*/ 1200821 h 1503680"/>
              <a:gd name="connsiteX211" fmla="*/ 8563593 w 12220383"/>
              <a:gd name="connsiteY211" fmla="*/ 1213662 h 1503680"/>
              <a:gd name="connsiteX212" fmla="*/ 8595077 w 12220383"/>
              <a:gd name="connsiteY212" fmla="*/ 1202059 h 1503680"/>
              <a:gd name="connsiteX213" fmla="*/ 8598436 w 12220383"/>
              <a:gd name="connsiteY213" fmla="*/ 1201433 h 1503680"/>
              <a:gd name="connsiteX214" fmla="*/ 8616365 w 12220383"/>
              <a:gd name="connsiteY214" fmla="*/ 1201433 h 1503680"/>
              <a:gd name="connsiteX215" fmla="*/ 8617047 w 12220383"/>
              <a:gd name="connsiteY215" fmla="*/ 1201527 h 1503680"/>
              <a:gd name="connsiteX216" fmla="*/ 8619422 w 12220383"/>
              <a:gd name="connsiteY216" fmla="*/ 1204734 h 1503680"/>
              <a:gd name="connsiteX217" fmla="*/ 8632055 w 12220383"/>
              <a:gd name="connsiteY217" fmla="*/ 1203675 h 1503680"/>
              <a:gd name="connsiteX218" fmla="*/ 8632055 w 12220383"/>
              <a:gd name="connsiteY218" fmla="*/ 1193113 h 1503680"/>
              <a:gd name="connsiteX219" fmla="*/ 8632871 w 12220383"/>
              <a:gd name="connsiteY219" fmla="*/ 1192464 h 1503680"/>
              <a:gd name="connsiteX220" fmla="*/ 8632871 w 12220383"/>
              <a:gd name="connsiteY220" fmla="*/ 1182273 h 1503680"/>
              <a:gd name="connsiteX221" fmla="*/ 7869393 w 12220383"/>
              <a:gd name="connsiteY221" fmla="*/ 1180642 h 1503680"/>
              <a:gd name="connsiteX222" fmla="*/ 7869401 w 12220383"/>
              <a:gd name="connsiteY222" fmla="*/ 1180642 h 1503680"/>
              <a:gd name="connsiteX223" fmla="*/ 7868697 w 12220383"/>
              <a:gd name="connsiteY223" fmla="*/ 1181458 h 1503680"/>
              <a:gd name="connsiteX224" fmla="*/ 7863688 w 12220383"/>
              <a:gd name="connsiteY224" fmla="*/ 1181458 h 1503680"/>
              <a:gd name="connsiteX225" fmla="*/ 7863688 w 12220383"/>
              <a:gd name="connsiteY225" fmla="*/ 1180801 h 1503680"/>
              <a:gd name="connsiteX226" fmla="*/ 7835976 w 12220383"/>
              <a:gd name="connsiteY226" fmla="*/ 1177993 h 1503680"/>
              <a:gd name="connsiteX227" fmla="*/ 7840633 w 12220383"/>
              <a:gd name="connsiteY227" fmla="*/ 1190804 h 1503680"/>
              <a:gd name="connsiteX228" fmla="*/ 7840471 w 12220383"/>
              <a:gd name="connsiteY228" fmla="*/ 1190698 h 1503680"/>
              <a:gd name="connsiteX229" fmla="*/ 7840459 w 12220383"/>
              <a:gd name="connsiteY229" fmla="*/ 1190426 h 1503680"/>
              <a:gd name="connsiteX230" fmla="*/ 7835976 w 12220383"/>
              <a:gd name="connsiteY230" fmla="*/ 1177993 h 1503680"/>
              <a:gd name="connsiteX231" fmla="*/ 7907104 w 12220383"/>
              <a:gd name="connsiteY231" fmla="*/ 1175942 h 1503680"/>
              <a:gd name="connsiteX232" fmla="*/ 7907105 w 12220383"/>
              <a:gd name="connsiteY232" fmla="*/ 1175942 h 1503680"/>
              <a:gd name="connsiteX233" fmla="*/ 7907354 w 12220383"/>
              <a:gd name="connsiteY233" fmla="*/ 1176266 h 1503680"/>
              <a:gd name="connsiteX234" fmla="*/ 7907354 w 12220383"/>
              <a:gd name="connsiteY234" fmla="*/ 1176267 h 1503680"/>
              <a:gd name="connsiteX235" fmla="*/ 7894515 w 12220383"/>
              <a:gd name="connsiteY235" fmla="*/ 1174222 h 1503680"/>
              <a:gd name="connsiteX236" fmla="*/ 7897076 w 12220383"/>
              <a:gd name="connsiteY236" fmla="*/ 1174836 h 1503680"/>
              <a:gd name="connsiteX237" fmla="*/ 7896759 w 12220383"/>
              <a:gd name="connsiteY237" fmla="*/ 1174984 h 1503680"/>
              <a:gd name="connsiteX238" fmla="*/ 5319641 w 12220383"/>
              <a:gd name="connsiteY238" fmla="*/ 1158624 h 1503680"/>
              <a:gd name="connsiteX239" fmla="*/ 5295029 w 12220383"/>
              <a:gd name="connsiteY239" fmla="*/ 1178161 h 1503680"/>
              <a:gd name="connsiteX240" fmla="*/ 5299719 w 12220383"/>
              <a:gd name="connsiteY240" fmla="*/ 1181092 h 1503680"/>
              <a:gd name="connsiteX241" fmla="*/ 5322186 w 12220383"/>
              <a:gd name="connsiteY241" fmla="*/ 1166830 h 1503680"/>
              <a:gd name="connsiteX242" fmla="*/ 5319641 w 12220383"/>
              <a:gd name="connsiteY242" fmla="*/ 1158624 h 1503680"/>
              <a:gd name="connsiteX243" fmla="*/ 7583751 w 12220383"/>
              <a:gd name="connsiteY243" fmla="*/ 1152057 h 1503680"/>
              <a:gd name="connsiteX244" fmla="*/ 7573741 w 12220383"/>
              <a:gd name="connsiteY244" fmla="*/ 1155573 h 1503680"/>
              <a:gd name="connsiteX245" fmla="*/ 7595747 w 12220383"/>
              <a:gd name="connsiteY245" fmla="*/ 1152515 h 1503680"/>
              <a:gd name="connsiteX246" fmla="*/ 7583751 w 12220383"/>
              <a:gd name="connsiteY246" fmla="*/ 1152057 h 1503680"/>
              <a:gd name="connsiteX247" fmla="*/ 7508309 w 12220383"/>
              <a:gd name="connsiteY247" fmla="*/ 1145123 h 1503680"/>
              <a:gd name="connsiteX248" fmla="*/ 7512519 w 12220383"/>
              <a:gd name="connsiteY248" fmla="*/ 1145537 h 1503680"/>
              <a:gd name="connsiteX249" fmla="*/ 7511595 w 12220383"/>
              <a:gd name="connsiteY249" fmla="*/ 1147012 h 1503680"/>
              <a:gd name="connsiteX250" fmla="*/ 7592486 w 12220383"/>
              <a:gd name="connsiteY250" fmla="*/ 1143344 h 1503680"/>
              <a:gd name="connsiteX251" fmla="*/ 7592486 w 12220383"/>
              <a:gd name="connsiteY251" fmla="*/ 1145993 h 1503680"/>
              <a:gd name="connsiteX252" fmla="*/ 7617345 w 12220383"/>
              <a:gd name="connsiteY252" fmla="*/ 1145993 h 1503680"/>
              <a:gd name="connsiteX253" fmla="*/ 7617345 w 12220383"/>
              <a:gd name="connsiteY253" fmla="*/ 1143344 h 1503680"/>
              <a:gd name="connsiteX254" fmla="*/ 7468628 w 12220383"/>
              <a:gd name="connsiteY254" fmla="*/ 1141153 h 1503680"/>
              <a:gd name="connsiteX255" fmla="*/ 7458211 w 12220383"/>
              <a:gd name="connsiteY255" fmla="*/ 1147012 h 1503680"/>
              <a:gd name="connsiteX256" fmla="*/ 7459842 w 12220383"/>
              <a:gd name="connsiteY256" fmla="*/ 1147253 h 1503680"/>
              <a:gd name="connsiteX257" fmla="*/ 7458211 w 12220383"/>
              <a:gd name="connsiteY257" fmla="*/ 1147420 h 1503680"/>
              <a:gd name="connsiteX258" fmla="*/ 7443744 w 12220383"/>
              <a:gd name="connsiteY258" fmla="*/ 1157203 h 1503680"/>
              <a:gd name="connsiteX259" fmla="*/ 7449654 w 12220383"/>
              <a:gd name="connsiteY259" fmla="*/ 1157203 h 1503680"/>
              <a:gd name="connsiteX260" fmla="*/ 7468807 w 12220383"/>
              <a:gd name="connsiteY260" fmla="*/ 1152923 h 1503680"/>
              <a:gd name="connsiteX261" fmla="*/ 7468553 w 12220383"/>
              <a:gd name="connsiteY261" fmla="*/ 1152250 h 1503680"/>
              <a:gd name="connsiteX262" fmla="*/ 7468807 w 12220383"/>
              <a:gd name="connsiteY262" fmla="*/ 1152516 h 1503680"/>
              <a:gd name="connsiteX263" fmla="*/ 7478587 w 12220383"/>
              <a:gd name="connsiteY263" fmla="*/ 1145993 h 1503680"/>
              <a:gd name="connsiteX264" fmla="*/ 7468628 w 12220383"/>
              <a:gd name="connsiteY264" fmla="*/ 1141153 h 1503680"/>
              <a:gd name="connsiteX265" fmla="*/ 9042101 w 12220383"/>
              <a:gd name="connsiteY265" fmla="*/ 1133363 h 1503680"/>
              <a:gd name="connsiteX266" fmla="*/ 9042626 w 12220383"/>
              <a:gd name="connsiteY266" fmla="*/ 1135395 h 1503680"/>
              <a:gd name="connsiteX267" fmla="*/ 9046497 w 12220383"/>
              <a:gd name="connsiteY267" fmla="*/ 1142529 h 1503680"/>
              <a:gd name="connsiteX268" fmla="*/ 9047196 w 12220383"/>
              <a:gd name="connsiteY268" fmla="*/ 1142648 h 1503680"/>
              <a:gd name="connsiteX269" fmla="*/ 9044759 w 12220383"/>
              <a:gd name="connsiteY269" fmla="*/ 1153728 h 1503680"/>
              <a:gd name="connsiteX270" fmla="*/ 9038753 w 12220383"/>
              <a:gd name="connsiteY270" fmla="*/ 1148618 h 1503680"/>
              <a:gd name="connsiteX271" fmla="*/ 9040224 w 12220383"/>
              <a:gd name="connsiteY271" fmla="*/ 1137433 h 1503680"/>
              <a:gd name="connsiteX272" fmla="*/ 9042626 w 12220383"/>
              <a:gd name="connsiteY272" fmla="*/ 1137433 h 1503680"/>
              <a:gd name="connsiteX273" fmla="*/ 8923835 w 12220383"/>
              <a:gd name="connsiteY273" fmla="*/ 1131726 h 1503680"/>
              <a:gd name="connsiteX274" fmla="*/ 8917927 w 12220383"/>
              <a:gd name="connsiteY274" fmla="*/ 1135598 h 1503680"/>
              <a:gd name="connsiteX275" fmla="*/ 8924039 w 12220383"/>
              <a:gd name="connsiteY275" fmla="*/ 1141509 h 1503680"/>
              <a:gd name="connsiteX276" fmla="*/ 8930560 w 12220383"/>
              <a:gd name="connsiteY276" fmla="*/ 1136821 h 1503680"/>
              <a:gd name="connsiteX277" fmla="*/ 8923835 w 12220383"/>
              <a:gd name="connsiteY277" fmla="*/ 1131726 h 1503680"/>
              <a:gd name="connsiteX278" fmla="*/ 7542973 w 12220383"/>
              <a:gd name="connsiteY278" fmla="*/ 1118071 h 1503680"/>
              <a:gd name="connsiteX279" fmla="*/ 7532379 w 12220383"/>
              <a:gd name="connsiteY279" fmla="*/ 1127650 h 1503680"/>
              <a:gd name="connsiteX280" fmla="*/ 7527081 w 12220383"/>
              <a:gd name="connsiteY280" fmla="*/ 1136211 h 1503680"/>
              <a:gd name="connsiteX281" fmla="*/ 7546641 w 12220383"/>
              <a:gd name="connsiteY281" fmla="*/ 1122555 h 1503680"/>
              <a:gd name="connsiteX282" fmla="*/ 7542973 w 12220383"/>
              <a:gd name="connsiteY282" fmla="*/ 1118071 h 1503680"/>
              <a:gd name="connsiteX283" fmla="*/ 7773932 w 12220383"/>
              <a:gd name="connsiteY283" fmla="*/ 1098963 h 1503680"/>
              <a:gd name="connsiteX284" fmla="*/ 7768125 w 12220383"/>
              <a:gd name="connsiteY284" fmla="*/ 1099319 h 1503680"/>
              <a:gd name="connsiteX285" fmla="*/ 7695384 w 12220383"/>
              <a:gd name="connsiteY285" fmla="*/ 1114198 h 1503680"/>
              <a:gd name="connsiteX286" fmla="*/ 7771793 w 12220383"/>
              <a:gd name="connsiteY286" fmla="*/ 1110325 h 1503680"/>
              <a:gd name="connsiteX287" fmla="*/ 7776683 w 12220383"/>
              <a:gd name="connsiteY287" fmla="*/ 1103192 h 1503680"/>
              <a:gd name="connsiteX288" fmla="*/ 7773932 w 12220383"/>
              <a:gd name="connsiteY288" fmla="*/ 1098963 h 1503680"/>
              <a:gd name="connsiteX289" fmla="*/ 7591264 w 12220383"/>
              <a:gd name="connsiteY289" fmla="*/ 1094497 h 1503680"/>
              <a:gd name="connsiteX290" fmla="*/ 7591264 w 12220383"/>
              <a:gd name="connsiteY290" fmla="*/ 1095729 h 1503680"/>
              <a:gd name="connsiteX291" fmla="*/ 7589753 w 12220383"/>
              <a:gd name="connsiteY291" fmla="*/ 1094795 h 1503680"/>
              <a:gd name="connsiteX292" fmla="*/ 4911179 w 12220383"/>
              <a:gd name="connsiteY292" fmla="*/ 1093176 h 1503680"/>
              <a:gd name="connsiteX293" fmla="*/ 4907271 w 12220383"/>
              <a:gd name="connsiteY293" fmla="*/ 1098451 h 1503680"/>
              <a:gd name="connsiteX294" fmla="*/ 4937968 w 12220383"/>
              <a:gd name="connsiteY294" fmla="*/ 1142214 h 1503680"/>
              <a:gd name="connsiteX295" fmla="*/ 4948917 w 12220383"/>
              <a:gd name="connsiteY295" fmla="*/ 1149247 h 1503680"/>
              <a:gd name="connsiteX296" fmla="*/ 4947353 w 12220383"/>
              <a:gd name="connsiteY296" fmla="*/ 1133813 h 1503680"/>
              <a:gd name="connsiteX297" fmla="*/ 4911179 w 12220383"/>
              <a:gd name="connsiteY297" fmla="*/ 1093176 h 1503680"/>
              <a:gd name="connsiteX298" fmla="*/ 7599477 w 12220383"/>
              <a:gd name="connsiteY298" fmla="*/ 1089778 h 1503680"/>
              <a:gd name="connsiteX299" fmla="*/ 7599619 w 12220383"/>
              <a:gd name="connsiteY299" fmla="*/ 1091370 h 1503680"/>
              <a:gd name="connsiteX300" fmla="*/ 7597174 w 12220383"/>
              <a:gd name="connsiteY300" fmla="*/ 1092146 h 1503680"/>
              <a:gd name="connsiteX301" fmla="*/ 10609316 w 12220383"/>
              <a:gd name="connsiteY301" fmla="*/ 1087932 h 1503680"/>
              <a:gd name="connsiteX302" fmla="*/ 10604593 w 12220383"/>
              <a:gd name="connsiteY302" fmla="*/ 1099235 h 1503680"/>
              <a:gd name="connsiteX303" fmla="*/ 10612352 w 12220383"/>
              <a:gd name="connsiteY303" fmla="*/ 1089619 h 1503680"/>
              <a:gd name="connsiteX304" fmla="*/ 10609316 w 12220383"/>
              <a:gd name="connsiteY304" fmla="*/ 1087932 h 1503680"/>
              <a:gd name="connsiteX305" fmla="*/ 10740311 w 12220383"/>
              <a:gd name="connsiteY305" fmla="*/ 1087087 h 1503680"/>
              <a:gd name="connsiteX306" fmla="*/ 10744097 w 12220383"/>
              <a:gd name="connsiteY306" fmla="*/ 1089056 h 1503680"/>
              <a:gd name="connsiteX307" fmla="*/ 10743712 w 12220383"/>
              <a:gd name="connsiteY307" fmla="*/ 1089129 h 1503680"/>
              <a:gd name="connsiteX308" fmla="*/ 10740248 w 12220383"/>
              <a:gd name="connsiteY308" fmla="*/ 1087139 h 1503680"/>
              <a:gd name="connsiteX309" fmla="*/ 10694660 w 12220383"/>
              <a:gd name="connsiteY309" fmla="*/ 1086884 h 1503680"/>
              <a:gd name="connsiteX310" fmla="*/ 10694715 w 12220383"/>
              <a:gd name="connsiteY310" fmla="*/ 1086926 h 1503680"/>
              <a:gd name="connsiteX311" fmla="*/ 10694668 w 12220383"/>
              <a:gd name="connsiteY311" fmla="*/ 1086920 h 1503680"/>
              <a:gd name="connsiteX312" fmla="*/ 7822452 w 12220383"/>
              <a:gd name="connsiteY312" fmla="*/ 1079830 h 1503680"/>
              <a:gd name="connsiteX313" fmla="*/ 7815396 w 12220383"/>
              <a:gd name="connsiteY313" fmla="*/ 1089944 h 1503680"/>
              <a:gd name="connsiteX314" fmla="*/ 7815396 w 12220383"/>
              <a:gd name="connsiteY314" fmla="*/ 1089943 h 1503680"/>
              <a:gd name="connsiteX315" fmla="*/ 7796651 w 12220383"/>
              <a:gd name="connsiteY315" fmla="*/ 1086275 h 1503680"/>
              <a:gd name="connsiteX316" fmla="*/ 7815396 w 12220383"/>
              <a:gd name="connsiteY316" fmla="*/ 1092185 h 1503680"/>
              <a:gd name="connsiteX317" fmla="*/ 7815396 w 12220383"/>
              <a:gd name="connsiteY317" fmla="*/ 1092186 h 1503680"/>
              <a:gd name="connsiteX318" fmla="*/ 7835772 w 12220383"/>
              <a:gd name="connsiteY318" fmla="*/ 1080568 h 1503680"/>
              <a:gd name="connsiteX319" fmla="*/ 7822452 w 12220383"/>
              <a:gd name="connsiteY319" fmla="*/ 1079830 h 1503680"/>
              <a:gd name="connsiteX320" fmla="*/ 7620380 w 12220383"/>
              <a:gd name="connsiteY320" fmla="*/ 1077714 h 1503680"/>
              <a:gd name="connsiteX321" fmla="*/ 7633568 w 12220383"/>
              <a:gd name="connsiteY321" fmla="*/ 1077714 h 1503680"/>
              <a:gd name="connsiteX322" fmla="*/ 7633442 w 12220383"/>
              <a:gd name="connsiteY322" fmla="*/ 1078122 h 1503680"/>
              <a:gd name="connsiteX323" fmla="*/ 7637297 w 12220383"/>
              <a:gd name="connsiteY323" fmla="*/ 1083338 h 1503680"/>
              <a:gd name="connsiteX324" fmla="*/ 7624019 w 12220383"/>
              <a:gd name="connsiteY324" fmla="*/ 1087293 h 1503680"/>
              <a:gd name="connsiteX325" fmla="*/ 7621857 w 12220383"/>
              <a:gd name="connsiteY325" fmla="*/ 1087864 h 1503680"/>
              <a:gd name="connsiteX326" fmla="*/ 10864190 w 12220383"/>
              <a:gd name="connsiteY326" fmla="*/ 1062292 h 1503680"/>
              <a:gd name="connsiteX327" fmla="*/ 10864355 w 12220383"/>
              <a:gd name="connsiteY327" fmla="*/ 1062337 h 1503680"/>
              <a:gd name="connsiteX328" fmla="*/ 10864164 w 12220383"/>
              <a:gd name="connsiteY328" fmla="*/ 1062370 h 1503680"/>
              <a:gd name="connsiteX329" fmla="*/ 10864190 w 12220383"/>
              <a:gd name="connsiteY329" fmla="*/ 1062293 h 1503680"/>
              <a:gd name="connsiteX330" fmla="*/ 10840360 w 12220383"/>
              <a:gd name="connsiteY330" fmla="*/ 1061179 h 1503680"/>
              <a:gd name="connsiteX331" fmla="*/ 10840056 w 12220383"/>
              <a:gd name="connsiteY331" fmla="*/ 1061861 h 1503680"/>
              <a:gd name="connsiteX332" fmla="*/ 10839226 w 12220383"/>
              <a:gd name="connsiteY332" fmla="*/ 1061786 h 1503680"/>
              <a:gd name="connsiteX333" fmla="*/ 10839223 w 12220383"/>
              <a:gd name="connsiteY333" fmla="*/ 1061788 h 1503680"/>
              <a:gd name="connsiteX334" fmla="*/ 10839225 w 12220383"/>
              <a:gd name="connsiteY334" fmla="*/ 1061786 h 1503680"/>
              <a:gd name="connsiteX335" fmla="*/ 10891951 w 12220383"/>
              <a:gd name="connsiteY335" fmla="*/ 1058723 h 1503680"/>
              <a:gd name="connsiteX336" fmla="*/ 10892013 w 12220383"/>
              <a:gd name="connsiteY336" fmla="*/ 1058905 h 1503680"/>
              <a:gd name="connsiteX337" fmla="*/ 10891693 w 12220383"/>
              <a:gd name="connsiteY337" fmla="*/ 1058812 h 1503680"/>
              <a:gd name="connsiteX338" fmla="*/ 4864901 w 12220383"/>
              <a:gd name="connsiteY338" fmla="*/ 1056251 h 1503680"/>
              <a:gd name="connsiteX339" fmla="*/ 4860012 w 12220383"/>
              <a:gd name="connsiteY339" fmla="*/ 1059377 h 1503680"/>
              <a:gd name="connsiteX340" fmla="*/ 4870172 w 12220383"/>
              <a:gd name="connsiteY340" fmla="*/ 1073052 h 1503680"/>
              <a:gd name="connsiteX341" fmla="*/ 4877592 w 12220383"/>
              <a:gd name="connsiteY341" fmla="*/ 1075580 h 1503680"/>
              <a:gd name="connsiteX342" fmla="*/ 4877613 w 12220383"/>
              <a:gd name="connsiteY342" fmla="*/ 1075787 h 1503680"/>
              <a:gd name="connsiteX343" fmla="*/ 4907271 w 12220383"/>
              <a:gd name="connsiteY343" fmla="*/ 1098450 h 1503680"/>
              <a:gd name="connsiteX344" fmla="*/ 4911179 w 12220383"/>
              <a:gd name="connsiteY344" fmla="*/ 1093175 h 1503680"/>
              <a:gd name="connsiteX345" fmla="*/ 4897515 w 12220383"/>
              <a:gd name="connsiteY345" fmla="*/ 1077009 h 1503680"/>
              <a:gd name="connsiteX346" fmla="*/ 4878200 w 12220383"/>
              <a:gd name="connsiteY346" fmla="*/ 1070136 h 1503680"/>
              <a:gd name="connsiteX347" fmla="*/ 4878200 w 12220383"/>
              <a:gd name="connsiteY347" fmla="*/ 1069927 h 1503680"/>
              <a:gd name="connsiteX348" fmla="*/ 4864901 w 12220383"/>
              <a:gd name="connsiteY348" fmla="*/ 1056251 h 1503680"/>
              <a:gd name="connsiteX349" fmla="*/ 7987572 w 12220383"/>
              <a:gd name="connsiteY349" fmla="*/ 1051217 h 1503680"/>
              <a:gd name="connsiteX350" fmla="*/ 7930316 w 12220383"/>
              <a:gd name="connsiteY350" fmla="*/ 1057128 h 1503680"/>
              <a:gd name="connsiteX351" fmla="*/ 7987572 w 12220383"/>
              <a:gd name="connsiteY351" fmla="*/ 1051217 h 1503680"/>
              <a:gd name="connsiteX352" fmla="*/ 10940275 w 12220383"/>
              <a:gd name="connsiteY352" fmla="*/ 1049262 h 1503680"/>
              <a:gd name="connsiteX353" fmla="*/ 10943891 w 12220383"/>
              <a:gd name="connsiteY353" fmla="*/ 1051851 h 1503680"/>
              <a:gd name="connsiteX354" fmla="*/ 10942682 w 12220383"/>
              <a:gd name="connsiteY354" fmla="*/ 1052670 h 1503680"/>
              <a:gd name="connsiteX355" fmla="*/ 10929104 w 12220383"/>
              <a:gd name="connsiteY355" fmla="*/ 1047298 h 1503680"/>
              <a:gd name="connsiteX356" fmla="*/ 10932020 w 12220383"/>
              <a:gd name="connsiteY356" fmla="*/ 1047715 h 1503680"/>
              <a:gd name="connsiteX357" fmla="*/ 10929132 w 12220383"/>
              <a:gd name="connsiteY357" fmla="*/ 1047447 h 1503680"/>
              <a:gd name="connsiteX358" fmla="*/ 7844778 w 12220383"/>
              <a:gd name="connsiteY358" fmla="*/ 1043676 h 1503680"/>
              <a:gd name="connsiteX359" fmla="*/ 7845145 w 12220383"/>
              <a:gd name="connsiteY359" fmla="*/ 1044288 h 1503680"/>
              <a:gd name="connsiteX360" fmla="*/ 7844730 w 12220383"/>
              <a:gd name="connsiteY360" fmla="*/ 1044551 h 1503680"/>
              <a:gd name="connsiteX361" fmla="*/ 7844592 w 12220383"/>
              <a:gd name="connsiteY361" fmla="*/ 1044456 h 1503680"/>
              <a:gd name="connsiteX362" fmla="*/ 10940096 w 12220383"/>
              <a:gd name="connsiteY362" fmla="*/ 1042555 h 1503680"/>
              <a:gd name="connsiteX363" fmla="*/ 10938240 w 12220383"/>
              <a:gd name="connsiteY363" fmla="*/ 1047447 h 1503680"/>
              <a:gd name="connsiteX364" fmla="*/ 10939590 w 12220383"/>
              <a:gd name="connsiteY364" fmla="*/ 1047447 h 1503680"/>
              <a:gd name="connsiteX365" fmla="*/ 7791606 w 12220383"/>
              <a:gd name="connsiteY365" fmla="*/ 1042171 h 1503680"/>
              <a:gd name="connsiteX366" fmla="*/ 7790890 w 12220383"/>
              <a:gd name="connsiteY366" fmla="*/ 1043937 h 1503680"/>
              <a:gd name="connsiteX367" fmla="*/ 7790130 w 12220383"/>
              <a:gd name="connsiteY367" fmla="*/ 1044084 h 1503680"/>
              <a:gd name="connsiteX368" fmla="*/ 7786667 w 12220383"/>
              <a:gd name="connsiteY368" fmla="*/ 1044084 h 1503680"/>
              <a:gd name="connsiteX369" fmla="*/ 7786316 w 12220383"/>
              <a:gd name="connsiteY369" fmla="*/ 1044292 h 1503680"/>
              <a:gd name="connsiteX370" fmla="*/ 7784857 w 12220383"/>
              <a:gd name="connsiteY370" fmla="*/ 1043462 h 1503680"/>
              <a:gd name="connsiteX371" fmla="*/ 7788501 w 12220383"/>
              <a:gd name="connsiteY371" fmla="*/ 1043473 h 1503680"/>
              <a:gd name="connsiteX372" fmla="*/ 7816500 w 12220383"/>
              <a:gd name="connsiteY372" fmla="*/ 1041208 h 1503680"/>
              <a:gd name="connsiteX373" fmla="*/ 7816507 w 12220383"/>
              <a:gd name="connsiteY373" fmla="*/ 1041512 h 1503680"/>
              <a:gd name="connsiteX374" fmla="*/ 7816212 w 12220383"/>
              <a:gd name="connsiteY374" fmla="*/ 1041230 h 1503680"/>
              <a:gd name="connsiteX375" fmla="*/ 7816228 w 12220383"/>
              <a:gd name="connsiteY375" fmla="*/ 1041213 h 1503680"/>
              <a:gd name="connsiteX376" fmla="*/ 7751154 w 12220383"/>
              <a:gd name="connsiteY376" fmla="*/ 1040722 h 1503680"/>
              <a:gd name="connsiteX377" fmla="*/ 7755737 w 12220383"/>
              <a:gd name="connsiteY377" fmla="*/ 1043374 h 1503680"/>
              <a:gd name="connsiteX378" fmla="*/ 7770445 w 12220383"/>
              <a:gd name="connsiteY378" fmla="*/ 1043418 h 1503680"/>
              <a:gd name="connsiteX379" fmla="*/ 7765920 w 12220383"/>
              <a:gd name="connsiteY379" fmla="*/ 1047082 h 1503680"/>
              <a:gd name="connsiteX380" fmla="*/ 7757149 w 12220383"/>
              <a:gd name="connsiteY380" fmla="*/ 1046505 h 1503680"/>
              <a:gd name="connsiteX381" fmla="*/ 7846662 w 12220383"/>
              <a:gd name="connsiteY381" fmla="*/ 1036147 h 1503680"/>
              <a:gd name="connsiteX382" fmla="*/ 7846530 w 12220383"/>
              <a:gd name="connsiteY382" fmla="*/ 1036346 h 1503680"/>
              <a:gd name="connsiteX383" fmla="*/ 7846572 w 12220383"/>
              <a:gd name="connsiteY383" fmla="*/ 1036173 h 1503680"/>
              <a:gd name="connsiteX384" fmla="*/ 7865835 w 12220383"/>
              <a:gd name="connsiteY384" fmla="*/ 1033507 h 1503680"/>
              <a:gd name="connsiteX385" fmla="*/ 7864395 w 12220383"/>
              <a:gd name="connsiteY385" fmla="*/ 1035398 h 1503680"/>
              <a:gd name="connsiteX386" fmla="*/ 7863653 w 12220383"/>
              <a:gd name="connsiteY386" fmla="*/ 1034533 h 1503680"/>
              <a:gd name="connsiteX387" fmla="*/ 7863978 w 12220383"/>
              <a:gd name="connsiteY387" fmla="*/ 1033180 h 1503680"/>
              <a:gd name="connsiteX388" fmla="*/ 7864502 w 12220383"/>
              <a:gd name="connsiteY388" fmla="*/ 1033281 h 1503680"/>
              <a:gd name="connsiteX389" fmla="*/ 7863280 w 12220383"/>
              <a:gd name="connsiteY389" fmla="*/ 1033281 h 1503680"/>
              <a:gd name="connsiteX390" fmla="*/ 7863280 w 12220383"/>
              <a:gd name="connsiteY390" fmla="*/ 1034097 h 1503680"/>
              <a:gd name="connsiteX391" fmla="*/ 7862622 w 12220383"/>
              <a:gd name="connsiteY391" fmla="*/ 1033330 h 1503680"/>
              <a:gd name="connsiteX392" fmla="*/ 7796240 w 12220383"/>
              <a:gd name="connsiteY392" fmla="*/ 1029817 h 1503680"/>
              <a:gd name="connsiteX393" fmla="*/ 7799801 w 12220383"/>
              <a:gd name="connsiteY393" fmla="*/ 1029817 h 1503680"/>
              <a:gd name="connsiteX394" fmla="*/ 7799851 w 12220383"/>
              <a:gd name="connsiteY394" fmla="*/ 1029929 h 1503680"/>
              <a:gd name="connsiteX395" fmla="*/ 7796447 w 12220383"/>
              <a:gd name="connsiteY395" fmla="*/ 1030225 h 1503680"/>
              <a:gd name="connsiteX396" fmla="*/ 7796081 w 12220383"/>
              <a:gd name="connsiteY396" fmla="*/ 1031128 h 1503680"/>
              <a:gd name="connsiteX397" fmla="*/ 7729298 w 12220383"/>
              <a:gd name="connsiteY397" fmla="*/ 1028076 h 1503680"/>
              <a:gd name="connsiteX398" fmla="*/ 7731857 w 12220383"/>
              <a:gd name="connsiteY398" fmla="*/ 1029557 h 1503680"/>
              <a:gd name="connsiteX399" fmla="*/ 7728597 w 12220383"/>
              <a:gd name="connsiteY399" fmla="*/ 1029613 h 1503680"/>
              <a:gd name="connsiteX400" fmla="*/ 7779943 w 12220383"/>
              <a:gd name="connsiteY400" fmla="*/ 1024721 h 1503680"/>
              <a:gd name="connsiteX401" fmla="*/ 7779943 w 12220383"/>
              <a:gd name="connsiteY401" fmla="*/ 1025434 h 1503680"/>
              <a:gd name="connsiteX402" fmla="*/ 7779615 w 12220383"/>
              <a:gd name="connsiteY402" fmla="*/ 1025524 h 1503680"/>
              <a:gd name="connsiteX403" fmla="*/ 7785247 w 12220383"/>
              <a:gd name="connsiteY403" fmla="*/ 1023979 h 1503680"/>
              <a:gd name="connsiteX404" fmla="*/ 7785118 w 12220383"/>
              <a:gd name="connsiteY404" fmla="*/ 1024014 h 1503680"/>
              <a:gd name="connsiteX405" fmla="*/ 7785031 w 12220383"/>
              <a:gd name="connsiteY405" fmla="*/ 1024009 h 1503680"/>
              <a:gd name="connsiteX406" fmla="*/ 7779943 w 12220383"/>
              <a:gd name="connsiteY406" fmla="*/ 1023702 h 1503680"/>
              <a:gd name="connsiteX407" fmla="*/ 7785031 w 12220383"/>
              <a:gd name="connsiteY407" fmla="*/ 1024009 h 1503680"/>
              <a:gd name="connsiteX408" fmla="*/ 7779943 w 12220383"/>
              <a:gd name="connsiteY408" fmla="*/ 1024721 h 1503680"/>
              <a:gd name="connsiteX409" fmla="*/ 7913378 w 12220383"/>
              <a:gd name="connsiteY409" fmla="*/ 1019906 h 1503680"/>
              <a:gd name="connsiteX410" fmla="*/ 7913443 w 12220383"/>
              <a:gd name="connsiteY410" fmla="*/ 1019914 h 1503680"/>
              <a:gd name="connsiteX411" fmla="*/ 7912700 w 12220383"/>
              <a:gd name="connsiteY411" fmla="*/ 1020701 h 1503680"/>
              <a:gd name="connsiteX412" fmla="*/ 7694314 w 12220383"/>
              <a:gd name="connsiteY412" fmla="*/ 1018880 h 1503680"/>
              <a:gd name="connsiteX413" fmla="*/ 7693270 w 12220383"/>
              <a:gd name="connsiteY413" fmla="*/ 1020034 h 1503680"/>
              <a:gd name="connsiteX414" fmla="*/ 7691513 w 12220383"/>
              <a:gd name="connsiteY414" fmla="*/ 1020034 h 1503680"/>
              <a:gd name="connsiteX415" fmla="*/ 7855787 w 12220383"/>
              <a:gd name="connsiteY415" fmla="*/ 1018589 h 1503680"/>
              <a:gd name="connsiteX416" fmla="*/ 7850438 w 12220383"/>
              <a:gd name="connsiteY416" fmla="*/ 1020318 h 1503680"/>
              <a:gd name="connsiteX417" fmla="*/ 7850239 w 12220383"/>
              <a:gd name="connsiteY417" fmla="*/ 1019830 h 1503680"/>
              <a:gd name="connsiteX418" fmla="*/ 7848659 w 12220383"/>
              <a:gd name="connsiteY418" fmla="*/ 1019854 h 1503680"/>
              <a:gd name="connsiteX419" fmla="*/ 7848105 w 12220383"/>
              <a:gd name="connsiteY419" fmla="*/ 1019577 h 1503680"/>
              <a:gd name="connsiteX420" fmla="*/ 7851461 w 12220383"/>
              <a:gd name="connsiteY420" fmla="*/ 1019422 h 1503680"/>
              <a:gd name="connsiteX421" fmla="*/ 8058480 w 12220383"/>
              <a:gd name="connsiteY421" fmla="*/ 1016568 h 1503680"/>
              <a:gd name="connsiteX422" fmla="*/ 8038104 w 12220383"/>
              <a:gd name="connsiteY422" fmla="*/ 1018199 h 1503680"/>
              <a:gd name="connsiteX423" fmla="*/ 8058480 w 12220383"/>
              <a:gd name="connsiteY423" fmla="*/ 1016568 h 1503680"/>
              <a:gd name="connsiteX424" fmla="*/ 4369046 w 12220383"/>
              <a:gd name="connsiteY424" fmla="*/ 1014637 h 1503680"/>
              <a:gd name="connsiteX425" fmla="*/ 4376251 w 12220383"/>
              <a:gd name="connsiteY425" fmla="*/ 1027531 h 1503680"/>
              <a:gd name="connsiteX426" fmla="*/ 4380176 w 12220383"/>
              <a:gd name="connsiteY426" fmla="*/ 1023820 h 1503680"/>
              <a:gd name="connsiteX427" fmla="*/ 4369046 w 12220383"/>
              <a:gd name="connsiteY427" fmla="*/ 1014637 h 1503680"/>
              <a:gd name="connsiteX428" fmla="*/ 7946951 w 12220383"/>
              <a:gd name="connsiteY428" fmla="*/ 1009711 h 1503680"/>
              <a:gd name="connsiteX429" fmla="*/ 7947415 w 12220383"/>
              <a:gd name="connsiteY429" fmla="*/ 1010100 h 1503680"/>
              <a:gd name="connsiteX430" fmla="*/ 7945335 w 12220383"/>
              <a:gd name="connsiteY430" fmla="*/ 1010533 h 1503680"/>
              <a:gd name="connsiteX431" fmla="*/ 7925973 w 12220383"/>
              <a:gd name="connsiteY431" fmla="*/ 1008773 h 1503680"/>
              <a:gd name="connsiteX432" fmla="*/ 7929731 w 12220383"/>
              <a:gd name="connsiteY432" fmla="*/ 1010621 h 1503680"/>
              <a:gd name="connsiteX433" fmla="*/ 7926037 w 12220383"/>
              <a:gd name="connsiteY433" fmla="*/ 1009842 h 1503680"/>
              <a:gd name="connsiteX434" fmla="*/ 7924609 w 12220383"/>
              <a:gd name="connsiteY434" fmla="*/ 1010851 h 1503680"/>
              <a:gd name="connsiteX435" fmla="*/ 7924815 w 12220383"/>
              <a:gd name="connsiteY435" fmla="*/ 1010454 h 1503680"/>
              <a:gd name="connsiteX436" fmla="*/ 4862158 w 12220383"/>
              <a:gd name="connsiteY436" fmla="*/ 997054 h 1503680"/>
              <a:gd name="connsiteX437" fmla="*/ 4857274 w 12220383"/>
              <a:gd name="connsiteY437" fmla="*/ 1001352 h 1503680"/>
              <a:gd name="connsiteX438" fmla="*/ 4870572 w 12220383"/>
              <a:gd name="connsiteY438" fmla="*/ 1014833 h 1503680"/>
              <a:gd name="connsiteX439" fmla="*/ 4884625 w 12220383"/>
              <a:gd name="connsiteY439" fmla="*/ 1024210 h 1503680"/>
              <a:gd name="connsiteX440" fmla="*/ 4878395 w 12220383"/>
              <a:gd name="connsiteY440" fmla="*/ 1010535 h 1503680"/>
              <a:gd name="connsiteX441" fmla="*/ 4862158 w 12220383"/>
              <a:gd name="connsiteY441" fmla="*/ 997054 h 1503680"/>
              <a:gd name="connsiteX442" fmla="*/ 11169420 w 12220383"/>
              <a:gd name="connsiteY442" fmla="*/ 993841 h 1503680"/>
              <a:gd name="connsiteX443" fmla="*/ 11171606 w 12220383"/>
              <a:gd name="connsiteY443" fmla="*/ 1002214 h 1503680"/>
              <a:gd name="connsiteX444" fmla="*/ 11171605 w 12220383"/>
              <a:gd name="connsiteY444" fmla="*/ 1002214 h 1503680"/>
              <a:gd name="connsiteX445" fmla="*/ 8048301 w 12220383"/>
              <a:gd name="connsiteY445" fmla="*/ 989994 h 1503680"/>
              <a:gd name="connsiteX446" fmla="*/ 8057094 w 12220383"/>
              <a:gd name="connsiteY446" fmla="*/ 991906 h 1503680"/>
              <a:gd name="connsiteX447" fmla="*/ 8059904 w 12220383"/>
              <a:gd name="connsiteY447" fmla="*/ 992517 h 1503680"/>
              <a:gd name="connsiteX448" fmla="*/ 8053793 w 12220383"/>
              <a:gd name="connsiteY448" fmla="*/ 992313 h 1503680"/>
              <a:gd name="connsiteX449" fmla="*/ 8052829 w 12220383"/>
              <a:gd name="connsiteY449" fmla="*/ 991906 h 1503680"/>
              <a:gd name="connsiteX450" fmla="*/ 8045949 w 12220383"/>
              <a:gd name="connsiteY450" fmla="*/ 989001 h 1503680"/>
              <a:gd name="connsiteX451" fmla="*/ 8048301 w 12220383"/>
              <a:gd name="connsiteY451" fmla="*/ 989994 h 1503680"/>
              <a:gd name="connsiteX452" fmla="*/ 8045845 w 12220383"/>
              <a:gd name="connsiteY452" fmla="*/ 989460 h 1503680"/>
              <a:gd name="connsiteX453" fmla="*/ 4375481 w 12220383"/>
              <a:gd name="connsiteY453" fmla="*/ 988849 h 1503680"/>
              <a:gd name="connsiteX454" fmla="*/ 4372949 w 12220383"/>
              <a:gd name="connsiteY454" fmla="*/ 994124 h 1503680"/>
              <a:gd name="connsiteX455" fmla="*/ 4377813 w 12220383"/>
              <a:gd name="connsiteY455" fmla="*/ 999985 h 1503680"/>
              <a:gd name="connsiteX456" fmla="*/ 4380176 w 12220383"/>
              <a:gd name="connsiteY456" fmla="*/ 991779 h 1503680"/>
              <a:gd name="connsiteX457" fmla="*/ 8046497 w 12220383"/>
              <a:gd name="connsiteY457" fmla="*/ 986572 h 1503680"/>
              <a:gd name="connsiteX458" fmla="*/ 8045949 w 12220383"/>
              <a:gd name="connsiteY458" fmla="*/ 989001 h 1503680"/>
              <a:gd name="connsiteX459" fmla="*/ 8045320 w 12220383"/>
              <a:gd name="connsiteY459" fmla="*/ 988736 h 1503680"/>
              <a:gd name="connsiteX460" fmla="*/ 8046050 w 12220383"/>
              <a:gd name="connsiteY460" fmla="*/ 986810 h 1503680"/>
              <a:gd name="connsiteX461" fmla="*/ 8046050 w 12220383"/>
              <a:gd name="connsiteY461" fmla="*/ 986590 h 1503680"/>
              <a:gd name="connsiteX462" fmla="*/ 4789316 w 12220383"/>
              <a:gd name="connsiteY462" fmla="*/ 986040 h 1503680"/>
              <a:gd name="connsiteX463" fmla="*/ 4775458 w 12220383"/>
              <a:gd name="connsiteY463" fmla="*/ 986308 h 1503680"/>
              <a:gd name="connsiteX464" fmla="*/ 4798321 w 12220383"/>
              <a:gd name="connsiteY464" fmla="*/ 1003891 h 1503680"/>
              <a:gd name="connsiteX465" fmla="*/ 4798321 w 12220383"/>
              <a:gd name="connsiteY465" fmla="*/ 1001873 h 1503680"/>
              <a:gd name="connsiteX466" fmla="*/ 4798519 w 12220383"/>
              <a:gd name="connsiteY466" fmla="*/ 1003892 h 1503680"/>
              <a:gd name="connsiteX467" fmla="*/ 4808670 w 12220383"/>
              <a:gd name="connsiteY467" fmla="*/ 1013270 h 1503680"/>
              <a:gd name="connsiteX468" fmla="*/ 4863339 w 12220383"/>
              <a:gd name="connsiteY468" fmla="*/ 1044333 h 1503680"/>
              <a:gd name="connsiteX469" fmla="*/ 4813160 w 12220383"/>
              <a:gd name="connsiteY469" fmla="*/ 999789 h 1503680"/>
              <a:gd name="connsiteX470" fmla="*/ 4798323 w 12220383"/>
              <a:gd name="connsiteY470" fmla="*/ 995296 h 1503680"/>
              <a:gd name="connsiteX471" fmla="*/ 4798321 w 12220383"/>
              <a:gd name="connsiteY471" fmla="*/ 995299 h 1503680"/>
              <a:gd name="connsiteX472" fmla="*/ 4798321 w 12220383"/>
              <a:gd name="connsiteY472" fmla="*/ 995295 h 1503680"/>
              <a:gd name="connsiteX473" fmla="*/ 4789316 w 12220383"/>
              <a:gd name="connsiteY473" fmla="*/ 986040 h 1503680"/>
              <a:gd name="connsiteX474" fmla="*/ 8083188 w 12220383"/>
              <a:gd name="connsiteY474" fmla="*/ 980832 h 1503680"/>
              <a:gd name="connsiteX475" fmla="*/ 8083440 w 12220383"/>
              <a:gd name="connsiteY475" fmla="*/ 983347 h 1503680"/>
              <a:gd name="connsiteX476" fmla="*/ 8080281 w 12220383"/>
              <a:gd name="connsiteY476" fmla="*/ 981104 h 1503680"/>
              <a:gd name="connsiteX477" fmla="*/ 11217066 w 12220383"/>
              <a:gd name="connsiteY477" fmla="*/ 970526 h 1503680"/>
              <a:gd name="connsiteX478" fmla="*/ 11197331 w 12220383"/>
              <a:gd name="connsiteY478" fmla="*/ 976430 h 1503680"/>
              <a:gd name="connsiteX479" fmla="*/ 11217066 w 12220383"/>
              <a:gd name="connsiteY479" fmla="*/ 970526 h 1503680"/>
              <a:gd name="connsiteX480" fmla="*/ 8127123 w 12220383"/>
              <a:gd name="connsiteY480" fmla="*/ 969116 h 1503680"/>
              <a:gd name="connsiteX481" fmla="*/ 8123551 w 12220383"/>
              <a:gd name="connsiteY481" fmla="*/ 970980 h 1503680"/>
              <a:gd name="connsiteX482" fmla="*/ 8122382 w 12220383"/>
              <a:gd name="connsiteY482" fmla="*/ 970545 h 1503680"/>
              <a:gd name="connsiteX483" fmla="*/ 7495091 w 12220383"/>
              <a:gd name="connsiteY483" fmla="*/ 962149 h 1503680"/>
              <a:gd name="connsiteX484" fmla="*/ 7502020 w 12220383"/>
              <a:gd name="connsiteY484" fmla="*/ 973767 h 1503680"/>
              <a:gd name="connsiteX485" fmla="*/ 7601452 w 12220383"/>
              <a:gd name="connsiteY485" fmla="*/ 954608 h 1503680"/>
              <a:gd name="connsiteX486" fmla="*/ 7601697 w 12220383"/>
              <a:gd name="connsiteY486" fmla="*/ 954608 h 1503680"/>
              <a:gd name="connsiteX487" fmla="*/ 7601656 w 12220383"/>
              <a:gd name="connsiteY487" fmla="*/ 954811 h 1503680"/>
              <a:gd name="connsiteX488" fmla="*/ 7601769 w 12220383"/>
              <a:gd name="connsiteY488" fmla="*/ 954825 h 1503680"/>
              <a:gd name="connsiteX489" fmla="*/ 7601452 w 12220383"/>
              <a:gd name="connsiteY489" fmla="*/ 955593 h 1503680"/>
              <a:gd name="connsiteX490" fmla="*/ 7601452 w 12220383"/>
              <a:gd name="connsiteY490" fmla="*/ 954811 h 1503680"/>
              <a:gd name="connsiteX491" fmla="*/ 7581050 w 12220383"/>
              <a:gd name="connsiteY491" fmla="*/ 950565 h 1503680"/>
              <a:gd name="connsiteX492" fmla="*/ 7582212 w 12220383"/>
              <a:gd name="connsiteY492" fmla="*/ 951911 h 1503680"/>
              <a:gd name="connsiteX493" fmla="*/ 7581076 w 12220383"/>
              <a:gd name="connsiteY493" fmla="*/ 951754 h 1503680"/>
              <a:gd name="connsiteX494" fmla="*/ 7581400 w 12220383"/>
              <a:gd name="connsiteY494" fmla="*/ 953481 h 1503680"/>
              <a:gd name="connsiteX495" fmla="*/ 7580261 w 12220383"/>
              <a:gd name="connsiteY495" fmla="*/ 951754 h 1503680"/>
              <a:gd name="connsiteX496" fmla="*/ 7580091 w 12220383"/>
              <a:gd name="connsiteY496" fmla="*/ 951755 h 1503680"/>
              <a:gd name="connsiteX497" fmla="*/ 7581075 w 12220383"/>
              <a:gd name="connsiteY497" fmla="*/ 951142 h 1503680"/>
              <a:gd name="connsiteX498" fmla="*/ 11773501 w 12220383"/>
              <a:gd name="connsiteY498" fmla="*/ 949778 h 1503680"/>
              <a:gd name="connsiteX499" fmla="*/ 11774213 w 12220383"/>
              <a:gd name="connsiteY499" fmla="*/ 949778 h 1503680"/>
              <a:gd name="connsiteX500" fmla="*/ 11774217 w 12220383"/>
              <a:gd name="connsiteY500" fmla="*/ 950622 h 1503680"/>
              <a:gd name="connsiteX501" fmla="*/ 11773469 w 12220383"/>
              <a:gd name="connsiteY501" fmla="*/ 950373 h 1503680"/>
              <a:gd name="connsiteX502" fmla="*/ 7580873 w 12220383"/>
              <a:gd name="connsiteY502" fmla="*/ 936468 h 1503680"/>
              <a:gd name="connsiteX503" fmla="*/ 7581076 w 12220383"/>
              <a:gd name="connsiteY503" fmla="*/ 936468 h 1503680"/>
              <a:gd name="connsiteX504" fmla="*/ 7581076 w 12220383"/>
              <a:gd name="connsiteY504" fmla="*/ 947066 h 1503680"/>
              <a:gd name="connsiteX505" fmla="*/ 7581323 w 12220383"/>
              <a:gd name="connsiteY505" fmla="*/ 947070 h 1503680"/>
              <a:gd name="connsiteX506" fmla="*/ 7580971 w 12220383"/>
              <a:gd name="connsiteY506" fmla="*/ 948716 h 1503680"/>
              <a:gd name="connsiteX507" fmla="*/ 7580873 w 12220383"/>
              <a:gd name="connsiteY507" fmla="*/ 946454 h 1503680"/>
              <a:gd name="connsiteX508" fmla="*/ 7253106 w 12220383"/>
              <a:gd name="connsiteY508" fmla="*/ 933335 h 1503680"/>
              <a:gd name="connsiteX509" fmla="*/ 7253388 w 12220383"/>
              <a:gd name="connsiteY509" fmla="*/ 933400 h 1503680"/>
              <a:gd name="connsiteX510" fmla="*/ 7254178 w 12220383"/>
              <a:gd name="connsiteY510" fmla="*/ 934489 h 1503680"/>
              <a:gd name="connsiteX511" fmla="*/ 11771347 w 12220383"/>
              <a:gd name="connsiteY511" fmla="*/ 923631 h 1503680"/>
              <a:gd name="connsiteX512" fmla="*/ 11771347 w 12220383"/>
              <a:gd name="connsiteY512" fmla="*/ 924643 h 1503680"/>
              <a:gd name="connsiteX513" fmla="*/ 11771347 w 12220383"/>
              <a:gd name="connsiteY513" fmla="*/ 924980 h 1503680"/>
              <a:gd name="connsiteX514" fmla="*/ 11771347 w 12220383"/>
              <a:gd name="connsiteY514" fmla="*/ 939753 h 1503680"/>
              <a:gd name="connsiteX515" fmla="*/ 11768479 w 12220383"/>
              <a:gd name="connsiteY515" fmla="*/ 927512 h 1503680"/>
              <a:gd name="connsiteX516" fmla="*/ 11769785 w 12220383"/>
              <a:gd name="connsiteY516" fmla="*/ 925193 h 1503680"/>
              <a:gd name="connsiteX517" fmla="*/ 7329029 w 12220383"/>
              <a:gd name="connsiteY517" fmla="*/ 916493 h 1503680"/>
              <a:gd name="connsiteX518" fmla="*/ 7322508 w 12220383"/>
              <a:gd name="connsiteY518" fmla="*/ 923830 h 1503680"/>
              <a:gd name="connsiteX519" fmla="*/ 7327602 w 12220383"/>
              <a:gd name="connsiteY519" fmla="*/ 937894 h 1503680"/>
              <a:gd name="connsiteX520" fmla="*/ 7342477 w 12220383"/>
              <a:gd name="connsiteY520" fmla="*/ 926887 h 1503680"/>
              <a:gd name="connsiteX521" fmla="*/ 7329029 w 12220383"/>
              <a:gd name="connsiteY521" fmla="*/ 916493 h 1503680"/>
              <a:gd name="connsiteX522" fmla="*/ 4649024 w 12220383"/>
              <a:gd name="connsiteY522" fmla="*/ 915517 h 1503680"/>
              <a:gd name="connsiteX523" fmla="*/ 4650602 w 12220383"/>
              <a:gd name="connsiteY523" fmla="*/ 917343 h 1503680"/>
              <a:gd name="connsiteX524" fmla="*/ 4649059 w 12220383"/>
              <a:gd name="connsiteY524" fmla="*/ 915754 h 1503680"/>
              <a:gd name="connsiteX525" fmla="*/ 7743649 w 12220383"/>
              <a:gd name="connsiteY525" fmla="*/ 905936 h 1503680"/>
              <a:gd name="connsiteX526" fmla="*/ 7732671 w 12220383"/>
              <a:gd name="connsiteY526" fmla="*/ 913640 h 1503680"/>
              <a:gd name="connsiteX527" fmla="*/ 7732671 w 12220383"/>
              <a:gd name="connsiteY527" fmla="*/ 913639 h 1503680"/>
              <a:gd name="connsiteX528" fmla="*/ 7715411 w 12220383"/>
              <a:gd name="connsiteY528" fmla="*/ 911902 h 1503680"/>
              <a:gd name="connsiteX529" fmla="*/ 7700885 w 12220383"/>
              <a:gd name="connsiteY529" fmla="*/ 921384 h 1503680"/>
              <a:gd name="connsiteX530" fmla="*/ 7732671 w 12220383"/>
              <a:gd name="connsiteY530" fmla="*/ 916493 h 1503680"/>
              <a:gd name="connsiteX531" fmla="*/ 7760179 w 12220383"/>
              <a:gd name="connsiteY531" fmla="*/ 910990 h 1503680"/>
              <a:gd name="connsiteX532" fmla="*/ 7756857 w 12220383"/>
              <a:gd name="connsiteY532" fmla="*/ 908259 h 1503680"/>
              <a:gd name="connsiteX533" fmla="*/ 7743649 w 12220383"/>
              <a:gd name="connsiteY533" fmla="*/ 905936 h 1503680"/>
              <a:gd name="connsiteX534" fmla="*/ 7210869 w 12220383"/>
              <a:gd name="connsiteY534" fmla="*/ 905111 h 1503680"/>
              <a:gd name="connsiteX535" fmla="*/ 7210586 w 12220383"/>
              <a:gd name="connsiteY535" fmla="*/ 910783 h 1503680"/>
              <a:gd name="connsiteX536" fmla="*/ 7210239 w 12220383"/>
              <a:gd name="connsiteY536" fmla="*/ 910787 h 1503680"/>
              <a:gd name="connsiteX537" fmla="*/ 10163632 w 12220383"/>
              <a:gd name="connsiteY537" fmla="*/ 904739 h 1503680"/>
              <a:gd name="connsiteX538" fmla="*/ 10164172 w 12220383"/>
              <a:gd name="connsiteY538" fmla="*/ 904739 h 1503680"/>
              <a:gd name="connsiteX539" fmla="*/ 10164199 w 12220383"/>
              <a:gd name="connsiteY539" fmla="*/ 905187 h 1503680"/>
              <a:gd name="connsiteX540" fmla="*/ 10159280 w 12220383"/>
              <a:gd name="connsiteY540" fmla="*/ 902451 h 1503680"/>
              <a:gd name="connsiteX541" fmla="*/ 10159925 w 12220383"/>
              <a:gd name="connsiteY541" fmla="*/ 904202 h 1503680"/>
              <a:gd name="connsiteX542" fmla="*/ 10159280 w 12220383"/>
              <a:gd name="connsiteY542" fmla="*/ 903669 h 1503680"/>
              <a:gd name="connsiteX543" fmla="*/ 3536822 w 12220383"/>
              <a:gd name="connsiteY543" fmla="*/ 898783 h 1503680"/>
              <a:gd name="connsiteX544" fmla="*/ 3535260 w 12220383"/>
              <a:gd name="connsiteY544" fmla="*/ 913631 h 1503680"/>
              <a:gd name="connsiteX545" fmla="*/ 3546988 w 12220383"/>
              <a:gd name="connsiteY545" fmla="*/ 902885 h 1503680"/>
              <a:gd name="connsiteX546" fmla="*/ 3536822 w 12220383"/>
              <a:gd name="connsiteY546" fmla="*/ 898783 h 1503680"/>
              <a:gd name="connsiteX547" fmla="*/ 7238560 w 12220383"/>
              <a:gd name="connsiteY547" fmla="*/ 898557 h 1503680"/>
              <a:gd name="connsiteX548" fmla="*/ 7238764 w 12220383"/>
              <a:gd name="connsiteY548" fmla="*/ 898557 h 1503680"/>
              <a:gd name="connsiteX549" fmla="*/ 7235336 w 12220383"/>
              <a:gd name="connsiteY549" fmla="*/ 910645 h 1503680"/>
              <a:gd name="connsiteX550" fmla="*/ 7235218 w 12220383"/>
              <a:gd name="connsiteY550" fmla="*/ 910545 h 1503680"/>
              <a:gd name="connsiteX551" fmla="*/ 7238560 w 12220383"/>
              <a:gd name="connsiteY551" fmla="*/ 898761 h 1503680"/>
              <a:gd name="connsiteX552" fmla="*/ 7771590 w 12220383"/>
              <a:gd name="connsiteY552" fmla="*/ 888162 h 1503680"/>
              <a:gd name="connsiteX553" fmla="*/ 7774443 w 12220383"/>
              <a:gd name="connsiteY553" fmla="*/ 893462 h 1503680"/>
              <a:gd name="connsiteX554" fmla="*/ 7773627 w 12220383"/>
              <a:gd name="connsiteY554" fmla="*/ 893462 h 1503680"/>
              <a:gd name="connsiteX555" fmla="*/ 7774170 w 12220383"/>
              <a:gd name="connsiteY555" fmla="*/ 893651 h 1503680"/>
              <a:gd name="connsiteX556" fmla="*/ 7763847 w 12220383"/>
              <a:gd name="connsiteY556" fmla="*/ 900799 h 1503680"/>
              <a:gd name="connsiteX557" fmla="*/ 7774443 w 12220383"/>
              <a:gd name="connsiteY557" fmla="*/ 905283 h 1503680"/>
              <a:gd name="connsiteX558" fmla="*/ 7774443 w 12220383"/>
              <a:gd name="connsiteY558" fmla="*/ 893746 h 1503680"/>
              <a:gd name="connsiteX559" fmla="*/ 7784758 w 12220383"/>
              <a:gd name="connsiteY559" fmla="*/ 897335 h 1503680"/>
              <a:gd name="connsiteX560" fmla="*/ 7797263 w 12220383"/>
              <a:gd name="connsiteY560" fmla="*/ 891424 h 1503680"/>
              <a:gd name="connsiteX561" fmla="*/ 7771590 w 12220383"/>
              <a:gd name="connsiteY561" fmla="*/ 888162 h 1503680"/>
              <a:gd name="connsiteX562" fmla="*/ 7820694 w 12220383"/>
              <a:gd name="connsiteY562" fmla="*/ 885512 h 1503680"/>
              <a:gd name="connsiteX563" fmla="*/ 7816416 w 12220383"/>
              <a:gd name="connsiteY563" fmla="*/ 889589 h 1503680"/>
              <a:gd name="connsiteX564" fmla="*/ 7820287 w 12220383"/>
              <a:gd name="connsiteY564" fmla="*/ 897945 h 1503680"/>
              <a:gd name="connsiteX565" fmla="*/ 7824973 w 12220383"/>
              <a:gd name="connsiteY565" fmla="*/ 894888 h 1503680"/>
              <a:gd name="connsiteX566" fmla="*/ 7820694 w 12220383"/>
              <a:gd name="connsiteY566" fmla="*/ 885512 h 1503680"/>
              <a:gd name="connsiteX567" fmla="*/ 4614438 w 12220383"/>
              <a:gd name="connsiteY567" fmla="*/ 869625 h 1503680"/>
              <a:gd name="connsiteX568" fmla="*/ 4614669 w 12220383"/>
              <a:gd name="connsiteY568" fmla="*/ 870214 h 1503680"/>
              <a:gd name="connsiteX569" fmla="*/ 4614488 w 12220383"/>
              <a:gd name="connsiteY569" fmla="*/ 870394 h 1503680"/>
              <a:gd name="connsiteX570" fmla="*/ 4614290 w 12220383"/>
              <a:gd name="connsiteY570" fmla="*/ 869776 h 1503680"/>
              <a:gd name="connsiteX571" fmla="*/ 3590577 w 12220383"/>
              <a:gd name="connsiteY571" fmla="*/ 868695 h 1503680"/>
              <a:gd name="connsiteX572" fmla="*/ 3572200 w 12220383"/>
              <a:gd name="connsiteY572" fmla="*/ 878073 h 1503680"/>
              <a:gd name="connsiteX573" fmla="*/ 3570244 w 12220383"/>
              <a:gd name="connsiteY573" fmla="*/ 879245 h 1503680"/>
              <a:gd name="connsiteX574" fmla="*/ 3570385 w 12220383"/>
              <a:gd name="connsiteY574" fmla="*/ 879483 h 1503680"/>
              <a:gd name="connsiteX575" fmla="*/ 3566058 w 12220383"/>
              <a:gd name="connsiteY575" fmla="*/ 881102 h 1503680"/>
              <a:gd name="connsiteX576" fmla="*/ 3565352 w 12220383"/>
              <a:gd name="connsiteY576" fmla="*/ 885888 h 1503680"/>
              <a:gd name="connsiteX577" fmla="*/ 3565352 w 12220383"/>
              <a:gd name="connsiteY577" fmla="*/ 887507 h 1503680"/>
              <a:gd name="connsiteX578" fmla="*/ 3564575 w 12220383"/>
              <a:gd name="connsiteY578" fmla="*/ 885303 h 1503680"/>
              <a:gd name="connsiteX579" fmla="*/ 3557931 w 12220383"/>
              <a:gd name="connsiteY579" fmla="*/ 877488 h 1503680"/>
              <a:gd name="connsiteX580" fmla="*/ 3554530 w 12220383"/>
              <a:gd name="connsiteY580" fmla="*/ 872653 h 1503680"/>
              <a:gd name="connsiteX581" fmla="*/ 3547770 w 12220383"/>
              <a:gd name="connsiteY581" fmla="*/ 879246 h 1503680"/>
              <a:gd name="connsiteX582" fmla="*/ 3561059 w 12220383"/>
              <a:gd name="connsiteY582" fmla="*/ 892922 h 1503680"/>
              <a:gd name="connsiteX583" fmla="*/ 3565352 w 12220383"/>
              <a:gd name="connsiteY583" fmla="*/ 892922 h 1503680"/>
              <a:gd name="connsiteX584" fmla="*/ 3576102 w 12220383"/>
              <a:gd name="connsiteY584" fmla="*/ 887842 h 1503680"/>
              <a:gd name="connsiteX585" fmla="*/ 3575965 w 12220383"/>
              <a:gd name="connsiteY585" fmla="*/ 887610 h 1503680"/>
              <a:gd name="connsiteX586" fmla="*/ 3586520 w 12220383"/>
              <a:gd name="connsiteY586" fmla="*/ 883763 h 1503680"/>
              <a:gd name="connsiteX587" fmla="*/ 3593313 w 12220383"/>
              <a:gd name="connsiteY587" fmla="*/ 873970 h 1503680"/>
              <a:gd name="connsiteX588" fmla="*/ 3590577 w 12220383"/>
              <a:gd name="connsiteY588" fmla="*/ 868695 h 1503680"/>
              <a:gd name="connsiteX589" fmla="*/ 11774181 w 12220383"/>
              <a:gd name="connsiteY589" fmla="*/ 867220 h 1503680"/>
              <a:gd name="connsiteX590" fmla="*/ 11772220 w 12220383"/>
              <a:gd name="connsiteY590" fmla="*/ 872347 h 1503680"/>
              <a:gd name="connsiteX591" fmla="*/ 11772042 w 12220383"/>
              <a:gd name="connsiteY591" fmla="*/ 869694 h 1503680"/>
              <a:gd name="connsiteX592" fmla="*/ 7266411 w 12220383"/>
              <a:gd name="connsiteY592" fmla="*/ 863918 h 1503680"/>
              <a:gd name="connsiteX593" fmla="*/ 7268783 w 12220383"/>
              <a:gd name="connsiteY593" fmla="*/ 863977 h 1503680"/>
              <a:gd name="connsiteX594" fmla="*/ 7266028 w 12220383"/>
              <a:gd name="connsiteY594" fmla="*/ 864322 h 1503680"/>
              <a:gd name="connsiteX595" fmla="*/ 10120882 w 12220383"/>
              <a:gd name="connsiteY595" fmla="*/ 862475 h 1503680"/>
              <a:gd name="connsiteX596" fmla="*/ 10122170 w 12220383"/>
              <a:gd name="connsiteY596" fmla="*/ 863073 h 1503680"/>
              <a:gd name="connsiteX597" fmla="*/ 10123731 w 12220383"/>
              <a:gd name="connsiteY597" fmla="*/ 866278 h 1503680"/>
              <a:gd name="connsiteX598" fmla="*/ 10123345 w 12220383"/>
              <a:gd name="connsiteY598" fmla="*/ 869366 h 1503680"/>
              <a:gd name="connsiteX599" fmla="*/ 7917786 w 12220383"/>
              <a:gd name="connsiteY599" fmla="*/ 859602 h 1503680"/>
              <a:gd name="connsiteX600" fmla="*/ 7914125 w 12220383"/>
              <a:gd name="connsiteY600" fmla="*/ 863255 h 1503680"/>
              <a:gd name="connsiteX601" fmla="*/ 7914595 w 12220383"/>
              <a:gd name="connsiteY601" fmla="*/ 872998 h 1503680"/>
              <a:gd name="connsiteX602" fmla="*/ 7913869 w 12220383"/>
              <a:gd name="connsiteY602" fmla="*/ 873172 h 1503680"/>
              <a:gd name="connsiteX603" fmla="*/ 7910756 w 12220383"/>
              <a:gd name="connsiteY603" fmla="*/ 871041 h 1503680"/>
              <a:gd name="connsiteX604" fmla="*/ 7890870 w 12220383"/>
              <a:gd name="connsiteY604" fmla="*/ 865111 h 1503680"/>
              <a:gd name="connsiteX605" fmla="*/ 7835570 w 12220383"/>
              <a:gd name="connsiteY605" fmla="*/ 880417 h 1503680"/>
              <a:gd name="connsiteX606" fmla="*/ 7833552 w 12220383"/>
              <a:gd name="connsiteY606" fmla="*/ 881436 h 1503680"/>
              <a:gd name="connsiteX607" fmla="*/ 7833125 w 12220383"/>
              <a:gd name="connsiteY607" fmla="*/ 887754 h 1503680"/>
              <a:gd name="connsiteX608" fmla="*/ 7845350 w 12220383"/>
              <a:gd name="connsiteY608" fmla="*/ 891627 h 1503680"/>
              <a:gd name="connsiteX609" fmla="*/ 7913677 w 12220383"/>
              <a:gd name="connsiteY609" fmla="*/ 873374 h 1503680"/>
              <a:gd name="connsiteX610" fmla="*/ 7914626 w 12220383"/>
              <a:gd name="connsiteY610" fmla="*/ 873691 h 1503680"/>
              <a:gd name="connsiteX611" fmla="*/ 7914628 w 12220383"/>
              <a:gd name="connsiteY611" fmla="*/ 873691 h 1503680"/>
              <a:gd name="connsiteX612" fmla="*/ 7914595 w 12220383"/>
              <a:gd name="connsiteY612" fmla="*/ 872998 h 1503680"/>
              <a:gd name="connsiteX613" fmla="*/ 7923822 w 12220383"/>
              <a:gd name="connsiteY613" fmla="*/ 870787 h 1503680"/>
              <a:gd name="connsiteX614" fmla="*/ 7933780 w 12220383"/>
              <a:gd name="connsiteY614" fmla="*/ 864315 h 1503680"/>
              <a:gd name="connsiteX615" fmla="*/ 7917786 w 12220383"/>
              <a:gd name="connsiteY615" fmla="*/ 859602 h 1503680"/>
              <a:gd name="connsiteX616" fmla="*/ 4278371 w 12220383"/>
              <a:gd name="connsiteY616" fmla="*/ 859514 h 1503680"/>
              <a:gd name="connsiteX617" fmla="*/ 4273097 w 12220383"/>
              <a:gd name="connsiteY617" fmla="*/ 864984 h 1503680"/>
              <a:gd name="connsiteX618" fmla="*/ 4286761 w 12220383"/>
              <a:gd name="connsiteY618" fmla="*/ 893703 h 1503680"/>
              <a:gd name="connsiteX619" fmla="*/ 4357906 w 12220383"/>
              <a:gd name="connsiteY619" fmla="*/ 998226 h 1503680"/>
              <a:gd name="connsiteX620" fmla="*/ 4293037 w 12220383"/>
              <a:gd name="connsiteY620" fmla="*/ 882958 h 1503680"/>
              <a:gd name="connsiteX621" fmla="*/ 4278371 w 12220383"/>
              <a:gd name="connsiteY621" fmla="*/ 859514 h 1503680"/>
              <a:gd name="connsiteX622" fmla="*/ 10139882 w 12220383"/>
              <a:gd name="connsiteY622" fmla="*/ 853625 h 1503680"/>
              <a:gd name="connsiteX623" fmla="*/ 10139882 w 12220383"/>
              <a:gd name="connsiteY623" fmla="*/ 856156 h 1503680"/>
              <a:gd name="connsiteX624" fmla="*/ 10140043 w 12220383"/>
              <a:gd name="connsiteY624" fmla="*/ 856371 h 1503680"/>
              <a:gd name="connsiteX625" fmla="*/ 10139911 w 12220383"/>
              <a:gd name="connsiteY625" fmla="*/ 856420 h 1503680"/>
              <a:gd name="connsiteX626" fmla="*/ 10139713 w 12220383"/>
              <a:gd name="connsiteY626" fmla="*/ 856156 h 1503680"/>
              <a:gd name="connsiteX627" fmla="*/ 10139159 w 12220383"/>
              <a:gd name="connsiteY627" fmla="*/ 856156 h 1503680"/>
              <a:gd name="connsiteX628" fmla="*/ 4607733 w 12220383"/>
              <a:gd name="connsiteY628" fmla="*/ 851384 h 1503680"/>
              <a:gd name="connsiteX629" fmla="*/ 4608997 w 12220383"/>
              <a:gd name="connsiteY629" fmla="*/ 852676 h 1503680"/>
              <a:gd name="connsiteX630" fmla="*/ 4609678 w 12220383"/>
              <a:gd name="connsiteY630" fmla="*/ 854880 h 1503680"/>
              <a:gd name="connsiteX631" fmla="*/ 3560858 w 12220383"/>
              <a:gd name="connsiteY631" fmla="*/ 845056 h 1503680"/>
              <a:gd name="connsiteX632" fmla="*/ 3560858 w 12220383"/>
              <a:gd name="connsiteY632" fmla="*/ 845725 h 1503680"/>
              <a:gd name="connsiteX633" fmla="*/ 3550333 w 12220383"/>
              <a:gd name="connsiteY633" fmla="*/ 854702 h 1503680"/>
              <a:gd name="connsiteX634" fmla="*/ 3548550 w 12220383"/>
              <a:gd name="connsiteY634" fmla="*/ 871821 h 1503680"/>
              <a:gd name="connsiteX635" fmla="*/ 3555805 w 12220383"/>
              <a:gd name="connsiteY635" fmla="*/ 858952 h 1503680"/>
              <a:gd name="connsiteX636" fmla="*/ 3560861 w 12220383"/>
              <a:gd name="connsiteY636" fmla="*/ 850334 h 1503680"/>
              <a:gd name="connsiteX637" fmla="*/ 3561398 w 12220383"/>
              <a:gd name="connsiteY637" fmla="*/ 858194 h 1503680"/>
              <a:gd name="connsiteX638" fmla="*/ 3563399 w 12220383"/>
              <a:gd name="connsiteY638" fmla="*/ 864006 h 1503680"/>
              <a:gd name="connsiteX639" fmla="*/ 3569455 w 12220383"/>
              <a:gd name="connsiteY639" fmla="*/ 860490 h 1503680"/>
              <a:gd name="connsiteX640" fmla="*/ 3563983 w 12220383"/>
              <a:gd name="connsiteY640" fmla="*/ 845056 h 1503680"/>
              <a:gd name="connsiteX641" fmla="*/ 3561641 w 12220383"/>
              <a:gd name="connsiteY641" fmla="*/ 845056 h 1503680"/>
              <a:gd name="connsiteX642" fmla="*/ 7706999 w 12220383"/>
              <a:gd name="connsiteY642" fmla="*/ 844341 h 1503680"/>
              <a:gd name="connsiteX643" fmla="*/ 7698236 w 12220383"/>
              <a:gd name="connsiteY643" fmla="*/ 869614 h 1503680"/>
              <a:gd name="connsiteX644" fmla="*/ 7698237 w 12220383"/>
              <a:gd name="connsiteY644" fmla="*/ 869615 h 1503680"/>
              <a:gd name="connsiteX645" fmla="*/ 7698236 w 12220383"/>
              <a:gd name="connsiteY645" fmla="*/ 869615 h 1503680"/>
              <a:gd name="connsiteX646" fmla="*/ 7691919 w 12220383"/>
              <a:gd name="connsiteY646" fmla="*/ 877360 h 1503680"/>
              <a:gd name="connsiteX647" fmla="*/ 7697829 w 12220383"/>
              <a:gd name="connsiteY647" fmla="*/ 879398 h 1503680"/>
              <a:gd name="connsiteX648" fmla="*/ 7703534 w 12220383"/>
              <a:gd name="connsiteY648" fmla="*/ 869615 h 1503680"/>
              <a:gd name="connsiteX649" fmla="*/ 7703522 w 12220383"/>
              <a:gd name="connsiteY649" fmla="*/ 869615 h 1503680"/>
              <a:gd name="connsiteX650" fmla="*/ 7703534 w 12220383"/>
              <a:gd name="connsiteY650" fmla="*/ 869614 h 1503680"/>
              <a:gd name="connsiteX651" fmla="*/ 7706999 w 12220383"/>
              <a:gd name="connsiteY651" fmla="*/ 844341 h 1503680"/>
              <a:gd name="connsiteX652" fmla="*/ 10106038 w 12220383"/>
              <a:gd name="connsiteY652" fmla="*/ 843387 h 1503680"/>
              <a:gd name="connsiteX653" fmla="*/ 10106146 w 12220383"/>
              <a:gd name="connsiteY653" fmla="*/ 844180 h 1503680"/>
              <a:gd name="connsiteX654" fmla="*/ 10106152 w 12220383"/>
              <a:gd name="connsiteY654" fmla="*/ 844204 h 1503680"/>
              <a:gd name="connsiteX655" fmla="*/ 10105985 w 12220383"/>
              <a:gd name="connsiteY655" fmla="*/ 844088 h 1503680"/>
              <a:gd name="connsiteX656" fmla="*/ 7375701 w 12220383"/>
              <a:gd name="connsiteY656" fmla="*/ 842116 h 1503680"/>
              <a:gd name="connsiteX657" fmla="*/ 7375722 w 12220383"/>
              <a:gd name="connsiteY657" fmla="*/ 842127 h 1503680"/>
              <a:gd name="connsiteX658" fmla="*/ 7375493 w 12220383"/>
              <a:gd name="connsiteY658" fmla="*/ 842945 h 1503680"/>
              <a:gd name="connsiteX659" fmla="*/ 7375465 w 12220383"/>
              <a:gd name="connsiteY659" fmla="*/ 842924 h 1503680"/>
              <a:gd name="connsiteX660" fmla="*/ 4635368 w 12220383"/>
              <a:gd name="connsiteY660" fmla="*/ 840758 h 1503680"/>
              <a:gd name="connsiteX661" fmla="*/ 4671720 w 12220383"/>
              <a:gd name="connsiteY661" fmla="*/ 893898 h 1503680"/>
              <a:gd name="connsiteX662" fmla="*/ 4671720 w 12220383"/>
              <a:gd name="connsiteY662" fmla="*/ 887647 h 1503680"/>
              <a:gd name="connsiteX663" fmla="*/ 4644756 w 12220383"/>
              <a:gd name="connsiteY663" fmla="*/ 840758 h 1503680"/>
              <a:gd name="connsiteX664" fmla="*/ 4635368 w 12220383"/>
              <a:gd name="connsiteY664" fmla="*/ 840758 h 1503680"/>
              <a:gd name="connsiteX665" fmla="*/ 7869311 w 12220383"/>
              <a:gd name="connsiteY665" fmla="*/ 839236 h 1503680"/>
              <a:gd name="connsiteX666" fmla="*/ 7856148 w 12220383"/>
              <a:gd name="connsiteY666" fmla="*/ 842507 h 1503680"/>
              <a:gd name="connsiteX667" fmla="*/ 7881618 w 12220383"/>
              <a:gd name="connsiteY667" fmla="*/ 844952 h 1503680"/>
              <a:gd name="connsiteX668" fmla="*/ 7869311 w 12220383"/>
              <a:gd name="connsiteY668" fmla="*/ 839236 h 1503680"/>
              <a:gd name="connsiteX669" fmla="*/ 3569458 w 12220383"/>
              <a:gd name="connsiteY669" fmla="*/ 836070 h 1503680"/>
              <a:gd name="connsiteX670" fmla="*/ 3564181 w 12220383"/>
              <a:gd name="connsiteY670" fmla="*/ 844080 h 1503680"/>
              <a:gd name="connsiteX671" fmla="*/ 3569654 w 12220383"/>
              <a:gd name="connsiteY671" fmla="*/ 859514 h 1503680"/>
              <a:gd name="connsiteX672" fmla="*/ 3574737 w 12220383"/>
              <a:gd name="connsiteY672" fmla="*/ 854825 h 1503680"/>
              <a:gd name="connsiteX673" fmla="*/ 3574737 w 12220383"/>
              <a:gd name="connsiteY673" fmla="*/ 843884 h 1503680"/>
              <a:gd name="connsiteX674" fmla="*/ 3569458 w 12220383"/>
              <a:gd name="connsiteY674" fmla="*/ 836070 h 1503680"/>
              <a:gd name="connsiteX675" fmla="*/ 7426196 w 12220383"/>
              <a:gd name="connsiteY675" fmla="*/ 835628 h 1503680"/>
              <a:gd name="connsiteX676" fmla="*/ 7421535 w 12220383"/>
              <a:gd name="connsiteY676" fmla="*/ 837819 h 1503680"/>
              <a:gd name="connsiteX677" fmla="*/ 7426425 w 12220383"/>
              <a:gd name="connsiteY677" fmla="*/ 859627 h 1503680"/>
              <a:gd name="connsiteX678" fmla="*/ 7435186 w 12220383"/>
              <a:gd name="connsiteY678" fmla="*/ 852086 h 1503680"/>
              <a:gd name="connsiteX679" fmla="*/ 7442317 w 12220383"/>
              <a:gd name="connsiteY679" fmla="*/ 865946 h 1503680"/>
              <a:gd name="connsiteX680" fmla="*/ 7444151 w 12220383"/>
              <a:gd name="connsiteY680" fmla="*/ 849233 h 1503680"/>
              <a:gd name="connsiteX681" fmla="*/ 7435186 w 12220383"/>
              <a:gd name="connsiteY681" fmla="*/ 852086 h 1503680"/>
              <a:gd name="connsiteX682" fmla="*/ 7444152 w 12220383"/>
              <a:gd name="connsiteY682" fmla="*/ 849232 h 1503680"/>
              <a:gd name="connsiteX683" fmla="*/ 7431315 w 12220383"/>
              <a:gd name="connsiteY683" fmla="*/ 839245 h 1503680"/>
              <a:gd name="connsiteX684" fmla="*/ 7426196 w 12220383"/>
              <a:gd name="connsiteY684" fmla="*/ 835628 h 1503680"/>
              <a:gd name="connsiteX685" fmla="*/ 7370291 w 12220383"/>
              <a:gd name="connsiteY685" fmla="*/ 833882 h 1503680"/>
              <a:gd name="connsiteX686" fmla="*/ 7370391 w 12220383"/>
              <a:gd name="connsiteY686" fmla="*/ 833946 h 1503680"/>
              <a:gd name="connsiteX687" fmla="*/ 7371692 w 12220383"/>
              <a:gd name="connsiteY687" fmla="*/ 833932 h 1503680"/>
              <a:gd name="connsiteX688" fmla="*/ 7370787 w 12220383"/>
              <a:gd name="connsiteY688" fmla="*/ 834546 h 1503680"/>
              <a:gd name="connsiteX689" fmla="*/ 7370391 w 12220383"/>
              <a:gd name="connsiteY689" fmla="*/ 834150 h 1503680"/>
              <a:gd name="connsiteX690" fmla="*/ 10145617 w 12220383"/>
              <a:gd name="connsiteY690" fmla="*/ 832371 h 1503680"/>
              <a:gd name="connsiteX691" fmla="*/ 10137520 w 12220383"/>
              <a:gd name="connsiteY691" fmla="*/ 837770 h 1503680"/>
              <a:gd name="connsiteX692" fmla="*/ 10145279 w 12220383"/>
              <a:gd name="connsiteY692" fmla="*/ 842999 h 1503680"/>
              <a:gd name="connsiteX693" fmla="*/ 10150171 w 12220383"/>
              <a:gd name="connsiteY693" fmla="*/ 836926 h 1503680"/>
              <a:gd name="connsiteX694" fmla="*/ 10150171 w 12220383"/>
              <a:gd name="connsiteY694" fmla="*/ 836217 h 1503680"/>
              <a:gd name="connsiteX695" fmla="*/ 10145617 w 12220383"/>
              <a:gd name="connsiteY695" fmla="*/ 832371 h 1503680"/>
              <a:gd name="connsiteX696" fmla="*/ 4598633 w 12220383"/>
              <a:gd name="connsiteY696" fmla="*/ 822784 h 1503680"/>
              <a:gd name="connsiteX697" fmla="*/ 4596481 w 12220383"/>
              <a:gd name="connsiteY697" fmla="*/ 840171 h 1503680"/>
              <a:gd name="connsiteX698" fmla="*/ 4606644 w 12220383"/>
              <a:gd name="connsiteY698" fmla="*/ 845056 h 1503680"/>
              <a:gd name="connsiteX699" fmla="*/ 4611917 w 12220383"/>
              <a:gd name="connsiteY699" fmla="*/ 843884 h 1503680"/>
              <a:gd name="connsiteX700" fmla="*/ 4598633 w 12220383"/>
              <a:gd name="connsiteY700" fmla="*/ 822784 h 1503680"/>
              <a:gd name="connsiteX701" fmla="*/ 3579435 w 12220383"/>
              <a:gd name="connsiteY701" fmla="*/ 821221 h 1503680"/>
              <a:gd name="connsiteX702" fmla="*/ 3574743 w 12220383"/>
              <a:gd name="connsiteY702" fmla="*/ 843884 h 1503680"/>
              <a:gd name="connsiteX703" fmla="*/ 3575522 w 12220383"/>
              <a:gd name="connsiteY703" fmla="*/ 854043 h 1503680"/>
              <a:gd name="connsiteX704" fmla="*/ 3584518 w 12220383"/>
              <a:gd name="connsiteY704" fmla="*/ 843688 h 1503680"/>
              <a:gd name="connsiteX705" fmla="*/ 3584518 w 12220383"/>
              <a:gd name="connsiteY705" fmla="*/ 824151 h 1503680"/>
              <a:gd name="connsiteX706" fmla="*/ 3579435 w 12220383"/>
              <a:gd name="connsiteY706" fmla="*/ 821221 h 1503680"/>
              <a:gd name="connsiteX707" fmla="*/ 7363364 w 12220383"/>
              <a:gd name="connsiteY707" fmla="*/ 820648 h 1503680"/>
              <a:gd name="connsiteX708" fmla="*/ 7365908 w 12220383"/>
              <a:gd name="connsiteY708" fmla="*/ 821921 h 1503680"/>
              <a:gd name="connsiteX709" fmla="*/ 7365850 w 12220383"/>
              <a:gd name="connsiteY709" fmla="*/ 822165 h 1503680"/>
              <a:gd name="connsiteX710" fmla="*/ 7365197 w 12220383"/>
              <a:gd name="connsiteY710" fmla="*/ 822615 h 1503680"/>
              <a:gd name="connsiteX711" fmla="*/ 7362951 w 12220383"/>
              <a:gd name="connsiteY711" fmla="*/ 820988 h 1503680"/>
              <a:gd name="connsiteX712" fmla="*/ 10081440 w 12220383"/>
              <a:gd name="connsiteY712" fmla="*/ 819882 h 1503680"/>
              <a:gd name="connsiteX713" fmla="*/ 10081511 w 12220383"/>
              <a:gd name="connsiteY713" fmla="*/ 820011 h 1503680"/>
              <a:gd name="connsiteX714" fmla="*/ 10080272 w 12220383"/>
              <a:gd name="connsiteY714" fmla="*/ 820702 h 1503680"/>
              <a:gd name="connsiteX715" fmla="*/ 10080189 w 12220383"/>
              <a:gd name="connsiteY715" fmla="*/ 820580 h 1503680"/>
              <a:gd name="connsiteX716" fmla="*/ 7870208 w 12220383"/>
              <a:gd name="connsiteY716" fmla="*/ 817972 h 1503680"/>
              <a:gd name="connsiteX717" fmla="*/ 7864452 w 12220383"/>
              <a:gd name="connsiteY717" fmla="*/ 819466 h 1503680"/>
              <a:gd name="connsiteX718" fmla="*/ 7860019 w 12220383"/>
              <a:gd name="connsiteY718" fmla="*/ 828065 h 1503680"/>
              <a:gd name="connsiteX719" fmla="*/ 7859613 w 12220383"/>
              <a:gd name="connsiteY719" fmla="*/ 828036 h 1503680"/>
              <a:gd name="connsiteX720" fmla="*/ 7854925 w 12220383"/>
              <a:gd name="connsiteY720" fmla="*/ 828036 h 1503680"/>
              <a:gd name="connsiteX721" fmla="*/ 7845929 w 12220383"/>
              <a:gd name="connsiteY721" fmla="*/ 820355 h 1503680"/>
              <a:gd name="connsiteX722" fmla="*/ 7841070 w 12220383"/>
              <a:gd name="connsiteY722" fmla="*/ 823552 h 1503680"/>
              <a:gd name="connsiteX723" fmla="*/ 7836588 w 12220383"/>
              <a:gd name="connsiteY723" fmla="*/ 827628 h 1503680"/>
              <a:gd name="connsiteX724" fmla="*/ 7853092 w 12220383"/>
              <a:gd name="connsiteY724" fmla="*/ 833743 h 1503680"/>
              <a:gd name="connsiteX725" fmla="*/ 7865113 w 12220383"/>
              <a:gd name="connsiteY725" fmla="*/ 828851 h 1503680"/>
              <a:gd name="connsiteX726" fmla="*/ 7865114 w 12220383"/>
              <a:gd name="connsiteY726" fmla="*/ 828851 h 1503680"/>
              <a:gd name="connsiteX727" fmla="*/ 7883248 w 12220383"/>
              <a:gd name="connsiteY727" fmla="*/ 826201 h 1503680"/>
              <a:gd name="connsiteX728" fmla="*/ 7870208 w 12220383"/>
              <a:gd name="connsiteY728" fmla="*/ 817972 h 1503680"/>
              <a:gd name="connsiteX729" fmla="*/ 8233201 w 12220383"/>
              <a:gd name="connsiteY729" fmla="*/ 810253 h 1503680"/>
              <a:gd name="connsiteX730" fmla="*/ 8222096 w 12220383"/>
              <a:gd name="connsiteY730" fmla="*/ 811934 h 1503680"/>
              <a:gd name="connsiteX731" fmla="*/ 8238192 w 12220383"/>
              <a:gd name="connsiteY731" fmla="*/ 820494 h 1503680"/>
              <a:gd name="connsiteX732" fmla="*/ 8233201 w 12220383"/>
              <a:gd name="connsiteY732" fmla="*/ 810253 h 1503680"/>
              <a:gd name="connsiteX733" fmla="*/ 8171971 w 12220383"/>
              <a:gd name="connsiteY733" fmla="*/ 810099 h 1503680"/>
              <a:gd name="connsiteX734" fmla="*/ 8171971 w 12220383"/>
              <a:gd name="connsiteY734" fmla="*/ 819475 h 1503680"/>
              <a:gd name="connsiteX735" fmla="*/ 8157069 w 12220383"/>
              <a:gd name="connsiteY735" fmla="*/ 817985 h 1503680"/>
              <a:gd name="connsiteX736" fmla="*/ 8143519 w 12220383"/>
              <a:gd name="connsiteY736" fmla="*/ 814088 h 1503680"/>
              <a:gd name="connsiteX737" fmla="*/ 8137944 w 12220383"/>
              <a:gd name="connsiteY737" fmla="*/ 816011 h 1503680"/>
              <a:gd name="connsiteX738" fmla="*/ 8094137 w 12220383"/>
              <a:gd name="connsiteY738" fmla="*/ 829259 h 1503680"/>
              <a:gd name="connsiteX739" fmla="*/ 8074984 w 12220383"/>
              <a:gd name="connsiteY739" fmla="*/ 819679 h 1503680"/>
              <a:gd name="connsiteX740" fmla="*/ 8055219 w 12220383"/>
              <a:gd name="connsiteY740" fmla="*/ 827832 h 1503680"/>
              <a:gd name="connsiteX741" fmla="*/ 8055748 w 12220383"/>
              <a:gd name="connsiteY741" fmla="*/ 828512 h 1503680"/>
              <a:gd name="connsiteX742" fmla="*/ 8055219 w 12220383"/>
              <a:gd name="connsiteY742" fmla="*/ 828851 h 1503680"/>
              <a:gd name="connsiteX743" fmla="*/ 7932965 w 12220383"/>
              <a:gd name="connsiteY743" fmla="*/ 855552 h 1503680"/>
              <a:gd name="connsiteX744" fmla="*/ 7973716 w 12220383"/>
              <a:gd name="connsiteY744" fmla="*/ 870023 h 1503680"/>
              <a:gd name="connsiteX745" fmla="*/ 7962102 w 12220383"/>
              <a:gd name="connsiteY745" fmla="*/ 849641 h 1503680"/>
              <a:gd name="connsiteX746" fmla="*/ 8002853 w 12220383"/>
              <a:gd name="connsiteY746" fmla="*/ 863704 h 1503680"/>
              <a:gd name="connsiteX747" fmla="*/ 7994296 w 12220383"/>
              <a:gd name="connsiteY747" fmla="*/ 849641 h 1503680"/>
              <a:gd name="connsiteX748" fmla="*/ 8037696 w 12220383"/>
              <a:gd name="connsiteY748" fmla="*/ 860036 h 1503680"/>
              <a:gd name="connsiteX749" fmla="*/ 8029750 w 12220383"/>
              <a:gd name="connsiteY749" fmla="*/ 845157 h 1503680"/>
              <a:gd name="connsiteX750" fmla="*/ 8055198 w 12220383"/>
              <a:gd name="connsiteY750" fmla="*/ 849166 h 1503680"/>
              <a:gd name="connsiteX751" fmla="*/ 8055015 w 12220383"/>
              <a:gd name="connsiteY751" fmla="*/ 849233 h 1503680"/>
              <a:gd name="connsiteX752" fmla="*/ 8072335 w 12220383"/>
              <a:gd name="connsiteY752" fmla="*/ 857793 h 1503680"/>
              <a:gd name="connsiteX753" fmla="*/ 8066797 w 12220383"/>
              <a:gd name="connsiteY753" fmla="*/ 845330 h 1503680"/>
              <a:gd name="connsiteX754" fmla="*/ 8067241 w 12220383"/>
              <a:gd name="connsiteY754" fmla="*/ 844953 h 1503680"/>
              <a:gd name="connsiteX755" fmla="*/ 8079879 w 12220383"/>
              <a:gd name="connsiteY755" fmla="*/ 842780 h 1503680"/>
              <a:gd name="connsiteX756" fmla="*/ 8086649 w 12220383"/>
              <a:gd name="connsiteY756" fmla="*/ 845030 h 1503680"/>
              <a:gd name="connsiteX757" fmla="*/ 8108196 w 12220383"/>
              <a:gd name="connsiteY757" fmla="*/ 851679 h 1503680"/>
              <a:gd name="connsiteX758" fmla="*/ 8095299 w 12220383"/>
              <a:gd name="connsiteY758" fmla="*/ 839584 h 1503680"/>
              <a:gd name="connsiteX759" fmla="*/ 8095767 w 12220383"/>
              <a:gd name="connsiteY759" fmla="*/ 839450 h 1503680"/>
              <a:gd name="connsiteX760" fmla="*/ 8177269 w 12220383"/>
              <a:gd name="connsiteY760" fmla="*/ 823144 h 1503680"/>
              <a:gd name="connsiteX761" fmla="*/ 8205999 w 12220383"/>
              <a:gd name="connsiteY761" fmla="*/ 820290 h 1503680"/>
              <a:gd name="connsiteX762" fmla="*/ 8176658 w 12220383"/>
              <a:gd name="connsiteY762" fmla="*/ 810099 h 1503680"/>
              <a:gd name="connsiteX763" fmla="*/ 8171971 w 12220383"/>
              <a:gd name="connsiteY763" fmla="*/ 810099 h 1503680"/>
              <a:gd name="connsiteX764" fmla="*/ 7971883 w 12220383"/>
              <a:gd name="connsiteY764" fmla="*/ 809489 h 1503680"/>
              <a:gd name="connsiteX765" fmla="*/ 7908922 w 12220383"/>
              <a:gd name="connsiteY765" fmla="*/ 816215 h 1503680"/>
              <a:gd name="connsiteX766" fmla="*/ 7908921 w 12220383"/>
              <a:gd name="connsiteY766" fmla="*/ 816216 h 1503680"/>
              <a:gd name="connsiteX767" fmla="*/ 7908921 w 12220383"/>
              <a:gd name="connsiteY767" fmla="*/ 816214 h 1503680"/>
              <a:gd name="connsiteX768" fmla="*/ 7889972 w 12220383"/>
              <a:gd name="connsiteY768" fmla="*/ 825182 h 1503680"/>
              <a:gd name="connsiteX769" fmla="*/ 7908921 w 12220383"/>
              <a:gd name="connsiteY769" fmla="*/ 823552 h 1503680"/>
              <a:gd name="connsiteX770" fmla="*/ 7908921 w 12220383"/>
              <a:gd name="connsiteY770" fmla="*/ 823548 h 1503680"/>
              <a:gd name="connsiteX771" fmla="*/ 7908922 w 12220383"/>
              <a:gd name="connsiteY771" fmla="*/ 823552 h 1503680"/>
              <a:gd name="connsiteX772" fmla="*/ 7971883 w 12220383"/>
              <a:gd name="connsiteY772" fmla="*/ 809489 h 1503680"/>
              <a:gd name="connsiteX773" fmla="*/ 4612504 w 12220383"/>
              <a:gd name="connsiteY773" fmla="*/ 807155 h 1503680"/>
              <a:gd name="connsiteX774" fmla="*/ 4618988 w 12220383"/>
              <a:gd name="connsiteY774" fmla="*/ 823175 h 1503680"/>
              <a:gd name="connsiteX775" fmla="*/ 4630862 w 12220383"/>
              <a:gd name="connsiteY775" fmla="*/ 835674 h 1503680"/>
              <a:gd name="connsiteX776" fmla="*/ 4630862 w 12220383"/>
              <a:gd name="connsiteY776" fmla="*/ 835679 h 1503680"/>
              <a:gd name="connsiteX777" fmla="*/ 4634182 w 12220383"/>
              <a:gd name="connsiteY777" fmla="*/ 840563 h 1503680"/>
              <a:gd name="connsiteX778" fmla="*/ 4643956 w 12220383"/>
              <a:gd name="connsiteY778" fmla="*/ 840563 h 1503680"/>
              <a:gd name="connsiteX779" fmla="*/ 4634182 w 12220383"/>
              <a:gd name="connsiteY779" fmla="*/ 827278 h 1503680"/>
              <a:gd name="connsiteX780" fmla="*/ 4630973 w 12220383"/>
              <a:gd name="connsiteY780" fmla="*/ 835403 h 1503680"/>
              <a:gd name="connsiteX781" fmla="*/ 4634190 w 12220383"/>
              <a:gd name="connsiteY781" fmla="*/ 826692 h 1503680"/>
              <a:gd name="connsiteX782" fmla="*/ 4612504 w 12220383"/>
              <a:gd name="connsiteY782" fmla="*/ 807155 h 1503680"/>
              <a:gd name="connsiteX783" fmla="*/ 3539361 w 12220383"/>
              <a:gd name="connsiteY783" fmla="*/ 803833 h 1503680"/>
              <a:gd name="connsiteX784" fmla="*/ 3547180 w 12220383"/>
              <a:gd name="connsiteY784" fmla="*/ 821611 h 1503680"/>
              <a:gd name="connsiteX785" fmla="*/ 3539361 w 12220383"/>
              <a:gd name="connsiteY785" fmla="*/ 803833 h 1503680"/>
              <a:gd name="connsiteX786" fmla="*/ 10091935 w 12220383"/>
              <a:gd name="connsiteY786" fmla="*/ 802579 h 1503680"/>
              <a:gd name="connsiteX787" fmla="*/ 10091481 w 12220383"/>
              <a:gd name="connsiteY787" fmla="*/ 804327 h 1503680"/>
              <a:gd name="connsiteX788" fmla="*/ 10091427 w 12220383"/>
              <a:gd name="connsiteY788" fmla="*/ 804367 h 1503680"/>
              <a:gd name="connsiteX789" fmla="*/ 10091302 w 12220383"/>
              <a:gd name="connsiteY789" fmla="*/ 804200 h 1503680"/>
              <a:gd name="connsiteX790" fmla="*/ 10090842 w 12220383"/>
              <a:gd name="connsiteY790" fmla="*/ 803760 h 1503680"/>
              <a:gd name="connsiteX791" fmla="*/ 8268502 w 12220383"/>
              <a:gd name="connsiteY791" fmla="*/ 799116 h 1503680"/>
              <a:gd name="connsiteX792" fmla="*/ 8260403 w 12220383"/>
              <a:gd name="connsiteY792" fmla="*/ 807042 h 1503680"/>
              <a:gd name="connsiteX793" fmla="*/ 8255924 w 12220383"/>
              <a:gd name="connsiteY793" fmla="*/ 800817 h 1503680"/>
              <a:gd name="connsiteX794" fmla="*/ 8237786 w 12220383"/>
              <a:gd name="connsiteY794" fmla="*/ 802966 h 1503680"/>
              <a:gd name="connsiteX795" fmla="*/ 8260402 w 12220383"/>
              <a:gd name="connsiteY795" fmla="*/ 807042 h 1503680"/>
              <a:gd name="connsiteX796" fmla="*/ 8260606 w 12220383"/>
              <a:gd name="connsiteY796" fmla="*/ 807450 h 1503680"/>
              <a:gd name="connsiteX797" fmla="*/ 8283631 w 12220383"/>
              <a:gd name="connsiteY797" fmla="*/ 811526 h 1503680"/>
              <a:gd name="connsiteX798" fmla="*/ 8268502 w 12220383"/>
              <a:gd name="connsiteY798" fmla="*/ 799116 h 1503680"/>
              <a:gd name="connsiteX799" fmla="*/ 8277721 w 12220383"/>
              <a:gd name="connsiteY799" fmla="*/ 795629 h 1503680"/>
              <a:gd name="connsiteX800" fmla="*/ 8309915 w 12220383"/>
              <a:gd name="connsiteY800" fmla="*/ 795629 h 1503680"/>
              <a:gd name="connsiteX801" fmla="*/ 8228004 w 12220383"/>
              <a:gd name="connsiteY801" fmla="*/ 790329 h 1503680"/>
              <a:gd name="connsiteX802" fmla="*/ 8204981 w 12220383"/>
              <a:gd name="connsiteY802" fmla="*/ 799705 h 1503680"/>
              <a:gd name="connsiteX803" fmla="*/ 8228004 w 12220383"/>
              <a:gd name="connsiteY803" fmla="*/ 790329 h 1503680"/>
              <a:gd name="connsiteX804" fmla="*/ 10074164 w 12220383"/>
              <a:gd name="connsiteY804" fmla="*/ 786657 h 1503680"/>
              <a:gd name="connsiteX805" fmla="*/ 10075478 w 12220383"/>
              <a:gd name="connsiteY805" fmla="*/ 786657 h 1503680"/>
              <a:gd name="connsiteX806" fmla="*/ 10075421 w 12220383"/>
              <a:gd name="connsiteY806" fmla="*/ 786994 h 1503680"/>
              <a:gd name="connsiteX807" fmla="*/ 10074358 w 12220383"/>
              <a:gd name="connsiteY807" fmla="*/ 786994 h 1503680"/>
              <a:gd name="connsiteX808" fmla="*/ 8277110 w 12220383"/>
              <a:gd name="connsiteY808" fmla="*/ 780749 h 1503680"/>
              <a:gd name="connsiteX809" fmla="*/ 8271404 w 12220383"/>
              <a:gd name="connsiteY809" fmla="*/ 785641 h 1503680"/>
              <a:gd name="connsiteX810" fmla="*/ 8278943 w 12220383"/>
              <a:gd name="connsiteY810" fmla="*/ 789310 h 1503680"/>
              <a:gd name="connsiteX811" fmla="*/ 8284649 w 12220383"/>
              <a:gd name="connsiteY811" fmla="*/ 784418 h 1503680"/>
              <a:gd name="connsiteX812" fmla="*/ 8277110 w 12220383"/>
              <a:gd name="connsiteY812" fmla="*/ 780749 h 1503680"/>
              <a:gd name="connsiteX813" fmla="*/ 8312590 w 12220383"/>
              <a:gd name="connsiteY813" fmla="*/ 775323 h 1503680"/>
              <a:gd name="connsiteX814" fmla="*/ 8297894 w 12220383"/>
              <a:gd name="connsiteY814" fmla="*/ 777081 h 1503680"/>
              <a:gd name="connsiteX815" fmla="*/ 8320917 w 12220383"/>
              <a:gd name="connsiteY815" fmla="*/ 784622 h 1503680"/>
              <a:gd name="connsiteX816" fmla="*/ 8323770 w 12220383"/>
              <a:gd name="connsiteY816" fmla="*/ 778915 h 1503680"/>
              <a:gd name="connsiteX817" fmla="*/ 8312590 w 12220383"/>
              <a:gd name="connsiteY817" fmla="*/ 775323 h 1503680"/>
              <a:gd name="connsiteX818" fmla="*/ 8089960 w 12220383"/>
              <a:gd name="connsiteY818" fmla="*/ 773234 h 1503680"/>
              <a:gd name="connsiteX819" fmla="*/ 8075298 w 12220383"/>
              <a:gd name="connsiteY819" fmla="*/ 776203 h 1503680"/>
              <a:gd name="connsiteX820" fmla="*/ 8074984 w 12220383"/>
              <a:gd name="connsiteY820" fmla="*/ 775654 h 1503680"/>
              <a:gd name="connsiteX821" fmla="*/ 8070145 w 12220383"/>
              <a:gd name="connsiteY821" fmla="*/ 773667 h 1503680"/>
              <a:gd name="connsiteX822" fmla="*/ 8065263 w 12220383"/>
              <a:gd name="connsiteY822" fmla="*/ 775552 h 1503680"/>
              <a:gd name="connsiteX823" fmla="*/ 8054380 w 12220383"/>
              <a:gd name="connsiteY823" fmla="*/ 778712 h 1503680"/>
              <a:gd name="connsiteX824" fmla="*/ 8051567 w 12220383"/>
              <a:gd name="connsiteY824" fmla="*/ 789864 h 1503680"/>
              <a:gd name="connsiteX825" fmla="*/ 8050939 w 12220383"/>
              <a:gd name="connsiteY825" fmla="*/ 790126 h 1503680"/>
              <a:gd name="connsiteX826" fmla="*/ 8035862 w 12220383"/>
              <a:gd name="connsiteY826" fmla="*/ 796036 h 1503680"/>
              <a:gd name="connsiteX827" fmla="*/ 8031838 w 12220383"/>
              <a:gd name="connsiteY827" fmla="*/ 788240 h 1503680"/>
              <a:gd name="connsiteX828" fmla="*/ 8022618 w 12220383"/>
              <a:gd name="connsiteY828" fmla="*/ 782583 h 1503680"/>
              <a:gd name="connsiteX829" fmla="*/ 8016913 w 12220383"/>
              <a:gd name="connsiteY829" fmla="*/ 788902 h 1503680"/>
              <a:gd name="connsiteX830" fmla="*/ 8015489 w 12220383"/>
              <a:gd name="connsiteY830" fmla="*/ 795821 h 1503680"/>
              <a:gd name="connsiteX831" fmla="*/ 8003465 w 12220383"/>
              <a:gd name="connsiteY831" fmla="*/ 807247 h 1503680"/>
              <a:gd name="connsiteX832" fmla="*/ 8020759 w 12220383"/>
              <a:gd name="connsiteY832" fmla="*/ 806253 h 1503680"/>
              <a:gd name="connsiteX833" fmla="*/ 8034999 w 12220383"/>
              <a:gd name="connsiteY833" fmla="*/ 800921 h 1503680"/>
              <a:gd name="connsiteX834" fmla="*/ 8035861 w 12220383"/>
              <a:gd name="connsiteY834" fmla="*/ 800724 h 1503680"/>
              <a:gd name="connsiteX835" fmla="*/ 8062757 w 12220383"/>
              <a:gd name="connsiteY835" fmla="*/ 798686 h 1503680"/>
              <a:gd name="connsiteX836" fmla="*/ 8074576 w 12220383"/>
              <a:gd name="connsiteY836" fmla="*/ 789922 h 1503680"/>
              <a:gd name="connsiteX837" fmla="*/ 8074984 w 12220383"/>
              <a:gd name="connsiteY837" fmla="*/ 789922 h 1503680"/>
              <a:gd name="connsiteX838" fmla="*/ 8074890 w 12220383"/>
              <a:gd name="connsiteY838" fmla="*/ 789569 h 1503680"/>
              <a:gd name="connsiteX839" fmla="*/ 8079800 w 12220383"/>
              <a:gd name="connsiteY839" fmla="*/ 784295 h 1503680"/>
              <a:gd name="connsiteX840" fmla="*/ 8079874 w 12220383"/>
              <a:gd name="connsiteY840" fmla="*/ 784419 h 1503680"/>
              <a:gd name="connsiteX841" fmla="*/ 8101268 w 12220383"/>
              <a:gd name="connsiteY841" fmla="*/ 784419 h 1503680"/>
              <a:gd name="connsiteX842" fmla="*/ 8089960 w 12220383"/>
              <a:gd name="connsiteY842" fmla="*/ 773234 h 1503680"/>
              <a:gd name="connsiteX843" fmla="*/ 7445374 w 12220383"/>
              <a:gd name="connsiteY843" fmla="*/ 767094 h 1503680"/>
              <a:gd name="connsiteX844" fmla="*/ 7439872 w 12220383"/>
              <a:gd name="connsiteY844" fmla="*/ 768725 h 1503680"/>
              <a:gd name="connsiteX845" fmla="*/ 7447819 w 12220383"/>
              <a:gd name="connsiteY845" fmla="*/ 783807 h 1503680"/>
              <a:gd name="connsiteX846" fmla="*/ 7445374 w 12220383"/>
              <a:gd name="connsiteY846" fmla="*/ 767094 h 1503680"/>
              <a:gd name="connsiteX847" fmla="*/ 10132797 w 12220383"/>
              <a:gd name="connsiteY847" fmla="*/ 762028 h 1503680"/>
              <a:gd name="connsiteX848" fmla="*/ 10130773 w 12220383"/>
              <a:gd name="connsiteY848" fmla="*/ 783114 h 1503680"/>
              <a:gd name="connsiteX849" fmla="*/ 10131292 w 12220383"/>
              <a:gd name="connsiteY849" fmla="*/ 783114 h 1503680"/>
              <a:gd name="connsiteX850" fmla="*/ 10132123 w 12220383"/>
              <a:gd name="connsiteY850" fmla="*/ 794586 h 1503680"/>
              <a:gd name="connsiteX851" fmla="*/ 10136340 w 12220383"/>
              <a:gd name="connsiteY851" fmla="*/ 794586 h 1503680"/>
              <a:gd name="connsiteX852" fmla="*/ 10136340 w 12220383"/>
              <a:gd name="connsiteY852" fmla="*/ 783115 h 1503680"/>
              <a:gd name="connsiteX853" fmla="*/ 10136339 w 12220383"/>
              <a:gd name="connsiteY853" fmla="*/ 783114 h 1503680"/>
              <a:gd name="connsiteX854" fmla="*/ 10136340 w 12220383"/>
              <a:gd name="connsiteY854" fmla="*/ 783114 h 1503680"/>
              <a:gd name="connsiteX855" fmla="*/ 10134147 w 12220383"/>
              <a:gd name="connsiteY855" fmla="*/ 762028 h 1503680"/>
              <a:gd name="connsiteX856" fmla="*/ 11755828 w 12220383"/>
              <a:gd name="connsiteY856" fmla="*/ 756799 h 1503680"/>
              <a:gd name="connsiteX857" fmla="*/ 11753297 w 12220383"/>
              <a:gd name="connsiteY857" fmla="*/ 766246 h 1503680"/>
              <a:gd name="connsiteX858" fmla="*/ 11758527 w 12220383"/>
              <a:gd name="connsiteY858" fmla="*/ 771307 h 1503680"/>
              <a:gd name="connsiteX859" fmla="*/ 11764262 w 12220383"/>
              <a:gd name="connsiteY859" fmla="*/ 763547 h 1503680"/>
              <a:gd name="connsiteX860" fmla="*/ 11755828 w 12220383"/>
              <a:gd name="connsiteY860" fmla="*/ 756799 h 1503680"/>
              <a:gd name="connsiteX861" fmla="*/ 7735320 w 12220383"/>
              <a:gd name="connsiteY861" fmla="*/ 756699 h 1503680"/>
              <a:gd name="connsiteX862" fmla="*/ 7726152 w 12220383"/>
              <a:gd name="connsiteY862" fmla="*/ 770355 h 1503680"/>
              <a:gd name="connsiteX863" fmla="*/ 7732264 w 12220383"/>
              <a:gd name="connsiteY863" fmla="*/ 772189 h 1503680"/>
              <a:gd name="connsiteX864" fmla="*/ 7735320 w 12220383"/>
              <a:gd name="connsiteY864" fmla="*/ 756699 h 1503680"/>
              <a:gd name="connsiteX865" fmla="*/ 10087968 w 12220383"/>
              <a:gd name="connsiteY865" fmla="*/ 756077 h 1503680"/>
              <a:gd name="connsiteX866" fmla="*/ 10083804 w 12220383"/>
              <a:gd name="connsiteY866" fmla="*/ 761921 h 1503680"/>
              <a:gd name="connsiteX867" fmla="*/ 10084155 w 12220383"/>
              <a:gd name="connsiteY867" fmla="*/ 758254 h 1503680"/>
              <a:gd name="connsiteX868" fmla="*/ 8281186 w 12220383"/>
              <a:gd name="connsiteY868" fmla="*/ 753846 h 1503680"/>
              <a:gd name="connsiteX869" fmla="*/ 8216798 w 12220383"/>
              <a:gd name="connsiteY869" fmla="*/ 762202 h 1503680"/>
              <a:gd name="connsiteX870" fmla="*/ 8216847 w 12220383"/>
              <a:gd name="connsiteY870" fmla="*/ 762282 h 1503680"/>
              <a:gd name="connsiteX871" fmla="*/ 8182771 w 12220383"/>
              <a:gd name="connsiteY871" fmla="*/ 767094 h 1503680"/>
              <a:gd name="connsiteX872" fmla="*/ 8182771 w 12220383"/>
              <a:gd name="connsiteY872" fmla="*/ 767889 h 1503680"/>
              <a:gd name="connsiteX873" fmla="*/ 8182159 w 12220383"/>
              <a:gd name="connsiteY873" fmla="*/ 767093 h 1503680"/>
              <a:gd name="connsiteX874" fmla="*/ 8161504 w 12220383"/>
              <a:gd name="connsiteY874" fmla="*/ 765743 h 1503680"/>
              <a:gd name="connsiteX875" fmla="*/ 8143446 w 12220383"/>
              <a:gd name="connsiteY875" fmla="*/ 775857 h 1503680"/>
              <a:gd name="connsiteX876" fmla="*/ 8143446 w 12220383"/>
              <a:gd name="connsiteY876" fmla="*/ 775858 h 1503680"/>
              <a:gd name="connsiteX877" fmla="*/ 8128190 w 12220383"/>
              <a:gd name="connsiteY877" fmla="*/ 771247 h 1503680"/>
              <a:gd name="connsiteX878" fmla="*/ 8111252 w 12220383"/>
              <a:gd name="connsiteY878" fmla="*/ 777488 h 1503680"/>
              <a:gd name="connsiteX879" fmla="*/ 8143243 w 12220383"/>
              <a:gd name="connsiteY879" fmla="*/ 778906 h 1503680"/>
              <a:gd name="connsiteX880" fmla="*/ 8143242 w 12220383"/>
              <a:gd name="connsiteY880" fmla="*/ 778915 h 1503680"/>
              <a:gd name="connsiteX881" fmla="*/ 8143291 w 12220383"/>
              <a:gd name="connsiteY881" fmla="*/ 778908 h 1503680"/>
              <a:gd name="connsiteX882" fmla="*/ 8143446 w 12220383"/>
              <a:gd name="connsiteY882" fmla="*/ 778915 h 1503680"/>
              <a:gd name="connsiteX883" fmla="*/ 8143446 w 12220383"/>
              <a:gd name="connsiteY883" fmla="*/ 778886 h 1503680"/>
              <a:gd name="connsiteX884" fmla="*/ 8163159 w 12220383"/>
              <a:gd name="connsiteY884" fmla="*/ 776087 h 1503680"/>
              <a:gd name="connsiteX885" fmla="*/ 8182771 w 12220383"/>
              <a:gd name="connsiteY885" fmla="*/ 771577 h 1503680"/>
              <a:gd name="connsiteX886" fmla="*/ 8182771 w 12220383"/>
              <a:gd name="connsiteY886" fmla="*/ 771578 h 1503680"/>
              <a:gd name="connsiteX887" fmla="*/ 8205261 w 12220383"/>
              <a:gd name="connsiteY887" fmla="*/ 771502 h 1503680"/>
              <a:gd name="connsiteX888" fmla="*/ 8220296 w 12220383"/>
              <a:gd name="connsiteY888" fmla="*/ 767849 h 1503680"/>
              <a:gd name="connsiteX889" fmla="*/ 8220365 w 12220383"/>
              <a:gd name="connsiteY889" fmla="*/ 767960 h 1503680"/>
              <a:gd name="connsiteX890" fmla="*/ 8223421 w 12220383"/>
              <a:gd name="connsiteY890" fmla="*/ 767090 h 1503680"/>
              <a:gd name="connsiteX891" fmla="*/ 8227598 w 12220383"/>
              <a:gd name="connsiteY891" fmla="*/ 766075 h 1503680"/>
              <a:gd name="connsiteX892" fmla="*/ 8227581 w 12220383"/>
              <a:gd name="connsiteY892" fmla="*/ 766069 h 1503680"/>
              <a:gd name="connsiteX893" fmla="*/ 8255309 w 12220383"/>
              <a:gd name="connsiteY893" fmla="*/ 765769 h 1503680"/>
              <a:gd name="connsiteX894" fmla="*/ 8281186 w 12220383"/>
              <a:gd name="connsiteY894" fmla="*/ 753846 h 1503680"/>
              <a:gd name="connsiteX895" fmla="*/ 8470883 w 12220383"/>
              <a:gd name="connsiteY895" fmla="*/ 739986 h 1503680"/>
              <a:gd name="connsiteX896" fmla="*/ 8471726 w 12220383"/>
              <a:gd name="connsiteY896" fmla="*/ 740895 h 1503680"/>
              <a:gd name="connsiteX897" fmla="*/ 8470883 w 12220383"/>
              <a:gd name="connsiteY897" fmla="*/ 740597 h 1503680"/>
              <a:gd name="connsiteX898" fmla="*/ 4506392 w 12220383"/>
              <a:gd name="connsiteY898" fmla="*/ 737096 h 1503680"/>
              <a:gd name="connsiteX899" fmla="*/ 4507362 w 12220383"/>
              <a:gd name="connsiteY899" fmla="*/ 737408 h 1503680"/>
              <a:gd name="connsiteX900" fmla="*/ 4507160 w 12220383"/>
              <a:gd name="connsiteY900" fmla="*/ 737593 h 1503680"/>
              <a:gd name="connsiteX901" fmla="*/ 4497824 w 12220383"/>
              <a:gd name="connsiteY901" fmla="*/ 725437 h 1503680"/>
              <a:gd name="connsiteX902" fmla="*/ 4498047 w 12220383"/>
              <a:gd name="connsiteY902" fmla="*/ 725586 h 1503680"/>
              <a:gd name="connsiteX903" fmla="*/ 4498003 w 12220383"/>
              <a:gd name="connsiteY903" fmla="*/ 726235 h 1503680"/>
              <a:gd name="connsiteX904" fmla="*/ 8758793 w 12220383"/>
              <a:gd name="connsiteY904" fmla="*/ 712266 h 1503680"/>
              <a:gd name="connsiteX905" fmla="*/ 8759360 w 12220383"/>
              <a:gd name="connsiteY905" fmla="*/ 712266 h 1503680"/>
              <a:gd name="connsiteX906" fmla="*/ 8758793 w 12220383"/>
              <a:gd name="connsiteY906" fmla="*/ 712796 h 1503680"/>
              <a:gd name="connsiteX907" fmla="*/ 4186444 w 12220383"/>
              <a:gd name="connsiteY907" fmla="*/ 699897 h 1503680"/>
              <a:gd name="connsiteX908" fmla="*/ 4199732 w 12220383"/>
              <a:gd name="connsiteY908" fmla="*/ 732914 h 1503680"/>
              <a:gd name="connsiteX909" fmla="*/ 4199737 w 12220383"/>
              <a:gd name="connsiteY909" fmla="*/ 732910 h 1503680"/>
              <a:gd name="connsiteX910" fmla="*/ 4199735 w 12220383"/>
              <a:gd name="connsiteY910" fmla="*/ 732914 h 1503680"/>
              <a:gd name="connsiteX911" fmla="*/ 4205841 w 12220383"/>
              <a:gd name="connsiteY911" fmla="*/ 748642 h 1503680"/>
              <a:gd name="connsiteX912" fmla="*/ 4217409 w 12220383"/>
              <a:gd name="connsiteY912" fmla="*/ 760851 h 1503680"/>
              <a:gd name="connsiteX913" fmla="*/ 4225814 w 12220383"/>
              <a:gd name="connsiteY913" fmla="*/ 780975 h 1503680"/>
              <a:gd name="connsiteX914" fmla="*/ 4226795 w 12220383"/>
              <a:gd name="connsiteY914" fmla="*/ 781886 h 1503680"/>
              <a:gd name="connsiteX915" fmla="*/ 4263549 w 12220383"/>
              <a:gd name="connsiteY915" fmla="*/ 850982 h 1503680"/>
              <a:gd name="connsiteX916" fmla="*/ 4263528 w 12220383"/>
              <a:gd name="connsiteY916" fmla="*/ 851308 h 1503680"/>
              <a:gd name="connsiteX917" fmla="*/ 4273097 w 12220383"/>
              <a:gd name="connsiteY917" fmla="*/ 864398 h 1503680"/>
              <a:gd name="connsiteX918" fmla="*/ 4278371 w 12220383"/>
              <a:gd name="connsiteY918" fmla="*/ 858928 h 1503680"/>
              <a:gd name="connsiteX919" fmla="*/ 4264872 w 12220383"/>
              <a:gd name="connsiteY919" fmla="*/ 834239 h 1503680"/>
              <a:gd name="connsiteX920" fmla="*/ 4264891 w 12220383"/>
              <a:gd name="connsiteY920" fmla="*/ 833920 h 1503680"/>
              <a:gd name="connsiteX921" fmla="*/ 4250320 w 12220383"/>
              <a:gd name="connsiteY921" fmla="*/ 803785 h 1503680"/>
              <a:gd name="connsiteX922" fmla="*/ 4226795 w 12220383"/>
              <a:gd name="connsiteY922" fmla="*/ 781886 h 1503680"/>
              <a:gd name="connsiteX923" fmla="*/ 4226208 w 12220383"/>
              <a:gd name="connsiteY923" fmla="*/ 780780 h 1503680"/>
              <a:gd name="connsiteX924" fmla="*/ 4225814 w 12220383"/>
              <a:gd name="connsiteY924" fmla="*/ 780975 h 1503680"/>
              <a:gd name="connsiteX925" fmla="*/ 4221515 w 12220383"/>
              <a:gd name="connsiteY925" fmla="*/ 756750 h 1503680"/>
              <a:gd name="connsiteX926" fmla="*/ 4221515 w 12220383"/>
              <a:gd name="connsiteY926" fmla="*/ 756749 h 1503680"/>
              <a:gd name="connsiteX927" fmla="*/ 4207246 w 12220383"/>
              <a:gd name="connsiteY927" fmla="*/ 723732 h 1503680"/>
              <a:gd name="connsiteX928" fmla="*/ 4186444 w 12220383"/>
              <a:gd name="connsiteY928" fmla="*/ 699897 h 1503680"/>
              <a:gd name="connsiteX929" fmla="*/ 7551735 w 12220383"/>
              <a:gd name="connsiteY929" fmla="*/ 692903 h 1503680"/>
              <a:gd name="connsiteX930" fmla="*/ 7552347 w 12220383"/>
              <a:gd name="connsiteY930" fmla="*/ 693515 h 1503680"/>
              <a:gd name="connsiteX931" fmla="*/ 7559222 w 12220383"/>
              <a:gd name="connsiteY931" fmla="*/ 693515 h 1503680"/>
              <a:gd name="connsiteX932" fmla="*/ 7556422 w 12220383"/>
              <a:gd name="connsiteY932" fmla="*/ 736113 h 1503680"/>
              <a:gd name="connsiteX933" fmla="*/ 7558770 w 12220383"/>
              <a:gd name="connsiteY933" fmla="*/ 736384 h 1503680"/>
              <a:gd name="connsiteX934" fmla="*/ 7555606 w 12220383"/>
              <a:gd name="connsiteY934" fmla="*/ 736317 h 1503680"/>
              <a:gd name="connsiteX935" fmla="*/ 7541344 w 12220383"/>
              <a:gd name="connsiteY935" fmla="*/ 784214 h 1503680"/>
              <a:gd name="connsiteX936" fmla="*/ 7541232 w 12220383"/>
              <a:gd name="connsiteY936" fmla="*/ 788767 h 1503680"/>
              <a:gd name="connsiteX937" fmla="*/ 7538718 w 12220383"/>
              <a:gd name="connsiteY937" fmla="*/ 801099 h 1503680"/>
              <a:gd name="connsiteX938" fmla="*/ 7537065 w 12220383"/>
              <a:gd name="connsiteY938" fmla="*/ 805208 h 1503680"/>
              <a:gd name="connsiteX939" fmla="*/ 7537065 w 12220383"/>
              <a:gd name="connsiteY939" fmla="*/ 816418 h 1503680"/>
              <a:gd name="connsiteX940" fmla="*/ 7534297 w 12220383"/>
              <a:gd name="connsiteY940" fmla="*/ 827779 h 1503680"/>
              <a:gd name="connsiteX941" fmla="*/ 7536657 w 12220383"/>
              <a:gd name="connsiteY941" fmla="*/ 816418 h 1503680"/>
              <a:gd name="connsiteX942" fmla="*/ 7523006 w 12220383"/>
              <a:gd name="connsiteY942" fmla="*/ 863500 h 1503680"/>
              <a:gd name="connsiteX943" fmla="*/ 7523005 w 12220383"/>
              <a:gd name="connsiteY943" fmla="*/ 863500 h 1503680"/>
              <a:gd name="connsiteX944" fmla="*/ 7520540 w 12220383"/>
              <a:gd name="connsiteY944" fmla="*/ 865212 h 1503680"/>
              <a:gd name="connsiteX945" fmla="*/ 7517503 w 12220383"/>
              <a:gd name="connsiteY945" fmla="*/ 893869 h 1503680"/>
              <a:gd name="connsiteX946" fmla="*/ 7519790 w 12220383"/>
              <a:gd name="connsiteY946" fmla="*/ 886461 h 1503680"/>
              <a:gd name="connsiteX947" fmla="*/ 7517912 w 12220383"/>
              <a:gd name="connsiteY947" fmla="*/ 893870 h 1503680"/>
              <a:gd name="connsiteX948" fmla="*/ 7517912 w 12220383"/>
              <a:gd name="connsiteY948" fmla="*/ 896723 h 1503680"/>
              <a:gd name="connsiteX949" fmla="*/ 7512431 w 12220383"/>
              <a:gd name="connsiteY949" fmla="*/ 898578 h 1503680"/>
              <a:gd name="connsiteX950" fmla="*/ 7505890 w 12220383"/>
              <a:gd name="connsiteY950" fmla="*/ 920977 h 1503680"/>
              <a:gd name="connsiteX951" fmla="*/ 7513557 w 12220383"/>
              <a:gd name="connsiteY951" fmla="*/ 924162 h 1503680"/>
              <a:gd name="connsiteX952" fmla="*/ 7520351 w 12220383"/>
              <a:gd name="connsiteY952" fmla="*/ 918475 h 1503680"/>
              <a:gd name="connsiteX953" fmla="*/ 7520357 w 12220383"/>
              <a:gd name="connsiteY953" fmla="*/ 918532 h 1503680"/>
              <a:gd name="connsiteX954" fmla="*/ 7530545 w 12220383"/>
              <a:gd name="connsiteY954" fmla="*/ 918532 h 1503680"/>
              <a:gd name="connsiteX955" fmla="*/ 7532250 w 12220383"/>
              <a:gd name="connsiteY955" fmla="*/ 917913 h 1503680"/>
              <a:gd name="connsiteX956" fmla="*/ 7548346 w 12220383"/>
              <a:gd name="connsiteY956" fmla="*/ 916626 h 1503680"/>
              <a:gd name="connsiteX957" fmla="*/ 7534824 w 12220383"/>
              <a:gd name="connsiteY957" fmla="*/ 963372 h 1503680"/>
              <a:gd name="connsiteX958" fmla="*/ 7523184 w 12220383"/>
              <a:gd name="connsiteY958" fmla="*/ 1004645 h 1503680"/>
              <a:gd name="connsiteX959" fmla="*/ 7486639 w 12220383"/>
              <a:gd name="connsiteY959" fmla="*/ 1024351 h 1503680"/>
              <a:gd name="connsiteX960" fmla="*/ 7481236 w 12220383"/>
              <a:gd name="connsiteY960" fmla="*/ 1006785 h 1503680"/>
              <a:gd name="connsiteX961" fmla="*/ 7465929 w 12220383"/>
              <a:gd name="connsiteY961" fmla="*/ 1024823 h 1503680"/>
              <a:gd name="connsiteX962" fmla="*/ 7457817 w 12220383"/>
              <a:gd name="connsiteY962" fmla="*/ 1031810 h 1503680"/>
              <a:gd name="connsiteX963" fmla="*/ 7450468 w 12220383"/>
              <a:gd name="connsiteY963" fmla="*/ 1033689 h 1503680"/>
              <a:gd name="connsiteX964" fmla="*/ 7368965 w 12220383"/>
              <a:gd name="connsiteY964" fmla="*/ 1054071 h 1503680"/>
              <a:gd name="connsiteX965" fmla="*/ 7362159 w 12220383"/>
              <a:gd name="connsiteY965" fmla="*/ 1052928 h 1503680"/>
              <a:gd name="connsiteX966" fmla="*/ 7361324 w 12220383"/>
              <a:gd name="connsiteY966" fmla="*/ 1051117 h 1503680"/>
              <a:gd name="connsiteX967" fmla="*/ 7360580 w 12220383"/>
              <a:gd name="connsiteY967" fmla="*/ 1050983 h 1503680"/>
              <a:gd name="connsiteX968" fmla="*/ 7357759 w 12220383"/>
              <a:gd name="connsiteY968" fmla="*/ 1047142 h 1503680"/>
              <a:gd name="connsiteX969" fmla="*/ 7355518 w 12220383"/>
              <a:gd name="connsiteY969" fmla="*/ 1038173 h 1503680"/>
              <a:gd name="connsiteX970" fmla="*/ 7353887 w 12220383"/>
              <a:gd name="connsiteY970" fmla="*/ 1032059 h 1503680"/>
              <a:gd name="connsiteX971" fmla="*/ 7334938 w 12220383"/>
              <a:gd name="connsiteY971" fmla="*/ 1004543 h 1503680"/>
              <a:gd name="connsiteX972" fmla="*/ 7294187 w 12220383"/>
              <a:gd name="connsiteY972" fmla="*/ 968467 h 1503680"/>
              <a:gd name="connsiteX973" fmla="*/ 7287150 w 12220383"/>
              <a:gd name="connsiteY973" fmla="*/ 965765 h 1503680"/>
              <a:gd name="connsiteX974" fmla="*/ 7282547 w 12220383"/>
              <a:gd name="connsiteY974" fmla="*/ 960085 h 1503680"/>
              <a:gd name="connsiteX975" fmla="*/ 7275545 w 12220383"/>
              <a:gd name="connsiteY975" fmla="*/ 961072 h 1503680"/>
              <a:gd name="connsiteX976" fmla="*/ 7270346 w 12220383"/>
              <a:gd name="connsiteY976" fmla="*/ 958888 h 1503680"/>
              <a:gd name="connsiteX977" fmla="*/ 7264030 w 12220383"/>
              <a:gd name="connsiteY977" fmla="*/ 958888 h 1503680"/>
              <a:gd name="connsiteX978" fmla="*/ 7261898 w 12220383"/>
              <a:gd name="connsiteY978" fmla="*/ 958698 h 1503680"/>
              <a:gd name="connsiteX979" fmla="*/ 7257985 w 12220383"/>
              <a:gd name="connsiteY979" fmla="*/ 950870 h 1503680"/>
              <a:gd name="connsiteX980" fmla="*/ 7259955 w 12220383"/>
              <a:gd name="connsiteY980" fmla="*/ 942989 h 1503680"/>
              <a:gd name="connsiteX981" fmla="*/ 7260146 w 12220383"/>
              <a:gd name="connsiteY981" fmla="*/ 941764 h 1503680"/>
              <a:gd name="connsiteX982" fmla="*/ 7267698 w 12220383"/>
              <a:gd name="connsiteY982" fmla="*/ 933894 h 1503680"/>
              <a:gd name="connsiteX983" fmla="*/ 7268309 w 12220383"/>
              <a:gd name="connsiteY983" fmla="*/ 922404 h 1503680"/>
              <a:gd name="connsiteX984" fmla="*/ 7268089 w 12220383"/>
              <a:gd name="connsiteY984" fmla="*/ 922416 h 1503680"/>
              <a:gd name="connsiteX985" fmla="*/ 7268105 w 12220383"/>
              <a:gd name="connsiteY985" fmla="*/ 922404 h 1503680"/>
              <a:gd name="connsiteX986" fmla="*/ 7268105 w 12220383"/>
              <a:gd name="connsiteY986" fmla="*/ 917513 h 1503680"/>
              <a:gd name="connsiteX987" fmla="*/ 7268103 w 12220383"/>
              <a:gd name="connsiteY987" fmla="*/ 917511 h 1503680"/>
              <a:gd name="connsiteX988" fmla="*/ 7268105 w 12220383"/>
              <a:gd name="connsiteY988" fmla="*/ 917512 h 1503680"/>
              <a:gd name="connsiteX989" fmla="*/ 7269735 w 12220383"/>
              <a:gd name="connsiteY989" fmla="*/ 902837 h 1503680"/>
              <a:gd name="connsiteX990" fmla="*/ 7282980 w 12220383"/>
              <a:gd name="connsiteY990" fmla="*/ 907321 h 1503680"/>
              <a:gd name="connsiteX991" fmla="*/ 7287055 w 12220383"/>
              <a:gd name="connsiteY991" fmla="*/ 899168 h 1503680"/>
              <a:gd name="connsiteX992" fmla="*/ 7287056 w 12220383"/>
              <a:gd name="connsiteY992" fmla="*/ 899169 h 1503680"/>
              <a:gd name="connsiteX993" fmla="*/ 7282981 w 12220383"/>
              <a:gd name="connsiteY993" fmla="*/ 907321 h 1503680"/>
              <a:gd name="connsiteX994" fmla="*/ 7291334 w 12220383"/>
              <a:gd name="connsiteY994" fmla="*/ 916493 h 1503680"/>
              <a:gd name="connsiteX995" fmla="*/ 7297651 w 12220383"/>
              <a:gd name="connsiteY995" fmla="*/ 907525 h 1503680"/>
              <a:gd name="connsiteX996" fmla="*/ 7297651 w 12220383"/>
              <a:gd name="connsiteY996" fmla="*/ 893054 h 1503680"/>
              <a:gd name="connsiteX997" fmla="*/ 7297646 w 12220383"/>
              <a:gd name="connsiteY997" fmla="*/ 893056 h 1503680"/>
              <a:gd name="connsiteX998" fmla="*/ 7297651 w 12220383"/>
              <a:gd name="connsiteY998" fmla="*/ 893053 h 1503680"/>
              <a:gd name="connsiteX999" fmla="*/ 7302745 w 12220383"/>
              <a:gd name="connsiteY999" fmla="*/ 884493 h 1503680"/>
              <a:gd name="connsiteX1000" fmla="*/ 7308042 w 12220383"/>
              <a:gd name="connsiteY1000" fmla="*/ 878175 h 1503680"/>
              <a:gd name="connsiteX1001" fmla="*/ 7306819 w 12220383"/>
              <a:gd name="connsiteY1001" fmla="*/ 878175 h 1503680"/>
              <a:gd name="connsiteX1002" fmla="*/ 7306452 w 12220383"/>
              <a:gd name="connsiteY1002" fmla="*/ 877767 h 1503680"/>
              <a:gd name="connsiteX1003" fmla="*/ 7309060 w 12220383"/>
              <a:gd name="connsiteY1003" fmla="*/ 877767 h 1503680"/>
              <a:gd name="connsiteX1004" fmla="*/ 7312932 w 12220383"/>
              <a:gd name="connsiteY1004" fmla="*/ 877767 h 1503680"/>
              <a:gd name="connsiteX1005" fmla="*/ 7322305 w 12220383"/>
              <a:gd name="connsiteY1005" fmla="*/ 884086 h 1503680"/>
              <a:gd name="connsiteX1006" fmla="*/ 7322305 w 12220383"/>
              <a:gd name="connsiteY1006" fmla="*/ 882874 h 1503680"/>
              <a:gd name="connsiteX1007" fmla="*/ 7322508 w 12220383"/>
              <a:gd name="connsiteY1007" fmla="*/ 883066 h 1503680"/>
              <a:gd name="connsiteX1008" fmla="*/ 7331755 w 12220383"/>
              <a:gd name="connsiteY1008" fmla="*/ 880290 h 1503680"/>
              <a:gd name="connsiteX1009" fmla="*/ 7336171 w 12220383"/>
              <a:gd name="connsiteY1009" fmla="*/ 872552 h 1503680"/>
              <a:gd name="connsiteX1010" fmla="*/ 7336568 w 12220383"/>
              <a:gd name="connsiteY1010" fmla="*/ 872876 h 1503680"/>
              <a:gd name="connsiteX1011" fmla="*/ 7344108 w 12220383"/>
              <a:gd name="connsiteY1011" fmla="*/ 859628 h 1503680"/>
              <a:gd name="connsiteX1012" fmla="*/ 7343871 w 12220383"/>
              <a:gd name="connsiteY1012" fmla="*/ 858062 h 1503680"/>
              <a:gd name="connsiteX1013" fmla="*/ 7347110 w 12220383"/>
              <a:gd name="connsiteY1013" fmla="*/ 849800 h 1503680"/>
              <a:gd name="connsiteX1014" fmla="*/ 7347824 w 12220383"/>
              <a:gd name="connsiteY1014" fmla="*/ 850053 h 1503680"/>
              <a:gd name="connsiteX1015" fmla="*/ 7344310 w 12220383"/>
              <a:gd name="connsiteY1015" fmla="*/ 859016 h 1503680"/>
              <a:gd name="connsiteX1016" fmla="*/ 7344310 w 12220383"/>
              <a:gd name="connsiteY1016" fmla="*/ 862685 h 1503680"/>
              <a:gd name="connsiteX1017" fmla="*/ 7345736 w 12220383"/>
              <a:gd name="connsiteY1017" fmla="*/ 869003 h 1503680"/>
              <a:gd name="connsiteX1018" fmla="*/ 7380579 w 12220383"/>
              <a:gd name="connsiteY1018" fmla="*/ 862074 h 1503680"/>
              <a:gd name="connsiteX1019" fmla="*/ 7380631 w 12220383"/>
              <a:gd name="connsiteY1019" fmla="*/ 861905 h 1503680"/>
              <a:gd name="connsiteX1020" fmla="*/ 7392652 w 12220383"/>
              <a:gd name="connsiteY1020" fmla="*/ 862838 h 1503680"/>
              <a:gd name="connsiteX1021" fmla="*/ 7400547 w 12220383"/>
              <a:gd name="connsiteY1021" fmla="*/ 853717 h 1503680"/>
              <a:gd name="connsiteX1022" fmla="*/ 7399796 w 12220383"/>
              <a:gd name="connsiteY1022" fmla="*/ 853717 h 1503680"/>
              <a:gd name="connsiteX1023" fmla="*/ 7400547 w 12220383"/>
              <a:gd name="connsiteY1023" fmla="*/ 853309 h 1503680"/>
              <a:gd name="connsiteX1024" fmla="*/ 7408531 w 12220383"/>
              <a:gd name="connsiteY1024" fmla="*/ 849232 h 1503680"/>
              <a:gd name="connsiteX1025" fmla="*/ 7410124 w 12220383"/>
              <a:gd name="connsiteY1025" fmla="*/ 849232 h 1503680"/>
              <a:gd name="connsiteX1026" fmla="*/ 7409790 w 12220383"/>
              <a:gd name="connsiteY1026" fmla="*/ 848590 h 1503680"/>
              <a:gd name="connsiteX1027" fmla="*/ 7410125 w 12220383"/>
              <a:gd name="connsiteY1027" fmla="*/ 848418 h 1503680"/>
              <a:gd name="connsiteX1028" fmla="*/ 7409701 w 12220383"/>
              <a:gd name="connsiteY1028" fmla="*/ 848418 h 1503680"/>
              <a:gd name="connsiteX1029" fmla="*/ 7405031 w 12220383"/>
              <a:gd name="connsiteY1029" fmla="*/ 839449 h 1503680"/>
              <a:gd name="connsiteX1030" fmla="*/ 7403930 w 12220383"/>
              <a:gd name="connsiteY1030" fmla="*/ 839493 h 1503680"/>
              <a:gd name="connsiteX1031" fmla="*/ 7405030 w 12220383"/>
              <a:gd name="connsiteY1031" fmla="*/ 838634 h 1503680"/>
              <a:gd name="connsiteX1032" fmla="*/ 7410124 w 12220383"/>
              <a:gd name="connsiteY1032" fmla="*/ 834354 h 1503680"/>
              <a:gd name="connsiteX1033" fmla="*/ 7434574 w 12220383"/>
              <a:gd name="connsiteY1033" fmla="*/ 809896 h 1503680"/>
              <a:gd name="connsiteX1034" fmla="*/ 7438854 w 12220383"/>
              <a:gd name="connsiteY1034" fmla="*/ 806023 h 1503680"/>
              <a:gd name="connsiteX1035" fmla="*/ 7439549 w 12220383"/>
              <a:gd name="connsiteY1035" fmla="*/ 806091 h 1503680"/>
              <a:gd name="connsiteX1036" fmla="*/ 7440892 w 12220383"/>
              <a:gd name="connsiteY1036" fmla="*/ 817029 h 1503680"/>
              <a:gd name="connsiteX1037" fmla="*/ 7451487 w 12220383"/>
              <a:gd name="connsiteY1037" fmla="*/ 807246 h 1503680"/>
              <a:gd name="connsiteX1038" fmla="*/ 7439549 w 12220383"/>
              <a:gd name="connsiteY1038" fmla="*/ 806091 h 1503680"/>
              <a:gd name="connsiteX1039" fmla="*/ 7439466 w 12220383"/>
              <a:gd name="connsiteY1039" fmla="*/ 805412 h 1503680"/>
              <a:gd name="connsiteX1040" fmla="*/ 7438854 w 12220383"/>
              <a:gd name="connsiteY1040" fmla="*/ 806023 h 1503680"/>
              <a:gd name="connsiteX1041" fmla="*/ 7430932 w 12220383"/>
              <a:gd name="connsiteY1041" fmla="*/ 793285 h 1503680"/>
              <a:gd name="connsiteX1042" fmla="*/ 7415829 w 12220383"/>
              <a:gd name="connsiteY1042" fmla="*/ 793998 h 1503680"/>
              <a:gd name="connsiteX1043" fmla="*/ 7415829 w 12220383"/>
              <a:gd name="connsiteY1043" fmla="*/ 794609 h 1503680"/>
              <a:gd name="connsiteX1044" fmla="*/ 7404827 w 12220383"/>
              <a:gd name="connsiteY1044" fmla="*/ 805208 h 1503680"/>
              <a:gd name="connsiteX1045" fmla="*/ 7403209 w 12220383"/>
              <a:gd name="connsiteY1045" fmla="*/ 806317 h 1503680"/>
              <a:gd name="connsiteX1046" fmla="*/ 7404827 w 12220383"/>
              <a:gd name="connsiteY1046" fmla="*/ 804597 h 1503680"/>
              <a:gd name="connsiteX1047" fmla="*/ 7390156 w 12220383"/>
              <a:gd name="connsiteY1047" fmla="*/ 794610 h 1503680"/>
              <a:gd name="connsiteX1048" fmla="*/ 7394412 w 12220383"/>
              <a:gd name="connsiteY1048" fmla="*/ 812346 h 1503680"/>
              <a:gd name="connsiteX1049" fmla="*/ 7393823 w 12220383"/>
              <a:gd name="connsiteY1049" fmla="*/ 812749 h 1503680"/>
              <a:gd name="connsiteX1050" fmla="*/ 7393823 w 12220383"/>
              <a:gd name="connsiteY1050" fmla="*/ 814593 h 1503680"/>
              <a:gd name="connsiteX1051" fmla="*/ 7389291 w 12220383"/>
              <a:gd name="connsiteY1051" fmla="*/ 815119 h 1503680"/>
              <a:gd name="connsiteX1052" fmla="*/ 7385998 w 12220383"/>
              <a:gd name="connsiteY1052" fmla="*/ 819271 h 1503680"/>
              <a:gd name="connsiteX1053" fmla="*/ 7381802 w 12220383"/>
              <a:gd name="connsiteY1053" fmla="*/ 819271 h 1503680"/>
              <a:gd name="connsiteX1054" fmla="*/ 7382150 w 12220383"/>
              <a:gd name="connsiteY1054" fmla="*/ 820169 h 1503680"/>
              <a:gd name="connsiteX1055" fmla="*/ 7381190 w 12220383"/>
              <a:gd name="connsiteY1055" fmla="*/ 818863 h 1503680"/>
              <a:gd name="connsiteX1056" fmla="*/ 7380579 w 12220383"/>
              <a:gd name="connsiteY1056" fmla="*/ 817974 h 1503680"/>
              <a:gd name="connsiteX1057" fmla="*/ 7380579 w 12220383"/>
              <a:gd name="connsiteY1057" fmla="*/ 814584 h 1503680"/>
              <a:gd name="connsiteX1058" fmla="*/ 7384167 w 12220383"/>
              <a:gd name="connsiteY1058" fmla="*/ 804116 h 1503680"/>
              <a:gd name="connsiteX1059" fmla="*/ 7387506 w 12220383"/>
              <a:gd name="connsiteY1059" fmla="*/ 801131 h 1503680"/>
              <a:gd name="connsiteX1060" fmla="*/ 7387506 w 12220383"/>
              <a:gd name="connsiteY1060" fmla="*/ 798889 h 1503680"/>
              <a:gd name="connsiteX1061" fmla="*/ 7385877 w 12220383"/>
              <a:gd name="connsiteY1061" fmla="*/ 795220 h 1503680"/>
              <a:gd name="connsiteX1062" fmla="*/ 7377664 w 12220383"/>
              <a:gd name="connsiteY1062" fmla="*/ 791797 h 1503680"/>
              <a:gd name="connsiteX1063" fmla="*/ 7379153 w 12220383"/>
              <a:gd name="connsiteY1063" fmla="*/ 790941 h 1503680"/>
              <a:gd name="connsiteX1064" fmla="*/ 7442317 w 12220383"/>
              <a:gd name="connsiteY1064" fmla="*/ 756699 h 1503680"/>
              <a:gd name="connsiteX1065" fmla="*/ 7466284 w 12220383"/>
              <a:gd name="connsiteY1065" fmla="*/ 744470 h 1503680"/>
              <a:gd name="connsiteX1066" fmla="*/ 7478970 w 12220383"/>
              <a:gd name="connsiteY1066" fmla="*/ 728296 h 1503680"/>
              <a:gd name="connsiteX1067" fmla="*/ 7478995 w 12220383"/>
              <a:gd name="connsiteY1067" fmla="*/ 728572 h 1503680"/>
              <a:gd name="connsiteX1068" fmla="*/ 7493460 w 12220383"/>
              <a:gd name="connsiteY1068" fmla="*/ 726941 h 1503680"/>
              <a:gd name="connsiteX1069" fmla="*/ 7493929 w 12220383"/>
              <a:gd name="connsiteY1069" fmla="*/ 726411 h 1503680"/>
              <a:gd name="connsiteX1070" fmla="*/ 7493851 w 12220383"/>
              <a:gd name="connsiteY1070" fmla="*/ 725722 h 1503680"/>
              <a:gd name="connsiteX1071" fmla="*/ 7522395 w 12220383"/>
              <a:gd name="connsiteY1071" fmla="*/ 711044 h 1503680"/>
              <a:gd name="connsiteX1072" fmla="*/ 7522435 w 12220383"/>
              <a:gd name="connsiteY1072" fmla="*/ 711003 h 1503680"/>
              <a:gd name="connsiteX1073" fmla="*/ 7522434 w 12220383"/>
              <a:gd name="connsiteY1073" fmla="*/ 710649 h 1503680"/>
              <a:gd name="connsiteX1074" fmla="*/ 7549433 w 12220383"/>
              <a:gd name="connsiteY1074" fmla="*/ 690600 h 1503680"/>
              <a:gd name="connsiteX1075" fmla="*/ 7551735 w 12220383"/>
              <a:gd name="connsiteY1075" fmla="*/ 692903 h 1503680"/>
              <a:gd name="connsiteX1076" fmla="*/ 7549176 w 12220383"/>
              <a:gd name="connsiteY1076" fmla="*/ 690650 h 1503680"/>
              <a:gd name="connsiteX1077" fmla="*/ 7531082 w 12220383"/>
              <a:gd name="connsiteY1077" fmla="*/ 688166 h 1503680"/>
              <a:gd name="connsiteX1078" fmla="*/ 7530723 w 12220383"/>
              <a:gd name="connsiteY1078" fmla="*/ 692853 h 1503680"/>
              <a:gd name="connsiteX1079" fmla="*/ 7529616 w 12220383"/>
              <a:gd name="connsiteY1079" fmla="*/ 693566 h 1503680"/>
              <a:gd name="connsiteX1080" fmla="*/ 11737778 w 12220383"/>
              <a:gd name="connsiteY1080" fmla="*/ 686418 h 1503680"/>
              <a:gd name="connsiteX1081" fmla="*/ 11737778 w 12220383"/>
              <a:gd name="connsiteY1081" fmla="*/ 700796 h 1503680"/>
              <a:gd name="connsiteX1082" fmla="*/ 11736513 w 12220383"/>
              <a:gd name="connsiteY1082" fmla="*/ 698300 h 1503680"/>
              <a:gd name="connsiteX1083" fmla="*/ 11706542 w 12220383"/>
              <a:gd name="connsiteY1083" fmla="*/ 678866 h 1503680"/>
              <a:gd name="connsiteX1084" fmla="*/ 11708188 w 12220383"/>
              <a:gd name="connsiteY1084" fmla="*/ 678866 h 1503680"/>
              <a:gd name="connsiteX1085" fmla="*/ 11711297 w 12220383"/>
              <a:gd name="connsiteY1085" fmla="*/ 717327 h 1503680"/>
              <a:gd name="connsiteX1086" fmla="*/ 11712773 w 12220383"/>
              <a:gd name="connsiteY1086" fmla="*/ 719574 h 1503680"/>
              <a:gd name="connsiteX1087" fmla="*/ 11711803 w 12220383"/>
              <a:gd name="connsiteY1087" fmla="*/ 719182 h 1503680"/>
              <a:gd name="connsiteX1088" fmla="*/ 11709948 w 12220383"/>
              <a:gd name="connsiteY1088" fmla="*/ 723568 h 1503680"/>
              <a:gd name="connsiteX1089" fmla="*/ 11712274 w 12220383"/>
              <a:gd name="connsiteY1089" fmla="*/ 734304 h 1503680"/>
              <a:gd name="connsiteX1090" fmla="*/ 11711634 w 12220383"/>
              <a:gd name="connsiteY1090" fmla="*/ 739425 h 1503680"/>
              <a:gd name="connsiteX1091" fmla="*/ 11709143 w 12220383"/>
              <a:gd name="connsiteY1091" fmla="*/ 743041 h 1503680"/>
              <a:gd name="connsiteX1092" fmla="*/ 11705899 w 12220383"/>
              <a:gd name="connsiteY1092" fmla="*/ 741112 h 1503680"/>
              <a:gd name="connsiteX1093" fmla="*/ 11707755 w 12220383"/>
              <a:gd name="connsiteY1093" fmla="*/ 719857 h 1503680"/>
              <a:gd name="connsiteX1094" fmla="*/ 11708766 w 12220383"/>
              <a:gd name="connsiteY1094" fmla="*/ 714291 h 1503680"/>
              <a:gd name="connsiteX1095" fmla="*/ 7771793 w 12220383"/>
              <a:gd name="connsiteY1095" fmla="*/ 653159 h 1503680"/>
              <a:gd name="connsiteX1096" fmla="*/ 7771793 w 12220383"/>
              <a:gd name="connsiteY1096" fmla="*/ 668853 h 1503680"/>
              <a:gd name="connsiteX1097" fmla="*/ 7781981 w 12220383"/>
              <a:gd name="connsiteY1097" fmla="*/ 683935 h 1503680"/>
              <a:gd name="connsiteX1098" fmla="*/ 7771793 w 12220383"/>
              <a:gd name="connsiteY1098" fmla="*/ 653159 h 1503680"/>
              <a:gd name="connsiteX1099" fmla="*/ 10133743 w 12220383"/>
              <a:gd name="connsiteY1099" fmla="*/ 628935 h 1503680"/>
              <a:gd name="connsiteX1100" fmla="*/ 10134315 w 12220383"/>
              <a:gd name="connsiteY1100" fmla="*/ 628935 h 1503680"/>
              <a:gd name="connsiteX1101" fmla="*/ 10134610 w 12220383"/>
              <a:gd name="connsiteY1101" fmla="*/ 629142 h 1503680"/>
              <a:gd name="connsiteX1102" fmla="*/ 3770026 w 12220383"/>
              <a:gd name="connsiteY1102" fmla="*/ 621881 h 1503680"/>
              <a:gd name="connsiteX1103" fmla="*/ 3768307 w 12220383"/>
              <a:gd name="connsiteY1103" fmla="*/ 627610 h 1503680"/>
              <a:gd name="connsiteX1104" fmla="*/ 3770665 w 12220383"/>
              <a:gd name="connsiteY1104" fmla="*/ 629721 h 1503680"/>
              <a:gd name="connsiteX1105" fmla="*/ 3763392 w 12220383"/>
              <a:gd name="connsiteY1105" fmla="*/ 630236 h 1503680"/>
              <a:gd name="connsiteX1106" fmla="*/ 3757009 w 12220383"/>
              <a:gd name="connsiteY1106" fmla="*/ 626438 h 1503680"/>
              <a:gd name="connsiteX1107" fmla="*/ 3765602 w 12220383"/>
              <a:gd name="connsiteY1107" fmla="*/ 624093 h 1503680"/>
              <a:gd name="connsiteX1108" fmla="*/ 4154392 w 12220383"/>
              <a:gd name="connsiteY1108" fmla="*/ 614324 h 1503680"/>
              <a:gd name="connsiteX1109" fmla="*/ 4150484 w 12220383"/>
              <a:gd name="connsiteY1109" fmla="*/ 619013 h 1503680"/>
              <a:gd name="connsiteX1110" fmla="*/ 4152438 w 12220383"/>
              <a:gd name="connsiteY1110" fmla="*/ 623507 h 1503680"/>
              <a:gd name="connsiteX1111" fmla="*/ 4160254 w 12220383"/>
              <a:gd name="connsiteY1111" fmla="*/ 618818 h 1503680"/>
              <a:gd name="connsiteX1112" fmla="*/ 4154392 w 12220383"/>
              <a:gd name="connsiteY1112" fmla="*/ 614324 h 1503680"/>
              <a:gd name="connsiteX1113" fmla="*/ 3790121 w 12220383"/>
              <a:gd name="connsiteY1113" fmla="*/ 609699 h 1503680"/>
              <a:gd name="connsiteX1114" fmla="*/ 3790045 w 12220383"/>
              <a:gd name="connsiteY1114" fmla="*/ 610860 h 1503680"/>
              <a:gd name="connsiteX1115" fmla="*/ 3789594 w 12220383"/>
              <a:gd name="connsiteY1115" fmla="*/ 610787 h 1503680"/>
              <a:gd name="connsiteX1116" fmla="*/ 3789594 w 12220383"/>
              <a:gd name="connsiteY1116" fmla="*/ 609737 h 1503680"/>
              <a:gd name="connsiteX1117" fmla="*/ 10137014 w 12220383"/>
              <a:gd name="connsiteY1117" fmla="*/ 608186 h 1503680"/>
              <a:gd name="connsiteX1118" fmla="*/ 10132524 w 12220383"/>
              <a:gd name="connsiteY1118" fmla="*/ 628645 h 1503680"/>
              <a:gd name="connsiteX1119" fmla="*/ 10131616 w 12220383"/>
              <a:gd name="connsiteY1119" fmla="*/ 628429 h 1503680"/>
              <a:gd name="connsiteX1120" fmla="*/ 10131616 w 12220383"/>
              <a:gd name="connsiteY1120" fmla="*/ 645297 h 1503680"/>
              <a:gd name="connsiteX1121" fmla="*/ 10132460 w 12220383"/>
              <a:gd name="connsiteY1121" fmla="*/ 656599 h 1503680"/>
              <a:gd name="connsiteX1122" fmla="*/ 10136171 w 12220383"/>
              <a:gd name="connsiteY1122" fmla="*/ 645297 h 1503680"/>
              <a:gd name="connsiteX1123" fmla="*/ 10131619 w 12220383"/>
              <a:gd name="connsiteY1123" fmla="*/ 645297 h 1503680"/>
              <a:gd name="connsiteX1124" fmla="*/ 10135159 w 12220383"/>
              <a:gd name="connsiteY1124" fmla="*/ 644117 h 1503680"/>
              <a:gd name="connsiteX1125" fmla="*/ 10135159 w 12220383"/>
              <a:gd name="connsiteY1125" fmla="*/ 629526 h 1503680"/>
              <a:gd name="connsiteX1126" fmla="*/ 10136002 w 12220383"/>
              <a:gd name="connsiteY1126" fmla="*/ 630116 h 1503680"/>
              <a:gd name="connsiteX1127" fmla="*/ 10137014 w 12220383"/>
              <a:gd name="connsiteY1127" fmla="*/ 608186 h 1503680"/>
              <a:gd name="connsiteX1128" fmla="*/ 11743852 w 12220383"/>
              <a:gd name="connsiteY1128" fmla="*/ 594354 h 1503680"/>
              <a:gd name="connsiteX1129" fmla="*/ 11742333 w 12220383"/>
              <a:gd name="connsiteY1129" fmla="*/ 613247 h 1503680"/>
              <a:gd name="connsiteX1130" fmla="*/ 11745539 w 12220383"/>
              <a:gd name="connsiteY1130" fmla="*/ 630115 h 1503680"/>
              <a:gd name="connsiteX1131" fmla="*/ 11745539 w 12220383"/>
              <a:gd name="connsiteY1131" fmla="*/ 613247 h 1503680"/>
              <a:gd name="connsiteX1132" fmla="*/ 11743852 w 12220383"/>
              <a:gd name="connsiteY1132" fmla="*/ 594354 h 1503680"/>
              <a:gd name="connsiteX1133" fmla="*/ 7797493 w 12220383"/>
              <a:gd name="connsiteY1133" fmla="*/ 589261 h 1503680"/>
              <a:gd name="connsiteX1134" fmla="*/ 7797059 w 12220383"/>
              <a:gd name="connsiteY1134" fmla="*/ 589771 h 1503680"/>
              <a:gd name="connsiteX1135" fmla="*/ 7796601 w 12220383"/>
              <a:gd name="connsiteY1135" fmla="*/ 589771 h 1503680"/>
              <a:gd name="connsiteX1136" fmla="*/ 10107159 w 12220383"/>
              <a:gd name="connsiteY1136" fmla="*/ 588450 h 1503680"/>
              <a:gd name="connsiteX1137" fmla="*/ 10102942 w 12220383"/>
              <a:gd name="connsiteY1137" fmla="*/ 608861 h 1503680"/>
              <a:gd name="connsiteX1138" fmla="*/ 10107159 w 12220383"/>
              <a:gd name="connsiteY1138" fmla="*/ 588450 h 1503680"/>
              <a:gd name="connsiteX1139" fmla="*/ 11714353 w 12220383"/>
              <a:gd name="connsiteY1139" fmla="*/ 587965 h 1503680"/>
              <a:gd name="connsiteX1140" fmla="*/ 11706235 w 12220383"/>
              <a:gd name="connsiteY1140" fmla="*/ 592836 h 1503680"/>
              <a:gd name="connsiteX1141" fmla="*/ 11715175 w 12220383"/>
              <a:gd name="connsiteY1141" fmla="*/ 608861 h 1503680"/>
              <a:gd name="connsiteX1142" fmla="*/ 11720910 w 12220383"/>
              <a:gd name="connsiteY1142" fmla="*/ 625730 h 1503680"/>
              <a:gd name="connsiteX1143" fmla="*/ 11724622 w 12220383"/>
              <a:gd name="connsiteY1143" fmla="*/ 620501 h 1503680"/>
              <a:gd name="connsiteX1144" fmla="*/ 11721585 w 12220383"/>
              <a:gd name="connsiteY1144" fmla="*/ 595872 h 1503680"/>
              <a:gd name="connsiteX1145" fmla="*/ 11714353 w 12220383"/>
              <a:gd name="connsiteY1145" fmla="*/ 587965 h 1503680"/>
              <a:gd name="connsiteX1146" fmla="*/ 7810994 w 12220383"/>
              <a:gd name="connsiteY1146" fmla="*/ 585550 h 1503680"/>
              <a:gd name="connsiteX1147" fmla="*/ 7811296 w 12220383"/>
              <a:gd name="connsiteY1147" fmla="*/ 586556 h 1503680"/>
              <a:gd name="connsiteX1148" fmla="*/ 7810773 w 12220383"/>
              <a:gd name="connsiteY1148" fmla="*/ 585612 h 1503680"/>
              <a:gd name="connsiteX1149" fmla="*/ 3855719 w 12220383"/>
              <a:gd name="connsiteY1149" fmla="*/ 581239 h 1503680"/>
              <a:gd name="connsiteX1150" fmla="*/ 3855730 w 12220383"/>
              <a:gd name="connsiteY1150" fmla="*/ 581331 h 1503680"/>
              <a:gd name="connsiteX1151" fmla="*/ 3855677 w 12220383"/>
              <a:gd name="connsiteY1151" fmla="*/ 581345 h 1503680"/>
              <a:gd name="connsiteX1152" fmla="*/ 4470245 w 12220383"/>
              <a:gd name="connsiteY1152" fmla="*/ 569194 h 1503680"/>
              <a:gd name="connsiteX1153" fmla="*/ 4465562 w 12220383"/>
              <a:gd name="connsiteY1153" fmla="*/ 572711 h 1503680"/>
              <a:gd name="connsiteX1154" fmla="*/ 4475340 w 12220383"/>
              <a:gd name="connsiteY1154" fmla="*/ 587754 h 1503680"/>
              <a:gd name="connsiteX1155" fmla="*/ 4479443 w 12220383"/>
              <a:gd name="connsiteY1155" fmla="*/ 583261 h 1503680"/>
              <a:gd name="connsiteX1156" fmla="*/ 4470245 w 12220383"/>
              <a:gd name="connsiteY1156" fmla="*/ 569194 h 1503680"/>
              <a:gd name="connsiteX1157" fmla="*/ 11741490 w 12220383"/>
              <a:gd name="connsiteY1157" fmla="*/ 553700 h 1503680"/>
              <a:gd name="connsiteX1158" fmla="*/ 11734405 w 12220383"/>
              <a:gd name="connsiteY1158" fmla="*/ 559941 h 1503680"/>
              <a:gd name="connsiteX1159" fmla="*/ 11744356 w 12220383"/>
              <a:gd name="connsiteY1159" fmla="*/ 559941 h 1503680"/>
              <a:gd name="connsiteX1160" fmla="*/ 11746718 w 12220383"/>
              <a:gd name="connsiteY1160" fmla="*/ 559941 h 1503680"/>
              <a:gd name="connsiteX1161" fmla="*/ 11741490 w 12220383"/>
              <a:gd name="connsiteY1161" fmla="*/ 553700 h 1503680"/>
              <a:gd name="connsiteX1162" fmla="*/ 3569676 w 12220383"/>
              <a:gd name="connsiteY1162" fmla="*/ 552784 h 1503680"/>
              <a:gd name="connsiteX1163" fmla="*/ 3546619 w 12220383"/>
              <a:gd name="connsiteY1163" fmla="*/ 563920 h 1503680"/>
              <a:gd name="connsiteX1164" fmla="*/ 3552288 w 12220383"/>
              <a:gd name="connsiteY1164" fmla="*/ 569390 h 1503680"/>
              <a:gd name="connsiteX1165" fmla="*/ 3569676 w 12220383"/>
              <a:gd name="connsiteY1165" fmla="*/ 552784 h 1503680"/>
              <a:gd name="connsiteX1166" fmla="*/ 3936519 w 12220383"/>
              <a:gd name="connsiteY1166" fmla="*/ 551530 h 1503680"/>
              <a:gd name="connsiteX1167" fmla="*/ 3936140 w 12220383"/>
              <a:gd name="connsiteY1167" fmla="*/ 551803 h 1503680"/>
              <a:gd name="connsiteX1168" fmla="*/ 3936140 w 12220383"/>
              <a:gd name="connsiteY1168" fmla="*/ 551583 h 1503680"/>
              <a:gd name="connsiteX1169" fmla="*/ 3926750 w 12220383"/>
              <a:gd name="connsiteY1169" fmla="*/ 547065 h 1503680"/>
              <a:gd name="connsiteX1170" fmla="*/ 3926800 w 12220383"/>
              <a:gd name="connsiteY1170" fmla="*/ 547631 h 1503680"/>
              <a:gd name="connsiteX1171" fmla="*/ 3926750 w 12220383"/>
              <a:gd name="connsiteY1171" fmla="*/ 547622 h 1503680"/>
              <a:gd name="connsiteX1172" fmla="*/ 3926750 w 12220383"/>
              <a:gd name="connsiteY1172" fmla="*/ 542038 h 1503680"/>
              <a:gd name="connsiteX1173" fmla="*/ 3927144 w 12220383"/>
              <a:gd name="connsiteY1173" fmla="*/ 542038 h 1503680"/>
              <a:gd name="connsiteX1174" fmla="*/ 3926750 w 12220383"/>
              <a:gd name="connsiteY1174" fmla="*/ 542431 h 1503680"/>
              <a:gd name="connsiteX1175" fmla="*/ 3925970 w 12220383"/>
              <a:gd name="connsiteY1175" fmla="*/ 541408 h 1503680"/>
              <a:gd name="connsiteX1176" fmla="*/ 3925970 w 12220383"/>
              <a:gd name="connsiteY1176" fmla="*/ 542020 h 1503680"/>
              <a:gd name="connsiteX1177" fmla="*/ 3925490 w 12220383"/>
              <a:gd name="connsiteY1177" fmla="*/ 542129 h 1503680"/>
              <a:gd name="connsiteX1178" fmla="*/ 3927948 w 12220383"/>
              <a:gd name="connsiteY1178" fmla="*/ 539521 h 1503680"/>
              <a:gd name="connsiteX1179" fmla="*/ 3926630 w 12220383"/>
              <a:gd name="connsiteY1179" fmla="*/ 540417 h 1503680"/>
              <a:gd name="connsiteX1180" fmla="*/ 3926996 w 12220383"/>
              <a:gd name="connsiteY1180" fmla="*/ 539870 h 1503680"/>
              <a:gd name="connsiteX1181" fmla="*/ 3929643 w 12220383"/>
              <a:gd name="connsiteY1181" fmla="*/ 527822 h 1503680"/>
              <a:gd name="connsiteX1182" fmla="*/ 3930001 w 12220383"/>
              <a:gd name="connsiteY1182" fmla="*/ 527959 h 1503680"/>
              <a:gd name="connsiteX1183" fmla="*/ 3927382 w 12220383"/>
              <a:gd name="connsiteY1183" fmla="*/ 528807 h 1503680"/>
              <a:gd name="connsiteX1184" fmla="*/ 3927348 w 12220383"/>
              <a:gd name="connsiteY1184" fmla="*/ 528564 h 1503680"/>
              <a:gd name="connsiteX1185" fmla="*/ 3545658 w 12220383"/>
              <a:gd name="connsiteY1185" fmla="*/ 527581 h 1503680"/>
              <a:gd name="connsiteX1186" fmla="*/ 3514185 w 12220383"/>
              <a:gd name="connsiteY1186" fmla="*/ 536959 h 1503680"/>
              <a:gd name="connsiteX1187" fmla="*/ 3514185 w 12220383"/>
              <a:gd name="connsiteY1187" fmla="*/ 536960 h 1503680"/>
              <a:gd name="connsiteX1188" fmla="*/ 3514185 w 12220383"/>
              <a:gd name="connsiteY1188" fmla="*/ 536959 h 1503680"/>
              <a:gd name="connsiteX1189" fmla="*/ 3492691 w 12220383"/>
              <a:gd name="connsiteY1189" fmla="*/ 553565 h 1503680"/>
              <a:gd name="connsiteX1190" fmla="*/ 3509053 w 12220383"/>
              <a:gd name="connsiteY1190" fmla="*/ 553687 h 1503680"/>
              <a:gd name="connsiteX1191" fmla="*/ 3523959 w 12220383"/>
              <a:gd name="connsiteY1191" fmla="*/ 545750 h 1503680"/>
              <a:gd name="connsiteX1192" fmla="*/ 3523961 w 12220383"/>
              <a:gd name="connsiteY1192" fmla="*/ 545750 h 1503680"/>
              <a:gd name="connsiteX1193" fmla="*/ 3545658 w 12220383"/>
              <a:gd name="connsiteY1193" fmla="*/ 527581 h 1503680"/>
              <a:gd name="connsiteX1194" fmla="*/ 11713658 w 12220383"/>
              <a:gd name="connsiteY1194" fmla="*/ 521481 h 1503680"/>
              <a:gd name="connsiteX1195" fmla="*/ 11709948 w 12220383"/>
              <a:gd name="connsiteY1195" fmla="*/ 527216 h 1503680"/>
              <a:gd name="connsiteX1196" fmla="*/ 11716189 w 12220383"/>
              <a:gd name="connsiteY1196" fmla="*/ 531434 h 1503680"/>
              <a:gd name="connsiteX1197" fmla="*/ 11720237 w 12220383"/>
              <a:gd name="connsiteY1197" fmla="*/ 526373 h 1503680"/>
              <a:gd name="connsiteX1198" fmla="*/ 11713658 w 12220383"/>
              <a:gd name="connsiteY1198" fmla="*/ 521481 h 1503680"/>
              <a:gd name="connsiteX1199" fmla="*/ 4423738 w 12220383"/>
              <a:gd name="connsiteY1199" fmla="*/ 513123 h 1503680"/>
              <a:gd name="connsiteX1200" fmla="*/ 4419255 w 12220383"/>
              <a:gd name="connsiteY1200" fmla="*/ 516640 h 1503680"/>
              <a:gd name="connsiteX1201" fmla="*/ 4438791 w 12220383"/>
              <a:gd name="connsiteY1201" fmla="*/ 533246 h 1503680"/>
              <a:gd name="connsiteX1202" fmla="*/ 4423738 w 12220383"/>
              <a:gd name="connsiteY1202" fmla="*/ 513123 h 1503680"/>
              <a:gd name="connsiteX1203" fmla="*/ 7609371 w 12220383"/>
              <a:gd name="connsiteY1203" fmla="*/ 510626 h 1503680"/>
              <a:gd name="connsiteX1204" fmla="*/ 7609768 w 12220383"/>
              <a:gd name="connsiteY1204" fmla="*/ 511136 h 1503680"/>
              <a:gd name="connsiteX1205" fmla="*/ 7609205 w 12220383"/>
              <a:gd name="connsiteY1205" fmla="*/ 511698 h 1503680"/>
              <a:gd name="connsiteX1206" fmla="*/ 7609398 w 12220383"/>
              <a:gd name="connsiteY1206" fmla="*/ 510689 h 1503680"/>
              <a:gd name="connsiteX1207" fmla="*/ 7869596 w 12220383"/>
              <a:gd name="connsiteY1207" fmla="*/ 481473 h 1503680"/>
              <a:gd name="connsiteX1208" fmla="*/ 7869596 w 12220383"/>
              <a:gd name="connsiteY1208" fmla="*/ 482359 h 1503680"/>
              <a:gd name="connsiteX1209" fmla="*/ 7863815 w 12220383"/>
              <a:gd name="connsiteY1209" fmla="*/ 485717 h 1503680"/>
              <a:gd name="connsiteX1210" fmla="*/ 7864298 w 12220383"/>
              <a:gd name="connsiteY1210" fmla="*/ 484804 h 1503680"/>
              <a:gd name="connsiteX1211" fmla="*/ 10311767 w 12220383"/>
              <a:gd name="connsiteY1211" fmla="*/ 467838 h 1503680"/>
              <a:gd name="connsiteX1212" fmla="*/ 10303669 w 12220383"/>
              <a:gd name="connsiteY1212" fmla="*/ 474417 h 1503680"/>
              <a:gd name="connsiteX1213" fmla="*/ 10307550 w 12220383"/>
              <a:gd name="connsiteY1213" fmla="*/ 477959 h 1503680"/>
              <a:gd name="connsiteX1214" fmla="*/ 10314127 w 12220383"/>
              <a:gd name="connsiteY1214" fmla="*/ 471381 h 1503680"/>
              <a:gd name="connsiteX1215" fmla="*/ 10167882 w 12220383"/>
              <a:gd name="connsiteY1215" fmla="*/ 466681 h 1503680"/>
              <a:gd name="connsiteX1216" fmla="*/ 10168220 w 12220383"/>
              <a:gd name="connsiteY1216" fmla="*/ 467501 h 1503680"/>
              <a:gd name="connsiteX1217" fmla="*/ 10168257 w 12220383"/>
              <a:gd name="connsiteY1217" fmla="*/ 468427 h 1503680"/>
              <a:gd name="connsiteX1218" fmla="*/ 10167698 w 12220383"/>
              <a:gd name="connsiteY1218" fmla="*/ 467791 h 1503680"/>
              <a:gd name="connsiteX1219" fmla="*/ 10167882 w 12220383"/>
              <a:gd name="connsiteY1219" fmla="*/ 467501 h 1503680"/>
              <a:gd name="connsiteX1220" fmla="*/ 10057734 w 12220383"/>
              <a:gd name="connsiteY1220" fmla="*/ 451644 h 1503680"/>
              <a:gd name="connsiteX1221" fmla="*/ 10053517 w 12220383"/>
              <a:gd name="connsiteY1221" fmla="*/ 458055 h 1503680"/>
              <a:gd name="connsiteX1222" fmla="*/ 10055542 w 12220383"/>
              <a:gd name="connsiteY1222" fmla="*/ 465477 h 1503680"/>
              <a:gd name="connsiteX1223" fmla="*/ 10057734 w 12220383"/>
              <a:gd name="connsiteY1223" fmla="*/ 451644 h 1503680"/>
              <a:gd name="connsiteX1224" fmla="*/ 10163053 w 12220383"/>
              <a:gd name="connsiteY1224" fmla="*/ 449688 h 1503680"/>
              <a:gd name="connsiteX1225" fmla="*/ 10164205 w 12220383"/>
              <a:gd name="connsiteY1225" fmla="*/ 451068 h 1503680"/>
              <a:gd name="connsiteX1226" fmla="*/ 10163497 w 12220383"/>
              <a:gd name="connsiteY1226" fmla="*/ 451139 h 1503680"/>
              <a:gd name="connsiteX1227" fmla="*/ 10160798 w 12220383"/>
              <a:gd name="connsiteY1227" fmla="*/ 452995 h 1503680"/>
              <a:gd name="connsiteX1228" fmla="*/ 10157677 w 12220383"/>
              <a:gd name="connsiteY1228" fmla="*/ 454743 h 1503680"/>
              <a:gd name="connsiteX1229" fmla="*/ 10160798 w 12220383"/>
              <a:gd name="connsiteY1229" fmla="*/ 452994 h 1503680"/>
              <a:gd name="connsiteX1230" fmla="*/ 10160418 w 12220383"/>
              <a:gd name="connsiteY1230" fmla="*/ 452378 h 1503680"/>
              <a:gd name="connsiteX1231" fmla="*/ 10162991 w 12220383"/>
              <a:gd name="connsiteY1231" fmla="*/ 451139 h 1503680"/>
              <a:gd name="connsiteX1232" fmla="*/ 4360259 w 12220383"/>
              <a:gd name="connsiteY1232" fmla="*/ 437711 h 1503680"/>
              <a:gd name="connsiteX1233" fmla="*/ 4356540 w 12220383"/>
              <a:gd name="connsiteY1233" fmla="*/ 443376 h 1503680"/>
              <a:gd name="connsiteX1234" fmla="*/ 4362414 w 12220383"/>
              <a:gd name="connsiteY1234" fmla="*/ 451387 h 1503680"/>
              <a:gd name="connsiteX1235" fmla="*/ 4366712 w 12220383"/>
              <a:gd name="connsiteY1235" fmla="*/ 445330 h 1503680"/>
              <a:gd name="connsiteX1236" fmla="*/ 4360259 w 12220383"/>
              <a:gd name="connsiteY1236" fmla="*/ 437711 h 1503680"/>
              <a:gd name="connsiteX1237" fmla="*/ 10294054 w 12220383"/>
              <a:gd name="connsiteY1237" fmla="*/ 426173 h 1503680"/>
              <a:gd name="connsiteX1238" fmla="*/ 10308224 w 12220383"/>
              <a:gd name="connsiteY1238" fmla="*/ 451139 h 1503680"/>
              <a:gd name="connsiteX1239" fmla="*/ 10294054 w 12220383"/>
              <a:gd name="connsiteY1239" fmla="*/ 426173 h 1503680"/>
              <a:gd name="connsiteX1240" fmla="*/ 11698645 w 12220383"/>
              <a:gd name="connsiteY1240" fmla="*/ 419931 h 1503680"/>
              <a:gd name="connsiteX1241" fmla="*/ 11693922 w 12220383"/>
              <a:gd name="connsiteY1241" fmla="*/ 426342 h 1503680"/>
              <a:gd name="connsiteX1242" fmla="*/ 11696621 w 12220383"/>
              <a:gd name="connsiteY1242" fmla="*/ 438487 h 1503680"/>
              <a:gd name="connsiteX1243" fmla="*/ 11703369 w 12220383"/>
              <a:gd name="connsiteY1243" fmla="*/ 431571 h 1503680"/>
              <a:gd name="connsiteX1244" fmla="*/ 11698645 w 12220383"/>
              <a:gd name="connsiteY1244" fmla="*/ 419931 h 1503680"/>
              <a:gd name="connsiteX1245" fmla="*/ 4380185 w 12220383"/>
              <a:gd name="connsiteY1245" fmla="*/ 414071 h 1503680"/>
              <a:gd name="connsiteX1246" fmla="*/ 4395069 w 12220383"/>
              <a:gd name="connsiteY1246" fmla="*/ 447283 h 1503680"/>
              <a:gd name="connsiteX1247" fmla="*/ 4381567 w 12220383"/>
              <a:gd name="connsiteY1247" fmla="*/ 414071 h 1503680"/>
              <a:gd name="connsiteX1248" fmla="*/ 7652632 w 12220383"/>
              <a:gd name="connsiteY1248" fmla="*/ 413226 h 1503680"/>
              <a:gd name="connsiteX1249" fmla="*/ 7652973 w 12220383"/>
              <a:gd name="connsiteY1249" fmla="*/ 413922 h 1503680"/>
              <a:gd name="connsiteX1250" fmla="*/ 7652592 w 12220383"/>
              <a:gd name="connsiteY1250" fmla="*/ 415015 h 1503680"/>
              <a:gd name="connsiteX1251" fmla="*/ 7652298 w 12220383"/>
              <a:gd name="connsiteY1251" fmla="*/ 414418 h 1503680"/>
              <a:gd name="connsiteX1252" fmla="*/ 3866761 w 12220383"/>
              <a:gd name="connsiteY1252" fmla="*/ 406788 h 1503680"/>
              <a:gd name="connsiteX1253" fmla="*/ 3860710 w 12220383"/>
              <a:gd name="connsiteY1253" fmla="*/ 409187 h 1503680"/>
              <a:gd name="connsiteX1254" fmla="*/ 3860712 w 12220383"/>
              <a:gd name="connsiteY1254" fmla="*/ 409187 h 1503680"/>
              <a:gd name="connsiteX1255" fmla="*/ 3854046 w 12220383"/>
              <a:gd name="connsiteY1255" fmla="*/ 409529 h 1503680"/>
              <a:gd name="connsiteX1256" fmla="*/ 3850161 w 12220383"/>
              <a:gd name="connsiteY1256" fmla="*/ 414266 h 1503680"/>
              <a:gd name="connsiteX1257" fmla="*/ 3865406 w 12220383"/>
              <a:gd name="connsiteY1257" fmla="*/ 429505 h 1503680"/>
              <a:gd name="connsiteX1258" fmla="*/ 3870098 w 12220383"/>
              <a:gd name="connsiteY1258" fmla="*/ 425769 h 1503680"/>
              <a:gd name="connsiteX1259" fmla="*/ 3870098 w 12220383"/>
              <a:gd name="connsiteY1259" fmla="*/ 418956 h 1503680"/>
              <a:gd name="connsiteX1260" fmla="*/ 3879083 w 12220383"/>
              <a:gd name="connsiteY1260" fmla="*/ 420518 h 1503680"/>
              <a:gd name="connsiteX1261" fmla="*/ 3880256 w 12220383"/>
              <a:gd name="connsiteY1261" fmla="*/ 415634 h 1503680"/>
              <a:gd name="connsiteX1262" fmla="*/ 3866761 w 12220383"/>
              <a:gd name="connsiteY1262" fmla="*/ 406788 h 1503680"/>
              <a:gd name="connsiteX1263" fmla="*/ 4376639 w 12220383"/>
              <a:gd name="connsiteY1263" fmla="*/ 399419 h 1503680"/>
              <a:gd name="connsiteX1264" fmla="*/ 4371593 w 12220383"/>
              <a:gd name="connsiteY1264" fmla="*/ 401958 h 1503680"/>
              <a:gd name="connsiteX1265" fmla="*/ 4380180 w 12220383"/>
              <a:gd name="connsiteY1265" fmla="*/ 414071 h 1503680"/>
              <a:gd name="connsiteX1266" fmla="*/ 4381165 w 12220383"/>
              <a:gd name="connsiteY1266" fmla="*/ 413094 h 1503680"/>
              <a:gd name="connsiteX1267" fmla="*/ 4376639 w 12220383"/>
              <a:gd name="connsiteY1267" fmla="*/ 399419 h 1503680"/>
              <a:gd name="connsiteX1268" fmla="*/ 11523725 w 12220383"/>
              <a:gd name="connsiteY1268" fmla="*/ 390917 h 1503680"/>
              <a:gd name="connsiteX1269" fmla="*/ 11523725 w 12220383"/>
              <a:gd name="connsiteY1269" fmla="*/ 423305 h 1503680"/>
              <a:gd name="connsiteX1270" fmla="*/ 11531990 w 12220383"/>
              <a:gd name="connsiteY1270" fmla="*/ 431065 h 1503680"/>
              <a:gd name="connsiteX1271" fmla="*/ 11527435 w 12220383"/>
              <a:gd name="connsiteY1271" fmla="*/ 390917 h 1503680"/>
              <a:gd name="connsiteX1272" fmla="*/ 11523725 w 12220383"/>
              <a:gd name="connsiteY1272" fmla="*/ 390917 h 1503680"/>
              <a:gd name="connsiteX1273" fmla="*/ 3831391 w 12220383"/>
              <a:gd name="connsiteY1273" fmla="*/ 380272 h 1503680"/>
              <a:gd name="connsiteX1274" fmla="*/ 3823385 w 12220383"/>
              <a:gd name="connsiteY1274" fmla="*/ 385937 h 1503680"/>
              <a:gd name="connsiteX1275" fmla="*/ 3823383 w 12220383"/>
              <a:gd name="connsiteY1275" fmla="*/ 385940 h 1503680"/>
              <a:gd name="connsiteX1276" fmla="*/ 3823383 w 12220383"/>
              <a:gd name="connsiteY1276" fmla="*/ 385938 h 1503680"/>
              <a:gd name="connsiteX1277" fmla="*/ 3817134 w 12220383"/>
              <a:gd name="connsiteY1277" fmla="*/ 383008 h 1503680"/>
              <a:gd name="connsiteX1278" fmla="*/ 3817134 w 12220383"/>
              <a:gd name="connsiteY1278" fmla="*/ 393948 h 1503680"/>
              <a:gd name="connsiteX1279" fmla="*/ 3823383 w 12220383"/>
              <a:gd name="connsiteY1279" fmla="*/ 390822 h 1503680"/>
              <a:gd name="connsiteX1280" fmla="*/ 3823383 w 12220383"/>
              <a:gd name="connsiteY1280" fmla="*/ 390818 h 1503680"/>
              <a:gd name="connsiteX1281" fmla="*/ 3823385 w 12220383"/>
              <a:gd name="connsiteY1281" fmla="*/ 390822 h 1503680"/>
              <a:gd name="connsiteX1282" fmla="*/ 3833932 w 12220383"/>
              <a:gd name="connsiteY1282" fmla="*/ 386328 h 1503680"/>
              <a:gd name="connsiteX1283" fmla="*/ 3831391 w 12220383"/>
              <a:gd name="connsiteY1283" fmla="*/ 380272 h 1503680"/>
              <a:gd name="connsiteX1284" fmla="*/ 11530641 w 12220383"/>
              <a:gd name="connsiteY1284" fmla="*/ 368144 h 1503680"/>
              <a:gd name="connsiteX1285" fmla="*/ 11524062 w 12220383"/>
              <a:gd name="connsiteY1285" fmla="*/ 390748 h 1503680"/>
              <a:gd name="connsiteX1286" fmla="*/ 11525918 w 12220383"/>
              <a:gd name="connsiteY1286" fmla="*/ 390748 h 1503680"/>
              <a:gd name="connsiteX1287" fmla="*/ 11527773 w 12220383"/>
              <a:gd name="connsiteY1287" fmla="*/ 390748 h 1503680"/>
              <a:gd name="connsiteX1288" fmla="*/ 11530641 w 12220383"/>
              <a:gd name="connsiteY1288" fmla="*/ 368144 h 1503680"/>
              <a:gd name="connsiteX1289" fmla="*/ 7712732 w 12220383"/>
              <a:gd name="connsiteY1289" fmla="*/ 365309 h 1503680"/>
              <a:gd name="connsiteX1290" fmla="*/ 7712602 w 12220383"/>
              <a:gd name="connsiteY1290" fmla="*/ 365570 h 1503680"/>
              <a:gd name="connsiteX1291" fmla="*/ 7712297 w 12220383"/>
              <a:gd name="connsiteY1291" fmla="*/ 365570 h 1503680"/>
              <a:gd name="connsiteX1292" fmla="*/ 10389085 w 12220383"/>
              <a:gd name="connsiteY1292" fmla="*/ 331131 h 1503680"/>
              <a:gd name="connsiteX1293" fmla="*/ 10388177 w 12220383"/>
              <a:gd name="connsiteY1293" fmla="*/ 333563 h 1503680"/>
              <a:gd name="connsiteX1294" fmla="*/ 10388177 w 12220383"/>
              <a:gd name="connsiteY1294" fmla="*/ 333969 h 1503680"/>
              <a:gd name="connsiteX1295" fmla="*/ 10387184 w 12220383"/>
              <a:gd name="connsiteY1295" fmla="*/ 333376 h 1503680"/>
              <a:gd name="connsiteX1296" fmla="*/ 11551893 w 12220383"/>
              <a:gd name="connsiteY1296" fmla="*/ 318394 h 1503680"/>
              <a:gd name="connsiteX1297" fmla="*/ 11551246 w 12220383"/>
              <a:gd name="connsiteY1297" fmla="*/ 321460 h 1503680"/>
              <a:gd name="connsiteX1298" fmla="*/ 11551238 w 12220383"/>
              <a:gd name="connsiteY1298" fmla="*/ 321252 h 1503680"/>
              <a:gd name="connsiteX1299" fmla="*/ 4639468 w 12220383"/>
              <a:gd name="connsiteY1299" fmla="*/ 310721 h 1503680"/>
              <a:gd name="connsiteX1300" fmla="*/ 4629699 w 12220383"/>
              <a:gd name="connsiteY1300" fmla="*/ 321661 h 1503680"/>
              <a:gd name="connsiteX1301" fmla="*/ 4636935 w 12220383"/>
              <a:gd name="connsiteY1301" fmla="*/ 331430 h 1503680"/>
              <a:gd name="connsiteX1302" fmla="*/ 4651187 w 12220383"/>
              <a:gd name="connsiteY1302" fmla="*/ 319512 h 1503680"/>
              <a:gd name="connsiteX1303" fmla="*/ 4639468 w 12220383"/>
              <a:gd name="connsiteY1303" fmla="*/ 310721 h 1503680"/>
              <a:gd name="connsiteX1304" fmla="*/ 10435356 w 12220383"/>
              <a:gd name="connsiteY1304" fmla="*/ 309778 h 1503680"/>
              <a:gd name="connsiteX1305" fmla="*/ 10435861 w 12220383"/>
              <a:gd name="connsiteY1305" fmla="*/ 309778 h 1503680"/>
              <a:gd name="connsiteX1306" fmla="*/ 10435238 w 12220383"/>
              <a:gd name="connsiteY1306" fmla="*/ 312815 h 1503680"/>
              <a:gd name="connsiteX1307" fmla="*/ 10435238 w 12220383"/>
              <a:gd name="connsiteY1307" fmla="*/ 316044 h 1503680"/>
              <a:gd name="connsiteX1308" fmla="*/ 10434573 w 12220383"/>
              <a:gd name="connsiteY1308" fmla="*/ 312830 h 1503680"/>
              <a:gd name="connsiteX1309" fmla="*/ 10434733 w 12220383"/>
              <a:gd name="connsiteY1309" fmla="*/ 312815 h 1503680"/>
              <a:gd name="connsiteX1310" fmla="*/ 11613362 w 12220383"/>
              <a:gd name="connsiteY1310" fmla="*/ 305539 h 1503680"/>
              <a:gd name="connsiteX1311" fmla="*/ 11613347 w 12220383"/>
              <a:gd name="connsiteY1311" fmla="*/ 305618 h 1503680"/>
              <a:gd name="connsiteX1312" fmla="*/ 11613293 w 12220383"/>
              <a:gd name="connsiteY1312" fmla="*/ 305562 h 1503680"/>
              <a:gd name="connsiteX1313" fmla="*/ 11624595 w 12220383"/>
              <a:gd name="connsiteY1313" fmla="*/ 305024 h 1503680"/>
              <a:gd name="connsiteX1314" fmla="*/ 11624612 w 12220383"/>
              <a:gd name="connsiteY1314" fmla="*/ 305263 h 1503680"/>
              <a:gd name="connsiteX1315" fmla="*/ 11624595 w 12220383"/>
              <a:gd name="connsiteY1315" fmla="*/ 305259 h 1503680"/>
              <a:gd name="connsiteX1316" fmla="*/ 11538569 w 12220383"/>
              <a:gd name="connsiteY1316" fmla="*/ 303369 h 1503680"/>
              <a:gd name="connsiteX1317" fmla="*/ 11529122 w 12220383"/>
              <a:gd name="connsiteY1317" fmla="*/ 314165 h 1503680"/>
              <a:gd name="connsiteX1318" fmla="*/ 11533508 w 12220383"/>
              <a:gd name="connsiteY1318" fmla="*/ 316358 h 1503680"/>
              <a:gd name="connsiteX1319" fmla="*/ 11538569 w 12220383"/>
              <a:gd name="connsiteY1319" fmla="*/ 303369 h 1503680"/>
              <a:gd name="connsiteX1320" fmla="*/ 7517504 w 12220383"/>
              <a:gd name="connsiteY1320" fmla="*/ 294233 h 1503680"/>
              <a:gd name="connsiteX1321" fmla="*/ 7503038 w 12220383"/>
              <a:gd name="connsiteY1321" fmla="*/ 300959 h 1503680"/>
              <a:gd name="connsiteX1322" fmla="*/ 7503038 w 12220383"/>
              <a:gd name="connsiteY1322" fmla="*/ 302048 h 1503680"/>
              <a:gd name="connsiteX1323" fmla="*/ 7502833 w 12220383"/>
              <a:gd name="connsiteY1323" fmla="*/ 300959 h 1503680"/>
              <a:gd name="connsiteX1324" fmla="*/ 7495753 w 12220383"/>
              <a:gd name="connsiteY1324" fmla="*/ 299151 h 1503680"/>
              <a:gd name="connsiteX1325" fmla="*/ 7489589 w 12220383"/>
              <a:gd name="connsiteY1325" fmla="*/ 302386 h 1503680"/>
              <a:gd name="connsiteX1326" fmla="*/ 7489589 w 12220383"/>
              <a:gd name="connsiteY1326" fmla="*/ 311150 h 1503680"/>
              <a:gd name="connsiteX1327" fmla="*/ 7503037 w 12220383"/>
              <a:gd name="connsiteY1327" fmla="*/ 307889 h 1503680"/>
              <a:gd name="connsiteX1328" fmla="*/ 7503038 w 12220383"/>
              <a:gd name="connsiteY1328" fmla="*/ 307888 h 1503680"/>
              <a:gd name="connsiteX1329" fmla="*/ 7503038 w 12220383"/>
              <a:gd name="connsiteY1329" fmla="*/ 307889 h 1503680"/>
              <a:gd name="connsiteX1330" fmla="*/ 7518726 w 12220383"/>
              <a:gd name="connsiteY1330" fmla="*/ 298717 h 1503680"/>
              <a:gd name="connsiteX1331" fmla="*/ 7517504 w 12220383"/>
              <a:gd name="connsiteY1331" fmla="*/ 294233 h 1503680"/>
              <a:gd name="connsiteX1332" fmla="*/ 4692804 w 12220383"/>
              <a:gd name="connsiteY1332" fmla="*/ 292161 h 1503680"/>
              <a:gd name="connsiteX1333" fmla="*/ 4694872 w 12220383"/>
              <a:gd name="connsiteY1333" fmla="*/ 294120 h 1503680"/>
              <a:gd name="connsiteX1334" fmla="*/ 4694871 w 12220383"/>
              <a:gd name="connsiteY1334" fmla="*/ 294121 h 1503680"/>
              <a:gd name="connsiteX1335" fmla="*/ 4582122 w 12220383"/>
              <a:gd name="connsiteY1335" fmla="*/ 290793 h 1503680"/>
              <a:gd name="connsiteX1336" fmla="*/ 4582225 w 12220383"/>
              <a:gd name="connsiteY1336" fmla="*/ 290793 h 1503680"/>
              <a:gd name="connsiteX1337" fmla="*/ 4582053 w 12220383"/>
              <a:gd name="connsiteY1337" fmla="*/ 291002 h 1503680"/>
              <a:gd name="connsiteX1338" fmla="*/ 11632187 w 12220383"/>
              <a:gd name="connsiteY1338" fmla="*/ 289536 h 1503680"/>
              <a:gd name="connsiteX1339" fmla="*/ 11632788 w 12220383"/>
              <a:gd name="connsiteY1339" fmla="*/ 290827 h 1503680"/>
              <a:gd name="connsiteX1340" fmla="*/ 11629216 w 12220383"/>
              <a:gd name="connsiteY1340" fmla="*/ 309430 h 1503680"/>
              <a:gd name="connsiteX1341" fmla="*/ 11629205 w 12220383"/>
              <a:gd name="connsiteY1341" fmla="*/ 309414 h 1503680"/>
              <a:gd name="connsiteX1342" fmla="*/ 10528518 w 12220383"/>
              <a:gd name="connsiteY1342" fmla="*/ 277559 h 1503680"/>
              <a:gd name="connsiteX1343" fmla="*/ 10525988 w 12220383"/>
              <a:gd name="connsiteY1343" fmla="*/ 280427 h 1503680"/>
              <a:gd name="connsiteX1344" fmla="*/ 10533578 w 12220383"/>
              <a:gd name="connsiteY1344" fmla="*/ 288693 h 1503680"/>
              <a:gd name="connsiteX1345" fmla="*/ 10536109 w 12220383"/>
              <a:gd name="connsiteY1345" fmla="*/ 285657 h 1503680"/>
              <a:gd name="connsiteX1346" fmla="*/ 10528518 w 12220383"/>
              <a:gd name="connsiteY1346" fmla="*/ 277559 h 1503680"/>
              <a:gd name="connsiteX1347" fmla="*/ 4719176 w 12220383"/>
              <a:gd name="connsiteY1347" fmla="*/ 274167 h 1503680"/>
              <a:gd name="connsiteX1348" fmla="*/ 4695939 w 12220383"/>
              <a:gd name="connsiteY1348" fmla="*/ 289230 h 1503680"/>
              <a:gd name="connsiteX1349" fmla="*/ 4692804 w 12220383"/>
              <a:gd name="connsiteY1349" fmla="*/ 292161 h 1503680"/>
              <a:gd name="connsiteX1350" fmla="*/ 4677177 w 12220383"/>
              <a:gd name="connsiteY1350" fmla="*/ 304273 h 1503680"/>
              <a:gd name="connsiteX1351" fmla="*/ 4675619 w 12220383"/>
              <a:gd name="connsiteY1351" fmla="*/ 315019 h 1503680"/>
              <a:gd name="connsiteX1352" fmla="*/ 4690256 w 12220383"/>
              <a:gd name="connsiteY1352" fmla="*/ 310525 h 1503680"/>
              <a:gd name="connsiteX1353" fmla="*/ 4690256 w 12220383"/>
              <a:gd name="connsiteY1353" fmla="*/ 310522 h 1503680"/>
              <a:gd name="connsiteX1354" fmla="*/ 4690258 w 12220383"/>
              <a:gd name="connsiteY1354" fmla="*/ 310524 h 1503680"/>
              <a:gd name="connsiteX1355" fmla="*/ 4703570 w 12220383"/>
              <a:gd name="connsiteY1355" fmla="*/ 321660 h 1503680"/>
              <a:gd name="connsiteX1356" fmla="*/ 4709913 w 12220383"/>
              <a:gd name="connsiteY1356" fmla="*/ 331014 h 1503680"/>
              <a:gd name="connsiteX1357" fmla="*/ 4719174 w 12220383"/>
              <a:gd name="connsiteY1357" fmla="*/ 324983 h 1503680"/>
              <a:gd name="connsiteX1358" fmla="*/ 4725816 w 12220383"/>
              <a:gd name="connsiteY1358" fmla="*/ 327376 h 1503680"/>
              <a:gd name="connsiteX1359" fmla="*/ 4740650 w 12220383"/>
              <a:gd name="connsiteY1359" fmla="*/ 318144 h 1503680"/>
              <a:gd name="connsiteX1360" fmla="*/ 4732831 w 12220383"/>
              <a:gd name="connsiteY1360" fmla="*/ 310333 h 1503680"/>
              <a:gd name="connsiteX1361" fmla="*/ 4732835 w 12220383"/>
              <a:gd name="connsiteY1361" fmla="*/ 310329 h 1503680"/>
              <a:gd name="connsiteX1362" fmla="*/ 4722883 w 12220383"/>
              <a:gd name="connsiteY1362" fmla="*/ 300951 h 1503680"/>
              <a:gd name="connsiteX1363" fmla="*/ 4726001 w 12220383"/>
              <a:gd name="connsiteY1363" fmla="*/ 277117 h 1503680"/>
              <a:gd name="connsiteX1364" fmla="*/ 4719176 w 12220383"/>
              <a:gd name="connsiteY1364" fmla="*/ 274167 h 1503680"/>
              <a:gd name="connsiteX1365" fmla="*/ 4835108 w 12220383"/>
              <a:gd name="connsiteY1365" fmla="*/ 269137 h 1503680"/>
              <a:gd name="connsiteX1366" fmla="*/ 4819788 w 12220383"/>
              <a:gd name="connsiteY1366" fmla="*/ 276335 h 1503680"/>
              <a:gd name="connsiteX1367" fmla="*/ 4835017 w 12220383"/>
              <a:gd name="connsiteY1367" fmla="*/ 280243 h 1503680"/>
              <a:gd name="connsiteX1368" fmla="*/ 4833162 w 12220383"/>
              <a:gd name="connsiteY1368" fmla="*/ 287349 h 1503680"/>
              <a:gd name="connsiteX1369" fmla="*/ 4826620 w 12220383"/>
              <a:gd name="connsiteY1369" fmla="*/ 289034 h 1503680"/>
              <a:gd name="connsiteX1370" fmla="*/ 4826621 w 12220383"/>
              <a:gd name="connsiteY1370" fmla="*/ 289035 h 1503680"/>
              <a:gd name="connsiteX1371" fmla="*/ 4822132 w 12220383"/>
              <a:gd name="connsiteY1371" fmla="*/ 289035 h 1503680"/>
              <a:gd name="connsiteX1372" fmla="*/ 4821005 w 12220383"/>
              <a:gd name="connsiteY1372" fmla="*/ 289739 h 1503680"/>
              <a:gd name="connsiteX1373" fmla="*/ 4821744 w 12220383"/>
              <a:gd name="connsiteY1373" fmla="*/ 288644 h 1503680"/>
              <a:gd name="connsiteX1374" fmla="*/ 4814619 w 12220383"/>
              <a:gd name="connsiteY1374" fmla="*/ 280512 h 1503680"/>
              <a:gd name="connsiteX1375" fmla="*/ 4806940 w 12220383"/>
              <a:gd name="connsiteY1375" fmla="*/ 288609 h 1503680"/>
              <a:gd name="connsiteX1376" fmla="*/ 4795677 w 12220383"/>
              <a:gd name="connsiteY1376" fmla="*/ 287911 h 1503680"/>
              <a:gd name="connsiteX1377" fmla="*/ 4790631 w 12220383"/>
              <a:gd name="connsiteY1377" fmla="*/ 289578 h 1503680"/>
              <a:gd name="connsiteX1378" fmla="*/ 4788189 w 12220383"/>
              <a:gd name="connsiteY1378" fmla="*/ 296242 h 1503680"/>
              <a:gd name="connsiteX1379" fmla="*/ 4778807 w 12220383"/>
              <a:gd name="connsiteY1379" fmla="*/ 295897 h 1503680"/>
              <a:gd name="connsiteX1380" fmla="*/ 4772547 w 12220383"/>
              <a:gd name="connsiteY1380" fmla="*/ 302710 h 1503680"/>
              <a:gd name="connsiteX1381" fmla="*/ 4773298 w 12220383"/>
              <a:gd name="connsiteY1381" fmla="*/ 310379 h 1503680"/>
              <a:gd name="connsiteX1382" fmla="*/ 4779182 w 12220383"/>
              <a:gd name="connsiteY1382" fmla="*/ 313356 h 1503680"/>
              <a:gd name="connsiteX1383" fmla="*/ 4778982 w 12220383"/>
              <a:gd name="connsiteY1383" fmla="*/ 314237 h 1503680"/>
              <a:gd name="connsiteX1384" fmla="*/ 4812766 w 12220383"/>
              <a:gd name="connsiteY1384" fmla="*/ 305641 h 1503680"/>
              <a:gd name="connsiteX1385" fmla="*/ 4812762 w 12220383"/>
              <a:gd name="connsiteY1385" fmla="*/ 305639 h 1503680"/>
              <a:gd name="connsiteX1386" fmla="*/ 4831112 w 12220383"/>
              <a:gd name="connsiteY1386" fmla="*/ 292356 h 1503680"/>
              <a:gd name="connsiteX1387" fmla="*/ 4827425 w 12220383"/>
              <a:gd name="connsiteY1387" fmla="*/ 289630 h 1503680"/>
              <a:gd name="connsiteX1388" fmla="*/ 4831112 w 12220383"/>
              <a:gd name="connsiteY1388" fmla="*/ 292355 h 1503680"/>
              <a:gd name="connsiteX1389" fmla="*/ 4844976 w 12220383"/>
              <a:gd name="connsiteY1389" fmla="*/ 286885 h 1503680"/>
              <a:gd name="connsiteX1390" fmla="*/ 4840677 w 12220383"/>
              <a:gd name="connsiteY1390" fmla="*/ 273600 h 1503680"/>
              <a:gd name="connsiteX1391" fmla="*/ 4840674 w 12220383"/>
              <a:gd name="connsiteY1391" fmla="*/ 273600 h 1503680"/>
              <a:gd name="connsiteX1392" fmla="*/ 11628643 w 12220383"/>
              <a:gd name="connsiteY1392" fmla="*/ 263053 h 1503680"/>
              <a:gd name="connsiteX1393" fmla="*/ 11623920 w 12220383"/>
              <a:gd name="connsiteY1393" fmla="*/ 269294 h 1503680"/>
              <a:gd name="connsiteX1394" fmla="*/ 11629150 w 12220383"/>
              <a:gd name="connsiteY1394" fmla="*/ 278066 h 1503680"/>
              <a:gd name="connsiteX1395" fmla="*/ 11628643 w 12220383"/>
              <a:gd name="connsiteY1395" fmla="*/ 263053 h 1503680"/>
              <a:gd name="connsiteX1396" fmla="*/ 4407370 w 12220383"/>
              <a:gd name="connsiteY1396" fmla="*/ 261392 h 1503680"/>
              <a:gd name="connsiteX1397" fmla="*/ 4407370 w 12220383"/>
              <a:gd name="connsiteY1397" fmla="*/ 262747 h 1503680"/>
              <a:gd name="connsiteX1398" fmla="*/ 4404948 w 12220383"/>
              <a:gd name="connsiteY1398" fmla="*/ 272204 h 1503680"/>
              <a:gd name="connsiteX1399" fmla="*/ 4404852 w 12220383"/>
              <a:gd name="connsiteY1399" fmla="*/ 272210 h 1503680"/>
              <a:gd name="connsiteX1400" fmla="*/ 10578954 w 12220383"/>
              <a:gd name="connsiteY1400" fmla="*/ 258329 h 1503680"/>
              <a:gd name="connsiteX1401" fmla="*/ 10575243 w 12220383"/>
              <a:gd name="connsiteY1401" fmla="*/ 263728 h 1503680"/>
              <a:gd name="connsiteX1402" fmla="*/ 10578785 w 12220383"/>
              <a:gd name="connsiteY1402" fmla="*/ 267945 h 1503680"/>
              <a:gd name="connsiteX1403" fmla="*/ 10582496 w 12220383"/>
              <a:gd name="connsiteY1403" fmla="*/ 265921 h 1503680"/>
              <a:gd name="connsiteX1404" fmla="*/ 10578954 w 12220383"/>
              <a:gd name="connsiteY1404" fmla="*/ 258329 h 1503680"/>
              <a:gd name="connsiteX1405" fmla="*/ 4376267 w 12220383"/>
              <a:gd name="connsiteY1405" fmla="*/ 254845 h 1503680"/>
              <a:gd name="connsiteX1406" fmla="*/ 4361635 w 12220383"/>
              <a:gd name="connsiteY1406" fmla="*/ 265590 h 1503680"/>
              <a:gd name="connsiteX1407" fmla="*/ 4381173 w 12220383"/>
              <a:gd name="connsiteY1407" fmla="*/ 274382 h 1503680"/>
              <a:gd name="connsiteX1408" fmla="*/ 4376267 w 12220383"/>
              <a:gd name="connsiteY1408" fmla="*/ 254845 h 1503680"/>
              <a:gd name="connsiteX1409" fmla="*/ 4807486 w 12220383"/>
              <a:gd name="connsiteY1409" fmla="*/ 250742 h 1503680"/>
              <a:gd name="connsiteX1410" fmla="*/ 4808657 w 12220383"/>
              <a:gd name="connsiteY1410" fmla="*/ 253086 h 1503680"/>
              <a:gd name="connsiteX1411" fmla="*/ 4810023 w 12220383"/>
              <a:gd name="connsiteY1411" fmla="*/ 253086 h 1503680"/>
              <a:gd name="connsiteX1412" fmla="*/ 4809243 w 12220383"/>
              <a:gd name="connsiteY1412" fmla="*/ 250742 h 1503680"/>
              <a:gd name="connsiteX1413" fmla="*/ 4807486 w 12220383"/>
              <a:gd name="connsiteY1413" fmla="*/ 250742 h 1503680"/>
              <a:gd name="connsiteX1414" fmla="*/ 7591646 w 12220383"/>
              <a:gd name="connsiteY1414" fmla="*/ 243916 h 1503680"/>
              <a:gd name="connsiteX1415" fmla="*/ 7583074 w 12220383"/>
              <a:gd name="connsiteY1415" fmla="*/ 258891 h 1503680"/>
              <a:gd name="connsiteX1416" fmla="*/ 7582910 w 12220383"/>
              <a:gd name="connsiteY1416" fmla="*/ 258973 h 1503680"/>
              <a:gd name="connsiteX1417" fmla="*/ 7582910 w 12220383"/>
              <a:gd name="connsiteY1417" fmla="*/ 259176 h 1503680"/>
              <a:gd name="connsiteX1418" fmla="*/ 7562534 w 12220383"/>
              <a:gd name="connsiteY1418" fmla="*/ 269163 h 1503680"/>
              <a:gd name="connsiteX1419" fmla="*/ 7562533 w 12220383"/>
              <a:gd name="connsiteY1419" fmla="*/ 269165 h 1503680"/>
              <a:gd name="connsiteX1420" fmla="*/ 7549724 w 12220383"/>
              <a:gd name="connsiteY1420" fmla="*/ 271355 h 1503680"/>
              <a:gd name="connsiteX1421" fmla="*/ 7545012 w 12220383"/>
              <a:gd name="connsiteY1421" fmla="*/ 284858 h 1503680"/>
              <a:gd name="connsiteX1422" fmla="*/ 7556066 w 12220383"/>
              <a:gd name="connsiteY1422" fmla="*/ 278463 h 1503680"/>
              <a:gd name="connsiteX1423" fmla="*/ 7561786 w 12220383"/>
              <a:gd name="connsiteY1423" fmla="*/ 270241 h 1503680"/>
              <a:gd name="connsiteX1424" fmla="*/ 7568498 w 12220383"/>
              <a:gd name="connsiteY1424" fmla="*/ 271071 h 1503680"/>
              <a:gd name="connsiteX1425" fmla="*/ 7582910 w 12220383"/>
              <a:gd name="connsiteY1425" fmla="*/ 259176 h 1503680"/>
              <a:gd name="connsiteX1426" fmla="*/ 7582910 w 12220383"/>
              <a:gd name="connsiteY1426" fmla="*/ 259177 h 1503680"/>
              <a:gd name="connsiteX1427" fmla="*/ 7583074 w 12220383"/>
              <a:gd name="connsiteY1427" fmla="*/ 258891 h 1503680"/>
              <a:gd name="connsiteX1428" fmla="*/ 7596689 w 12220383"/>
              <a:gd name="connsiteY1428" fmla="*/ 252069 h 1503680"/>
              <a:gd name="connsiteX1429" fmla="*/ 7613677 w 12220383"/>
              <a:gd name="connsiteY1429" fmla="*/ 245317 h 1503680"/>
              <a:gd name="connsiteX1430" fmla="*/ 7591646 w 12220383"/>
              <a:gd name="connsiteY1430" fmla="*/ 243916 h 1503680"/>
              <a:gd name="connsiteX1431" fmla="*/ 7640573 w 12220383"/>
              <a:gd name="connsiteY1431" fmla="*/ 239609 h 1503680"/>
              <a:gd name="connsiteX1432" fmla="*/ 7635072 w 12220383"/>
              <a:gd name="connsiteY1432" fmla="*/ 246132 h 1503680"/>
              <a:gd name="connsiteX1433" fmla="*/ 7641796 w 12220383"/>
              <a:gd name="connsiteY1433" fmla="*/ 247762 h 1503680"/>
              <a:gd name="connsiteX1434" fmla="*/ 7647297 w 12220383"/>
              <a:gd name="connsiteY1434" fmla="*/ 239813 h 1503680"/>
              <a:gd name="connsiteX1435" fmla="*/ 7640573 w 12220383"/>
              <a:gd name="connsiteY1435" fmla="*/ 239609 h 1503680"/>
              <a:gd name="connsiteX1436" fmla="*/ 4938355 w 12220383"/>
              <a:gd name="connsiteY1436" fmla="*/ 234527 h 1503680"/>
              <a:gd name="connsiteX1437" fmla="*/ 4905313 w 12220383"/>
              <a:gd name="connsiteY1437" fmla="*/ 249375 h 1503680"/>
              <a:gd name="connsiteX1438" fmla="*/ 4891443 w 12220383"/>
              <a:gd name="connsiteY1438" fmla="*/ 258185 h 1503680"/>
              <a:gd name="connsiteX1439" fmla="*/ 4891443 w 12220383"/>
              <a:gd name="connsiteY1439" fmla="*/ 257776 h 1503680"/>
              <a:gd name="connsiteX1440" fmla="*/ 4876442 w 12220383"/>
              <a:gd name="connsiteY1440" fmla="*/ 265786 h 1503680"/>
              <a:gd name="connsiteX1441" fmla="*/ 4875706 w 12220383"/>
              <a:gd name="connsiteY1441" fmla="*/ 267101 h 1503680"/>
              <a:gd name="connsiteX1442" fmla="*/ 4866525 w 12220383"/>
              <a:gd name="connsiteY1442" fmla="*/ 266738 h 1503680"/>
              <a:gd name="connsiteX1443" fmla="*/ 4859361 w 12220383"/>
              <a:gd name="connsiteY1443" fmla="*/ 273317 h 1503680"/>
              <a:gd name="connsiteX1444" fmla="*/ 4858835 w 12220383"/>
              <a:gd name="connsiteY1444" fmla="*/ 273405 h 1503680"/>
              <a:gd name="connsiteX1445" fmla="*/ 4840679 w 12220383"/>
              <a:gd name="connsiteY1445" fmla="*/ 273405 h 1503680"/>
              <a:gd name="connsiteX1446" fmla="*/ 4844976 w 12220383"/>
              <a:gd name="connsiteY1446" fmla="*/ 286690 h 1503680"/>
              <a:gd name="connsiteX1447" fmla="*/ 4864513 w 12220383"/>
              <a:gd name="connsiteY1447" fmla="*/ 273796 h 1503680"/>
              <a:gd name="connsiteX1448" fmla="*/ 4864513 w 12220383"/>
              <a:gd name="connsiteY1448" fmla="*/ 273795 h 1503680"/>
              <a:gd name="connsiteX1449" fmla="*/ 4872294 w 12220383"/>
              <a:gd name="connsiteY1449" fmla="*/ 273991 h 1503680"/>
              <a:gd name="connsiteX1450" fmla="*/ 4878779 w 12220383"/>
              <a:gd name="connsiteY1450" fmla="*/ 270083 h 1503680"/>
              <a:gd name="connsiteX1451" fmla="*/ 4878080 w 12220383"/>
              <a:gd name="connsiteY1451" fmla="*/ 268912 h 1503680"/>
              <a:gd name="connsiteX1452" fmla="*/ 4878194 w 12220383"/>
              <a:gd name="connsiteY1452" fmla="*/ 268912 h 1503680"/>
              <a:gd name="connsiteX1453" fmla="*/ 4891153 w 12220383"/>
              <a:gd name="connsiteY1453" fmla="*/ 263371 h 1503680"/>
              <a:gd name="connsiteX1454" fmla="*/ 4891443 w 12220383"/>
              <a:gd name="connsiteY1454" fmla="*/ 264027 h 1503680"/>
              <a:gd name="connsiteX1455" fmla="*/ 4910982 w 12220383"/>
              <a:gd name="connsiteY1455" fmla="*/ 255040 h 1503680"/>
              <a:gd name="connsiteX1456" fmla="*/ 4905313 w 12220383"/>
              <a:gd name="connsiteY1456" fmla="*/ 249375 h 1503680"/>
              <a:gd name="connsiteX1457" fmla="*/ 4910982 w 12220383"/>
              <a:gd name="connsiteY1457" fmla="*/ 254064 h 1503680"/>
              <a:gd name="connsiteX1458" fmla="*/ 4938355 w 12220383"/>
              <a:gd name="connsiteY1458" fmla="*/ 234527 h 1503680"/>
              <a:gd name="connsiteX1459" fmla="*/ 10706474 w 12220383"/>
              <a:gd name="connsiteY1459" fmla="*/ 228809 h 1503680"/>
              <a:gd name="connsiteX1460" fmla="*/ 10707993 w 12220383"/>
              <a:gd name="connsiteY1460" fmla="*/ 236907 h 1503680"/>
              <a:gd name="connsiteX1461" fmla="*/ 10721656 w 12220383"/>
              <a:gd name="connsiteY1461" fmla="*/ 228809 h 1503680"/>
              <a:gd name="connsiteX1462" fmla="*/ 10798405 w 12220383"/>
              <a:gd name="connsiteY1462" fmla="*/ 212952 h 1503680"/>
              <a:gd name="connsiteX1463" fmla="*/ 10797224 w 12220383"/>
              <a:gd name="connsiteY1463" fmla="*/ 223580 h 1503680"/>
              <a:gd name="connsiteX1464" fmla="*/ 10812406 w 12220383"/>
              <a:gd name="connsiteY1464" fmla="*/ 212952 h 1503680"/>
              <a:gd name="connsiteX1465" fmla="*/ 4806711 w 12220383"/>
              <a:gd name="connsiteY1465" fmla="*/ 212645 h 1503680"/>
              <a:gd name="connsiteX1466" fmla="*/ 4806733 w 12220383"/>
              <a:gd name="connsiteY1466" fmla="*/ 212645 h 1503680"/>
              <a:gd name="connsiteX1467" fmla="*/ 4806785 w 12220383"/>
              <a:gd name="connsiteY1467" fmla="*/ 212721 h 1503680"/>
              <a:gd name="connsiteX1468" fmla="*/ 4804197 w 12220383"/>
              <a:gd name="connsiteY1468" fmla="*/ 212645 h 1503680"/>
              <a:gd name="connsiteX1469" fmla="*/ 4804754 w 12220383"/>
              <a:gd name="connsiteY1469" fmla="*/ 212645 h 1503680"/>
              <a:gd name="connsiteX1470" fmla="*/ 4804201 w 12220383"/>
              <a:gd name="connsiteY1470" fmla="*/ 212707 h 1503680"/>
              <a:gd name="connsiteX1471" fmla="*/ 4902450 w 12220383"/>
              <a:gd name="connsiteY1471" fmla="*/ 208127 h 1503680"/>
              <a:gd name="connsiteX1472" fmla="*/ 4896516 w 12220383"/>
              <a:gd name="connsiteY1472" fmla="*/ 212254 h 1503680"/>
              <a:gd name="connsiteX1473" fmla="*/ 4880140 w 12220383"/>
              <a:gd name="connsiteY1473" fmla="*/ 226320 h 1503680"/>
              <a:gd name="connsiteX1474" fmla="*/ 4892223 w 12220383"/>
              <a:gd name="connsiteY1474" fmla="*/ 222804 h 1503680"/>
              <a:gd name="connsiteX1475" fmla="*/ 4902650 w 12220383"/>
              <a:gd name="connsiteY1475" fmla="*/ 218165 h 1503680"/>
              <a:gd name="connsiteX1476" fmla="*/ 4909416 w 12220383"/>
              <a:gd name="connsiteY1476" fmla="*/ 208543 h 1503680"/>
              <a:gd name="connsiteX1477" fmla="*/ 4902450 w 12220383"/>
              <a:gd name="connsiteY1477" fmla="*/ 208127 h 1503680"/>
              <a:gd name="connsiteX1478" fmla="*/ 4999746 w 12220383"/>
              <a:gd name="connsiteY1478" fmla="*/ 199359 h 1503680"/>
              <a:gd name="connsiteX1479" fmla="*/ 4994077 w 12220383"/>
              <a:gd name="connsiteY1479" fmla="*/ 200922 h 1503680"/>
              <a:gd name="connsiteX1480" fmla="*/ 5000725 w 12220383"/>
              <a:gd name="connsiteY1480" fmla="*/ 207369 h 1503680"/>
              <a:gd name="connsiteX1481" fmla="*/ 5008154 w 12220383"/>
              <a:gd name="connsiteY1481" fmla="*/ 204830 h 1503680"/>
              <a:gd name="connsiteX1482" fmla="*/ 4999746 w 12220383"/>
              <a:gd name="connsiteY1482" fmla="*/ 199359 h 1503680"/>
              <a:gd name="connsiteX1483" fmla="*/ 10333188 w 12220383"/>
              <a:gd name="connsiteY1483" fmla="*/ 198108 h 1503680"/>
              <a:gd name="connsiteX1484" fmla="*/ 10319693 w 12220383"/>
              <a:gd name="connsiteY1484" fmla="*/ 205362 h 1503680"/>
              <a:gd name="connsiteX1485" fmla="*/ 10333188 w 12220383"/>
              <a:gd name="connsiteY1485" fmla="*/ 198108 h 1503680"/>
              <a:gd name="connsiteX1486" fmla="*/ 10298778 w 12220383"/>
              <a:gd name="connsiteY1486" fmla="*/ 179890 h 1503680"/>
              <a:gd name="connsiteX1487" fmla="*/ 10292705 w 12220383"/>
              <a:gd name="connsiteY1487" fmla="*/ 189168 h 1503680"/>
              <a:gd name="connsiteX1488" fmla="*/ 10303163 w 12220383"/>
              <a:gd name="connsiteY1488" fmla="*/ 182758 h 1503680"/>
              <a:gd name="connsiteX1489" fmla="*/ 10298778 w 12220383"/>
              <a:gd name="connsiteY1489" fmla="*/ 179890 h 1503680"/>
              <a:gd name="connsiteX1490" fmla="*/ 10438781 w 12220383"/>
              <a:gd name="connsiteY1490" fmla="*/ 160491 h 1503680"/>
              <a:gd name="connsiteX1491" fmla="*/ 10420901 w 12220383"/>
              <a:gd name="connsiteY1491" fmla="*/ 166058 h 1503680"/>
              <a:gd name="connsiteX1492" fmla="*/ 10438781 w 12220383"/>
              <a:gd name="connsiteY1492" fmla="*/ 160491 h 1503680"/>
              <a:gd name="connsiteX1493" fmla="*/ 4935810 w 12220383"/>
              <a:gd name="connsiteY1493" fmla="*/ 152666 h 1503680"/>
              <a:gd name="connsiteX1494" fmla="*/ 4926036 w 12220383"/>
              <a:gd name="connsiteY1494" fmla="*/ 158137 h 1503680"/>
              <a:gd name="connsiteX1495" fmla="*/ 4936007 w 12220383"/>
              <a:gd name="connsiteY1495" fmla="*/ 163021 h 1503680"/>
              <a:gd name="connsiteX1496" fmla="*/ 4936398 w 12220383"/>
              <a:gd name="connsiteY1496" fmla="*/ 163060 h 1503680"/>
              <a:gd name="connsiteX1497" fmla="*/ 4942656 w 12220383"/>
              <a:gd name="connsiteY1497" fmla="*/ 157550 h 1503680"/>
              <a:gd name="connsiteX1498" fmla="*/ 4935810 w 12220383"/>
              <a:gd name="connsiteY1498" fmla="*/ 152666 h 1503680"/>
              <a:gd name="connsiteX1499" fmla="*/ 10393744 w 12220383"/>
              <a:gd name="connsiteY1499" fmla="*/ 144803 h 1503680"/>
              <a:gd name="connsiteX1500" fmla="*/ 10389020 w 12220383"/>
              <a:gd name="connsiteY1500" fmla="*/ 150370 h 1503680"/>
              <a:gd name="connsiteX1501" fmla="*/ 10394756 w 12220383"/>
              <a:gd name="connsiteY1501" fmla="*/ 151719 h 1503680"/>
              <a:gd name="connsiteX1502" fmla="*/ 10399985 w 12220383"/>
              <a:gd name="connsiteY1502" fmla="*/ 148514 h 1503680"/>
              <a:gd name="connsiteX1503" fmla="*/ 10393744 w 12220383"/>
              <a:gd name="connsiteY1503" fmla="*/ 144803 h 1503680"/>
              <a:gd name="connsiteX1504" fmla="*/ 8079262 w 12220383"/>
              <a:gd name="connsiteY1504" fmla="*/ 120580 h 1503680"/>
              <a:gd name="connsiteX1505" fmla="*/ 8069890 w 12220383"/>
              <a:gd name="connsiteY1505" fmla="*/ 135866 h 1503680"/>
              <a:gd name="connsiteX1506" fmla="*/ 8079262 w 12220383"/>
              <a:gd name="connsiteY1506" fmla="*/ 120580 h 1503680"/>
              <a:gd name="connsiteX1507" fmla="*/ 8238600 w 12220383"/>
              <a:gd name="connsiteY1507" fmla="*/ 57803 h 1503680"/>
              <a:gd name="connsiteX1508" fmla="*/ 8234525 w 12220383"/>
              <a:gd name="connsiteY1508" fmla="*/ 76350 h 1503680"/>
              <a:gd name="connsiteX1509" fmla="*/ 8238600 w 12220383"/>
              <a:gd name="connsiteY1509" fmla="*/ 57803 h 1503680"/>
              <a:gd name="connsiteX1510" fmla="*/ 1075753 w 12220383"/>
              <a:gd name="connsiteY1510" fmla="*/ 31629 h 1503680"/>
              <a:gd name="connsiteX1511" fmla="*/ 1056650 w 12220383"/>
              <a:gd name="connsiteY1511" fmla="*/ 41604 h 1503680"/>
              <a:gd name="connsiteX1512" fmla="*/ 1014940 w 12220383"/>
              <a:gd name="connsiteY1512" fmla="*/ 60123 h 1503680"/>
              <a:gd name="connsiteX1513" fmla="*/ 1003052 w 12220383"/>
              <a:gd name="connsiteY1513" fmla="*/ 64997 h 1503680"/>
              <a:gd name="connsiteX1514" fmla="*/ 1017280 w 12220383"/>
              <a:gd name="connsiteY1514" fmla="*/ 58369 h 1503680"/>
              <a:gd name="connsiteX1515" fmla="*/ 1058794 w 12220383"/>
              <a:gd name="connsiteY1515" fmla="*/ 38875 h 1503680"/>
              <a:gd name="connsiteX1516" fmla="*/ 8246955 w 12220383"/>
              <a:gd name="connsiteY1516" fmla="*/ 31511 h 1503680"/>
              <a:gd name="connsiteX1517" fmla="*/ 8246755 w 12220383"/>
              <a:gd name="connsiteY1517" fmla="*/ 46938 h 1503680"/>
              <a:gd name="connsiteX1518" fmla="*/ 8246139 w 12220383"/>
              <a:gd name="connsiteY1518" fmla="*/ 47204 h 1503680"/>
              <a:gd name="connsiteX1519" fmla="*/ 8246139 w 12220383"/>
              <a:gd name="connsiteY1519" fmla="*/ 60860 h 1503680"/>
              <a:gd name="connsiteX1520" fmla="*/ 8255894 w 12220383"/>
              <a:gd name="connsiteY1520" fmla="*/ 54236 h 1503680"/>
              <a:gd name="connsiteX1521" fmla="*/ 8255155 w 12220383"/>
              <a:gd name="connsiteY1521" fmla="*/ 44025 h 1503680"/>
              <a:gd name="connsiteX1522" fmla="*/ 8255716 w 12220383"/>
              <a:gd name="connsiteY1522" fmla="*/ 43332 h 1503680"/>
              <a:gd name="connsiteX1523" fmla="*/ 8255716 w 12220383"/>
              <a:gd name="connsiteY1523" fmla="*/ 35383 h 1503680"/>
              <a:gd name="connsiteX1524" fmla="*/ 4268594 w 12220383"/>
              <a:gd name="connsiteY1524" fmla="*/ 22551 h 1503680"/>
              <a:gd name="connsiteX1525" fmla="*/ 4264302 w 12220383"/>
              <a:gd name="connsiteY1525" fmla="*/ 29584 h 1503680"/>
              <a:gd name="connsiteX1526" fmla="*/ 4270361 w 12220383"/>
              <a:gd name="connsiteY1526" fmla="*/ 35250 h 1503680"/>
              <a:gd name="connsiteX1527" fmla="*/ 4273295 w 12220383"/>
              <a:gd name="connsiteY1527" fmla="*/ 27826 h 1503680"/>
              <a:gd name="connsiteX1528" fmla="*/ 4268594 w 12220383"/>
              <a:gd name="connsiteY1528" fmla="*/ 22551 h 1503680"/>
              <a:gd name="connsiteX1529" fmla="*/ 1102390 w 12220383"/>
              <a:gd name="connsiteY1529" fmla="*/ 20248 h 1503680"/>
              <a:gd name="connsiteX1530" fmla="*/ 1075753 w 12220383"/>
              <a:gd name="connsiteY1530" fmla="*/ 31629 h 1503680"/>
              <a:gd name="connsiteX1531" fmla="*/ 1085302 w 12220383"/>
              <a:gd name="connsiteY1531" fmla="*/ 26643 h 1503680"/>
              <a:gd name="connsiteX1532" fmla="*/ 8219075 w 12220383"/>
              <a:gd name="connsiteY1532" fmla="*/ 0 h 1503680"/>
              <a:gd name="connsiteX1533" fmla="*/ 8269790 w 12220383"/>
              <a:gd name="connsiteY1533" fmla="*/ 0 h 1503680"/>
              <a:gd name="connsiteX1534" fmla="*/ 8266276 w 12220383"/>
              <a:gd name="connsiteY1534" fmla="*/ 17432 h 1503680"/>
              <a:gd name="connsiteX1535" fmla="*/ 8266108 w 12220383"/>
              <a:gd name="connsiteY1535" fmla="*/ 17447 h 1503680"/>
              <a:gd name="connsiteX1536" fmla="*/ 8246955 w 12220383"/>
              <a:gd name="connsiteY1536" fmla="*/ 31510 h 1503680"/>
              <a:gd name="connsiteX1537" fmla="*/ 8255716 w 12220383"/>
              <a:gd name="connsiteY1537" fmla="*/ 34567 h 1503680"/>
              <a:gd name="connsiteX1538" fmla="*/ 8271967 w 12220383"/>
              <a:gd name="connsiteY1538" fmla="*/ 33651 h 1503680"/>
              <a:gd name="connsiteX1539" fmla="*/ 8270849 w 12220383"/>
              <a:gd name="connsiteY1539" fmla="*/ 18206 h 1503680"/>
              <a:gd name="connsiteX1540" fmla="*/ 8280166 w 12220383"/>
              <a:gd name="connsiteY1540" fmla="*/ 8683 h 1503680"/>
              <a:gd name="connsiteX1541" fmla="*/ 8279732 w 12220383"/>
              <a:gd name="connsiteY1541" fmla="*/ 6798 h 1503680"/>
              <a:gd name="connsiteX1542" fmla="*/ 8289896 w 12220383"/>
              <a:gd name="connsiteY1542" fmla="*/ 0 h 1503680"/>
              <a:gd name="connsiteX1543" fmla="*/ 10708654 w 12220383"/>
              <a:gd name="connsiteY1543" fmla="*/ 0 h 1503680"/>
              <a:gd name="connsiteX1544" fmla="*/ 10667679 w 12220383"/>
              <a:gd name="connsiteY1544" fmla="*/ 43590 h 1503680"/>
              <a:gd name="connsiteX1545" fmla="*/ 10663286 w 12220383"/>
              <a:gd name="connsiteY1545" fmla="*/ 48258 h 1503680"/>
              <a:gd name="connsiteX1546" fmla="*/ 10657031 w 12220383"/>
              <a:gd name="connsiteY1546" fmla="*/ 49579 h 1503680"/>
              <a:gd name="connsiteX1547" fmla="*/ 10657478 w 12220383"/>
              <a:gd name="connsiteY1547" fmla="*/ 54429 h 1503680"/>
              <a:gd name="connsiteX1548" fmla="*/ 10654185 w 12220383"/>
              <a:gd name="connsiteY1548" fmla="*/ 57928 h 1503680"/>
              <a:gd name="connsiteX1549" fmla="*/ 10628546 w 12220383"/>
              <a:gd name="connsiteY1549" fmla="*/ 93859 h 1503680"/>
              <a:gd name="connsiteX1550" fmla="*/ 10629558 w 12220383"/>
              <a:gd name="connsiteY1550" fmla="*/ 107016 h 1503680"/>
              <a:gd name="connsiteX1551" fmla="*/ 10640522 w 12220383"/>
              <a:gd name="connsiteY1551" fmla="*/ 105161 h 1503680"/>
              <a:gd name="connsiteX1552" fmla="*/ 10662450 w 12220383"/>
              <a:gd name="connsiteY1552" fmla="*/ 88292 h 1503680"/>
              <a:gd name="connsiteX1553" fmla="*/ 10665448 w 12220383"/>
              <a:gd name="connsiteY1553" fmla="*/ 85187 h 1503680"/>
              <a:gd name="connsiteX1554" fmla="*/ 10670420 w 12220383"/>
              <a:gd name="connsiteY1554" fmla="*/ 87914 h 1503680"/>
              <a:gd name="connsiteX1555" fmla="*/ 10674979 w 12220383"/>
              <a:gd name="connsiteY1555" fmla="*/ 90438 h 1503680"/>
              <a:gd name="connsiteX1556" fmla="*/ 10679480 w 12220383"/>
              <a:gd name="connsiteY1556" fmla="*/ 88660 h 1503680"/>
              <a:gd name="connsiteX1557" fmla="*/ 10679149 w 12220383"/>
              <a:gd name="connsiteY1557" fmla="*/ 88967 h 1503680"/>
              <a:gd name="connsiteX1558" fmla="*/ 10613533 w 12220383"/>
              <a:gd name="connsiteY1558" fmla="*/ 139573 h 1503680"/>
              <a:gd name="connsiteX1559" fmla="*/ 10411118 w 12220383"/>
              <a:gd name="connsiteY1559" fmla="*/ 210591 h 1503680"/>
              <a:gd name="connsiteX1560" fmla="*/ 10326441 w 12220383"/>
              <a:gd name="connsiteY1560" fmla="*/ 243527 h 1503680"/>
              <a:gd name="connsiteX1561" fmla="*/ 10245607 w 12220383"/>
              <a:gd name="connsiteY1561" fmla="*/ 273581 h 1503680"/>
              <a:gd name="connsiteX1562" fmla="*/ 10245981 w 12220383"/>
              <a:gd name="connsiteY1562" fmla="*/ 273173 h 1503680"/>
              <a:gd name="connsiteX1563" fmla="*/ 10245981 w 12220383"/>
              <a:gd name="connsiteY1563" fmla="*/ 272327 h 1503680"/>
              <a:gd name="connsiteX1564" fmla="*/ 10259413 w 12220383"/>
              <a:gd name="connsiteY1564" fmla="*/ 261080 h 1503680"/>
              <a:gd name="connsiteX1565" fmla="*/ 10259644 w 12220383"/>
              <a:gd name="connsiteY1565" fmla="*/ 261365 h 1503680"/>
              <a:gd name="connsiteX1566" fmla="*/ 10262849 w 12220383"/>
              <a:gd name="connsiteY1566" fmla="*/ 249557 h 1503680"/>
              <a:gd name="connsiteX1567" fmla="*/ 10256840 w 12220383"/>
              <a:gd name="connsiteY1567" fmla="*/ 247639 h 1503680"/>
              <a:gd name="connsiteX1568" fmla="*/ 10253279 w 12220383"/>
              <a:gd name="connsiteY1568" fmla="*/ 253365 h 1503680"/>
              <a:gd name="connsiteX1569" fmla="*/ 10253065 w 12220383"/>
              <a:gd name="connsiteY1569" fmla="*/ 253100 h 1503680"/>
              <a:gd name="connsiteX1570" fmla="*/ 10244969 w 12220383"/>
              <a:gd name="connsiteY1570" fmla="*/ 253100 h 1503680"/>
              <a:gd name="connsiteX1571" fmla="*/ 10244969 w 12220383"/>
              <a:gd name="connsiteY1571" fmla="*/ 253222 h 1503680"/>
              <a:gd name="connsiteX1572" fmla="*/ 10235271 w 12220383"/>
              <a:gd name="connsiteY1572" fmla="*/ 254386 h 1503680"/>
              <a:gd name="connsiteX1573" fmla="*/ 10230749 w 12220383"/>
              <a:gd name="connsiteY1573" fmla="*/ 260255 h 1503680"/>
              <a:gd name="connsiteX1574" fmla="*/ 10230547 w 12220383"/>
              <a:gd name="connsiteY1574" fmla="*/ 254534 h 1503680"/>
              <a:gd name="connsiteX1575" fmla="*/ 10236873 w 12220383"/>
              <a:gd name="connsiteY1575" fmla="*/ 250907 h 1503680"/>
              <a:gd name="connsiteX1576" fmla="*/ 10266898 w 12220383"/>
              <a:gd name="connsiteY1576" fmla="*/ 228471 h 1503680"/>
              <a:gd name="connsiteX1577" fmla="*/ 10266820 w 12220383"/>
              <a:gd name="connsiteY1577" fmla="*/ 228391 h 1503680"/>
              <a:gd name="connsiteX1578" fmla="*/ 10293886 w 12220383"/>
              <a:gd name="connsiteY1578" fmla="*/ 217339 h 1503680"/>
              <a:gd name="connsiteX1579" fmla="*/ 10293887 w 12220383"/>
              <a:gd name="connsiteY1579" fmla="*/ 217339 h 1503680"/>
              <a:gd name="connsiteX1580" fmla="*/ 10304839 w 12220383"/>
              <a:gd name="connsiteY1580" fmla="*/ 214260 h 1503680"/>
              <a:gd name="connsiteX1581" fmla="*/ 10311934 w 12220383"/>
              <a:gd name="connsiteY1581" fmla="*/ 205361 h 1503680"/>
              <a:gd name="connsiteX1582" fmla="*/ 10293885 w 12220383"/>
              <a:gd name="connsiteY1582" fmla="*/ 212615 h 1503680"/>
              <a:gd name="connsiteX1583" fmla="*/ 10293885 w 12220383"/>
              <a:gd name="connsiteY1583" fmla="*/ 212793 h 1503680"/>
              <a:gd name="connsiteX1584" fmla="*/ 10262380 w 12220383"/>
              <a:gd name="connsiteY1584" fmla="*/ 223820 h 1503680"/>
              <a:gd name="connsiteX1585" fmla="*/ 10261163 w 12220383"/>
              <a:gd name="connsiteY1585" fmla="*/ 222567 h 1503680"/>
              <a:gd name="connsiteX1586" fmla="*/ 10239740 w 12220383"/>
              <a:gd name="connsiteY1586" fmla="*/ 225941 h 1503680"/>
              <a:gd name="connsiteX1587" fmla="*/ 10150003 w 12220383"/>
              <a:gd name="connsiteY1587" fmla="*/ 264907 h 1503680"/>
              <a:gd name="connsiteX1588" fmla="*/ 10170076 w 12220383"/>
              <a:gd name="connsiteY1588" fmla="*/ 253437 h 1503680"/>
              <a:gd name="connsiteX1589" fmla="*/ 10194535 w 12220383"/>
              <a:gd name="connsiteY1589" fmla="*/ 237749 h 1503680"/>
              <a:gd name="connsiteX1590" fmla="*/ 10193992 w 12220383"/>
              <a:gd name="connsiteY1590" fmla="*/ 236982 h 1503680"/>
              <a:gd name="connsiteX1591" fmla="*/ 10228607 w 12220383"/>
              <a:gd name="connsiteY1591" fmla="*/ 220881 h 1503680"/>
              <a:gd name="connsiteX1592" fmla="*/ 10228607 w 12220383"/>
              <a:gd name="connsiteY1592" fmla="*/ 220881 h 1503680"/>
              <a:gd name="connsiteX1593" fmla="*/ 10240752 w 12220383"/>
              <a:gd name="connsiteY1593" fmla="*/ 215820 h 1503680"/>
              <a:gd name="connsiteX1594" fmla="*/ 10221016 w 12220383"/>
              <a:gd name="connsiteY1594" fmla="*/ 212783 h 1503680"/>
              <a:gd name="connsiteX1595" fmla="*/ 10221481 w 12220383"/>
              <a:gd name="connsiteY1595" fmla="*/ 213280 h 1503680"/>
              <a:gd name="connsiteX1596" fmla="*/ 10221017 w 12220383"/>
              <a:gd name="connsiteY1596" fmla="*/ 213121 h 1503680"/>
              <a:gd name="connsiteX1597" fmla="*/ 10185305 w 12220383"/>
              <a:gd name="connsiteY1597" fmla="*/ 224700 h 1503680"/>
              <a:gd name="connsiteX1598" fmla="*/ 10184751 w 12220383"/>
              <a:gd name="connsiteY1598" fmla="*/ 223917 h 1503680"/>
              <a:gd name="connsiteX1599" fmla="*/ 10072073 w 12220383"/>
              <a:gd name="connsiteY1599" fmla="*/ 242809 h 1503680"/>
              <a:gd name="connsiteX1600" fmla="*/ 10067983 w 12220383"/>
              <a:gd name="connsiteY1600" fmla="*/ 243392 h 1503680"/>
              <a:gd name="connsiteX1601" fmla="*/ 10063006 w 12220383"/>
              <a:gd name="connsiteY1601" fmla="*/ 242326 h 1503680"/>
              <a:gd name="connsiteX1602" fmla="*/ 10061892 w 12220383"/>
              <a:gd name="connsiteY1602" fmla="*/ 242164 h 1503680"/>
              <a:gd name="connsiteX1603" fmla="*/ 10056555 w 12220383"/>
              <a:gd name="connsiteY1603" fmla="*/ 238424 h 1503680"/>
              <a:gd name="connsiteX1604" fmla="*/ 10033952 w 12220383"/>
              <a:gd name="connsiteY1604" fmla="*/ 225097 h 1503680"/>
              <a:gd name="connsiteX1605" fmla="*/ 10020963 w 12220383"/>
              <a:gd name="connsiteY1605" fmla="*/ 245677 h 1503680"/>
              <a:gd name="connsiteX1606" fmla="*/ 10024675 w 12220383"/>
              <a:gd name="connsiteY1606" fmla="*/ 308429 h 1503680"/>
              <a:gd name="connsiteX1607" fmla="*/ 10031084 w 12220383"/>
              <a:gd name="connsiteY1607" fmla="*/ 315682 h 1503680"/>
              <a:gd name="connsiteX1608" fmla="*/ 10049470 w 12220383"/>
              <a:gd name="connsiteY1608" fmla="*/ 341829 h 1503680"/>
              <a:gd name="connsiteX1609" fmla="*/ 10060266 w 12220383"/>
              <a:gd name="connsiteY1609" fmla="*/ 354481 h 1503680"/>
              <a:gd name="connsiteX1610" fmla="*/ 10081519 w 12220383"/>
              <a:gd name="connsiteY1610" fmla="*/ 373036 h 1503680"/>
              <a:gd name="connsiteX1611" fmla="*/ 10101592 w 12220383"/>
              <a:gd name="connsiteY1611" fmla="*/ 388555 h 1503680"/>
              <a:gd name="connsiteX1612" fmla="*/ 10117617 w 12220383"/>
              <a:gd name="connsiteY1612" fmla="*/ 399520 h 1503680"/>
              <a:gd name="connsiteX1613" fmla="*/ 10119537 w 12220383"/>
              <a:gd name="connsiteY1613" fmla="*/ 401133 h 1503680"/>
              <a:gd name="connsiteX1614" fmla="*/ 10115929 w 12220383"/>
              <a:gd name="connsiteY1614" fmla="*/ 410484 h 1503680"/>
              <a:gd name="connsiteX1615" fmla="*/ 10119341 w 12220383"/>
              <a:gd name="connsiteY1615" fmla="*/ 410484 h 1503680"/>
              <a:gd name="connsiteX1616" fmla="*/ 10119263 w 12220383"/>
              <a:gd name="connsiteY1616" fmla="*/ 410653 h 1503680"/>
              <a:gd name="connsiteX1617" fmla="*/ 10115930 w 12220383"/>
              <a:gd name="connsiteY1617" fmla="*/ 410653 h 1503680"/>
              <a:gd name="connsiteX1618" fmla="*/ 10108065 w 12220383"/>
              <a:gd name="connsiteY1618" fmla="*/ 422124 h 1503680"/>
              <a:gd name="connsiteX1619" fmla="*/ 10103159 w 12220383"/>
              <a:gd name="connsiteY1619" fmla="*/ 434984 h 1503680"/>
              <a:gd name="connsiteX1620" fmla="*/ 10103110 w 12220383"/>
              <a:gd name="connsiteY1620" fmla="*/ 434944 h 1503680"/>
              <a:gd name="connsiteX1621" fmla="*/ 10100700 w 12220383"/>
              <a:gd name="connsiteY1621" fmla="*/ 439614 h 1503680"/>
              <a:gd name="connsiteX1622" fmla="*/ 10100242 w 12220383"/>
              <a:gd name="connsiteY1622" fmla="*/ 439330 h 1503680"/>
              <a:gd name="connsiteX1623" fmla="*/ 10095182 w 12220383"/>
              <a:gd name="connsiteY1623" fmla="*/ 446753 h 1503680"/>
              <a:gd name="connsiteX1624" fmla="*/ 10095043 w 12220383"/>
              <a:gd name="connsiteY1624" fmla="*/ 447478 h 1503680"/>
              <a:gd name="connsiteX1625" fmla="*/ 10095013 w 12220383"/>
              <a:gd name="connsiteY1625" fmla="*/ 446921 h 1503680"/>
              <a:gd name="connsiteX1626" fmla="*/ 10091598 w 12220383"/>
              <a:gd name="connsiteY1626" fmla="*/ 451963 h 1503680"/>
              <a:gd name="connsiteX1627" fmla="*/ 10091470 w 12220383"/>
              <a:gd name="connsiteY1627" fmla="*/ 451644 h 1503680"/>
              <a:gd name="connsiteX1628" fmla="*/ 10087085 w 12220383"/>
              <a:gd name="connsiteY1628" fmla="*/ 462609 h 1503680"/>
              <a:gd name="connsiteX1629" fmla="*/ 10087386 w 12220383"/>
              <a:gd name="connsiteY1629" fmla="*/ 462855 h 1503680"/>
              <a:gd name="connsiteX1630" fmla="*/ 10087254 w 12220383"/>
              <a:gd name="connsiteY1630" fmla="*/ 462946 h 1503680"/>
              <a:gd name="connsiteX1631" fmla="*/ 10074603 w 12220383"/>
              <a:gd name="connsiteY1631" fmla="*/ 482683 h 1503680"/>
              <a:gd name="connsiteX1632" fmla="*/ 10074455 w 12220383"/>
              <a:gd name="connsiteY1632" fmla="*/ 482991 h 1503680"/>
              <a:gd name="connsiteX1633" fmla="*/ 10074435 w 12220383"/>
              <a:gd name="connsiteY1633" fmla="*/ 482851 h 1503680"/>
              <a:gd name="connsiteX1634" fmla="*/ 10066337 w 12220383"/>
              <a:gd name="connsiteY1634" fmla="*/ 499720 h 1503680"/>
              <a:gd name="connsiteX1635" fmla="*/ 10066478 w 12220383"/>
              <a:gd name="connsiteY1635" fmla="*/ 499635 h 1503680"/>
              <a:gd name="connsiteX1636" fmla="*/ 10054869 w 12220383"/>
              <a:gd name="connsiteY1636" fmla="*/ 533287 h 1503680"/>
              <a:gd name="connsiteX1637" fmla="*/ 10054867 w 12220383"/>
              <a:gd name="connsiteY1637" fmla="*/ 533289 h 1503680"/>
              <a:gd name="connsiteX1638" fmla="*/ 10054867 w 12220383"/>
              <a:gd name="connsiteY1638" fmla="*/ 534976 h 1503680"/>
              <a:gd name="connsiteX1639" fmla="*/ 10054801 w 12220383"/>
              <a:gd name="connsiteY1639" fmla="*/ 536381 h 1503680"/>
              <a:gd name="connsiteX1640" fmla="*/ 10053181 w 12220383"/>
              <a:gd name="connsiteY1640" fmla="*/ 534302 h 1503680"/>
              <a:gd name="connsiteX1641" fmla="*/ 10035701 w 12220383"/>
              <a:gd name="connsiteY1641" fmla="*/ 544676 h 1503680"/>
              <a:gd name="connsiteX1642" fmla="*/ 10029147 w 12220383"/>
              <a:gd name="connsiteY1642" fmla="*/ 558924 h 1503680"/>
              <a:gd name="connsiteX1643" fmla="*/ 10028343 w 12220383"/>
              <a:gd name="connsiteY1643" fmla="*/ 557201 h 1503680"/>
              <a:gd name="connsiteX1644" fmla="*/ 10027710 w 12220383"/>
              <a:gd name="connsiteY1644" fmla="*/ 557118 h 1503680"/>
              <a:gd name="connsiteX1645" fmla="*/ 10027710 w 12220383"/>
              <a:gd name="connsiteY1645" fmla="*/ 537507 h 1503680"/>
              <a:gd name="connsiteX1646" fmla="*/ 10015228 w 12220383"/>
              <a:gd name="connsiteY1646" fmla="*/ 544086 h 1503680"/>
              <a:gd name="connsiteX1647" fmla="*/ 10014544 w 12220383"/>
              <a:gd name="connsiteY1647" fmla="*/ 544394 h 1503680"/>
              <a:gd name="connsiteX1648" fmla="*/ 10010695 w 12220383"/>
              <a:gd name="connsiteY1648" fmla="*/ 540206 h 1503680"/>
              <a:gd name="connsiteX1649" fmla="*/ 10003739 w 12220383"/>
              <a:gd name="connsiteY1649" fmla="*/ 548432 h 1503680"/>
              <a:gd name="connsiteX1650" fmla="*/ 9998360 w 12220383"/>
              <a:gd name="connsiteY1650" fmla="*/ 549484 h 1503680"/>
              <a:gd name="connsiteX1651" fmla="*/ 9985878 w 12220383"/>
              <a:gd name="connsiteY1651" fmla="*/ 572256 h 1503680"/>
              <a:gd name="connsiteX1652" fmla="*/ 9975926 w 12220383"/>
              <a:gd name="connsiteY1652" fmla="*/ 586257 h 1503680"/>
              <a:gd name="connsiteX1653" fmla="*/ 9961925 w 12220383"/>
              <a:gd name="connsiteY1653" fmla="*/ 632646 h 1503680"/>
              <a:gd name="connsiteX1654" fmla="*/ 9959564 w 12220383"/>
              <a:gd name="connsiteY1654" fmla="*/ 652551 h 1503680"/>
              <a:gd name="connsiteX1655" fmla="*/ 9948769 w 12220383"/>
              <a:gd name="connsiteY1655" fmla="*/ 680385 h 1503680"/>
              <a:gd name="connsiteX1656" fmla="*/ 9943033 w 12220383"/>
              <a:gd name="connsiteY1656" fmla="*/ 737739 h 1503680"/>
              <a:gd name="connsiteX1657" fmla="*/ 9939491 w 12220383"/>
              <a:gd name="connsiteY1657" fmla="*/ 776705 h 1503680"/>
              <a:gd name="connsiteX1658" fmla="*/ 9939491 w 12220383"/>
              <a:gd name="connsiteY1658" fmla="*/ 873869 h 1503680"/>
              <a:gd name="connsiteX1659" fmla="*/ 9943540 w 12220383"/>
              <a:gd name="connsiteY1659" fmla="*/ 905245 h 1503680"/>
              <a:gd name="connsiteX1660" fmla="*/ 9967829 w 12220383"/>
              <a:gd name="connsiteY1660" fmla="*/ 1014217 h 1503680"/>
              <a:gd name="connsiteX1661" fmla="*/ 9978393 w 12220383"/>
              <a:gd name="connsiteY1661" fmla="*/ 1019235 h 1503680"/>
              <a:gd name="connsiteX1662" fmla="*/ 9980747 w 12220383"/>
              <a:gd name="connsiteY1662" fmla="*/ 1021946 h 1503680"/>
              <a:gd name="connsiteX1663" fmla="*/ 9999203 w 12220383"/>
              <a:gd name="connsiteY1663" fmla="*/ 1050483 h 1503680"/>
              <a:gd name="connsiteX1664" fmla="*/ 9999203 w 12220383"/>
              <a:gd name="connsiteY1664" fmla="*/ 1050484 h 1503680"/>
              <a:gd name="connsiteX1665" fmla="*/ 10004319 w 12220383"/>
              <a:gd name="connsiteY1665" fmla="*/ 1057926 h 1503680"/>
              <a:gd name="connsiteX1666" fmla="*/ 10006288 w 12220383"/>
              <a:gd name="connsiteY1666" fmla="*/ 1061786 h 1503680"/>
              <a:gd name="connsiteX1667" fmla="*/ 10148147 w 12220383"/>
              <a:gd name="connsiteY1667" fmla="*/ 1209219 h 1503680"/>
              <a:gd name="connsiteX1668" fmla="*/ 10260994 w 12220383"/>
              <a:gd name="connsiteY1668" fmla="*/ 1275344 h 1503680"/>
              <a:gd name="connsiteX1669" fmla="*/ 10296078 w 12220383"/>
              <a:gd name="connsiteY1669" fmla="*/ 1303684 h 1503680"/>
              <a:gd name="connsiteX1670" fmla="*/ 10311934 w 12220383"/>
              <a:gd name="connsiteY1670" fmla="*/ 1310937 h 1503680"/>
              <a:gd name="connsiteX1671" fmla="*/ 10373165 w 12220383"/>
              <a:gd name="connsiteY1671" fmla="*/ 1330674 h 1503680"/>
              <a:gd name="connsiteX1672" fmla="*/ 10437938 w 12220383"/>
              <a:gd name="connsiteY1672" fmla="*/ 1351254 h 1503680"/>
              <a:gd name="connsiteX1673" fmla="*/ 10640353 w 12220383"/>
              <a:gd name="connsiteY1673" fmla="*/ 1390389 h 1503680"/>
              <a:gd name="connsiteX1674" fmla="*/ 10664643 w 12220383"/>
              <a:gd name="connsiteY1674" fmla="*/ 1390389 h 1503680"/>
              <a:gd name="connsiteX1675" fmla="*/ 10666133 w 12220383"/>
              <a:gd name="connsiteY1675" fmla="*/ 1390058 h 1503680"/>
              <a:gd name="connsiteX1676" fmla="*/ 10665992 w 12220383"/>
              <a:gd name="connsiteY1676" fmla="*/ 1390220 h 1503680"/>
              <a:gd name="connsiteX1677" fmla="*/ 10673919 w 12220383"/>
              <a:gd name="connsiteY1677" fmla="*/ 1390220 h 1503680"/>
              <a:gd name="connsiteX1678" fmla="*/ 10674089 w 12220383"/>
              <a:gd name="connsiteY1678" fmla="*/ 1390220 h 1503680"/>
              <a:gd name="connsiteX1679" fmla="*/ 10674105 w 12220383"/>
              <a:gd name="connsiteY1679" fmla="*/ 1390204 h 1503680"/>
              <a:gd name="connsiteX1680" fmla="*/ 10677727 w 12220383"/>
              <a:gd name="connsiteY1680" fmla="*/ 1389889 h 1503680"/>
              <a:gd name="connsiteX1681" fmla="*/ 10677968 w 12220383"/>
              <a:gd name="connsiteY1681" fmla="*/ 1390220 h 1503680"/>
              <a:gd name="connsiteX1682" fmla="*/ 10692428 w 12220383"/>
              <a:gd name="connsiteY1682" fmla="*/ 1390220 h 1503680"/>
              <a:gd name="connsiteX1683" fmla="*/ 10692981 w 12220383"/>
              <a:gd name="connsiteY1683" fmla="*/ 1390389 h 1503680"/>
              <a:gd name="connsiteX1684" fmla="*/ 10713054 w 12220383"/>
              <a:gd name="connsiteY1684" fmla="*/ 1390389 h 1503680"/>
              <a:gd name="connsiteX1685" fmla="*/ 10714783 w 12220383"/>
              <a:gd name="connsiteY1685" fmla="*/ 1390081 h 1503680"/>
              <a:gd name="connsiteX1686" fmla="*/ 10714403 w 12220383"/>
              <a:gd name="connsiteY1686" fmla="*/ 1390220 h 1503680"/>
              <a:gd name="connsiteX1687" fmla="*/ 10738861 w 12220383"/>
              <a:gd name="connsiteY1687" fmla="*/ 1390220 h 1503680"/>
              <a:gd name="connsiteX1688" fmla="*/ 10738861 w 12220383"/>
              <a:gd name="connsiteY1688" fmla="*/ 1387143 h 1503680"/>
              <a:gd name="connsiteX1689" fmla="*/ 10875850 w 12220383"/>
              <a:gd name="connsiteY1689" fmla="*/ 1382988 h 1503680"/>
              <a:gd name="connsiteX1690" fmla="*/ 11014314 w 12220383"/>
              <a:gd name="connsiteY1690" fmla="*/ 1378412 h 1503680"/>
              <a:gd name="connsiteX1691" fmla="*/ 11112823 w 12220383"/>
              <a:gd name="connsiteY1691" fmla="*/ 1365592 h 1503680"/>
              <a:gd name="connsiteX1692" fmla="*/ 11247766 w 12220383"/>
              <a:gd name="connsiteY1692" fmla="*/ 1354796 h 1503680"/>
              <a:gd name="connsiteX1693" fmla="*/ 11275599 w 12220383"/>
              <a:gd name="connsiteY1693" fmla="*/ 1352097 h 1503680"/>
              <a:gd name="connsiteX1694" fmla="*/ 11298708 w 12220383"/>
              <a:gd name="connsiteY1694" fmla="*/ 1342988 h 1503680"/>
              <a:gd name="connsiteX1695" fmla="*/ 11312032 w 12220383"/>
              <a:gd name="connsiteY1695" fmla="*/ 1349398 h 1503680"/>
              <a:gd name="connsiteX1696" fmla="*/ 11350491 w 12220383"/>
              <a:gd name="connsiteY1696" fmla="*/ 1334553 h 1503680"/>
              <a:gd name="connsiteX1697" fmla="*/ 11508544 w 12220383"/>
              <a:gd name="connsiteY1697" fmla="*/ 1294743 h 1503680"/>
              <a:gd name="connsiteX1698" fmla="*/ 11655296 w 12220383"/>
              <a:gd name="connsiteY1698" fmla="*/ 1233173 h 1503680"/>
              <a:gd name="connsiteX1699" fmla="*/ 11681946 w 12220383"/>
              <a:gd name="connsiteY1699" fmla="*/ 1210737 h 1503680"/>
              <a:gd name="connsiteX1700" fmla="*/ 11701007 w 12220383"/>
              <a:gd name="connsiteY1700" fmla="*/ 1193868 h 1503680"/>
              <a:gd name="connsiteX1701" fmla="*/ 11701909 w 12220383"/>
              <a:gd name="connsiteY1701" fmla="*/ 1192164 h 1503680"/>
              <a:gd name="connsiteX1702" fmla="*/ 11701849 w 12220383"/>
              <a:gd name="connsiteY1702" fmla="*/ 1193868 h 1503680"/>
              <a:gd name="connsiteX1703" fmla="*/ 11709441 w 12220383"/>
              <a:gd name="connsiteY1703" fmla="*/ 1179529 h 1503680"/>
              <a:gd name="connsiteX1704" fmla="*/ 11708062 w 12220383"/>
              <a:gd name="connsiteY1704" fmla="*/ 1180540 h 1503680"/>
              <a:gd name="connsiteX1705" fmla="*/ 11708597 w 12220383"/>
              <a:gd name="connsiteY1705" fmla="*/ 1179530 h 1503680"/>
              <a:gd name="connsiteX1706" fmla="*/ 11721417 w 12220383"/>
              <a:gd name="connsiteY1706" fmla="*/ 1166710 h 1503680"/>
              <a:gd name="connsiteX1707" fmla="*/ 11749587 w 12220383"/>
              <a:gd name="connsiteY1707" fmla="*/ 1111043 h 1503680"/>
              <a:gd name="connsiteX1708" fmla="*/ 11749957 w 12220383"/>
              <a:gd name="connsiteY1708" fmla="*/ 1109525 h 1503680"/>
              <a:gd name="connsiteX1709" fmla="*/ 11750429 w 12220383"/>
              <a:gd name="connsiteY1709" fmla="*/ 1111042 h 1503680"/>
              <a:gd name="connsiteX1710" fmla="*/ 11753635 w 12220383"/>
              <a:gd name="connsiteY1710" fmla="*/ 1097885 h 1503680"/>
              <a:gd name="connsiteX1711" fmla="*/ 11752916 w 12220383"/>
              <a:gd name="connsiteY1711" fmla="*/ 1097346 h 1503680"/>
              <a:gd name="connsiteX1712" fmla="*/ 11762069 w 12220383"/>
              <a:gd name="connsiteY1712" fmla="*/ 1057906 h 1503680"/>
              <a:gd name="connsiteX1713" fmla="*/ 11771347 w 12220383"/>
              <a:gd name="connsiteY1713" fmla="*/ 989588 h 1503680"/>
              <a:gd name="connsiteX1714" fmla="*/ 11772189 w 12220383"/>
              <a:gd name="connsiteY1714" fmla="*/ 974030 h 1503680"/>
              <a:gd name="connsiteX1715" fmla="*/ 11772189 w 12220383"/>
              <a:gd name="connsiteY1715" fmla="*/ 989588 h 1503680"/>
              <a:gd name="connsiteX1716" fmla="*/ 11775226 w 12220383"/>
              <a:gd name="connsiteY1716" fmla="*/ 987226 h 1503680"/>
              <a:gd name="connsiteX1717" fmla="*/ 11776244 w 12220383"/>
              <a:gd name="connsiteY1717" fmla="*/ 969321 h 1503680"/>
              <a:gd name="connsiteX1718" fmla="*/ 11778768 w 12220383"/>
              <a:gd name="connsiteY1718" fmla="*/ 945054 h 1503680"/>
              <a:gd name="connsiteX1719" fmla="*/ 11774213 w 12220383"/>
              <a:gd name="connsiteY1719" fmla="*/ 949778 h 1503680"/>
              <a:gd name="connsiteX1720" fmla="*/ 11778599 w 12220383"/>
              <a:gd name="connsiteY1720" fmla="*/ 944717 h 1503680"/>
              <a:gd name="connsiteX1721" fmla="*/ 11778599 w 12220383"/>
              <a:gd name="connsiteY1721" fmla="*/ 924980 h 1503680"/>
              <a:gd name="connsiteX1722" fmla="*/ 11778936 w 12220383"/>
              <a:gd name="connsiteY1722" fmla="*/ 900689 h 1503680"/>
              <a:gd name="connsiteX1723" fmla="*/ 11777707 w 12220383"/>
              <a:gd name="connsiteY1723" fmla="*/ 900689 h 1503680"/>
              <a:gd name="connsiteX1724" fmla="*/ 11779274 w 12220383"/>
              <a:gd name="connsiteY1724" fmla="*/ 900352 h 1503680"/>
              <a:gd name="connsiteX1725" fmla="*/ 11783323 w 12220383"/>
              <a:gd name="connsiteY1725" fmla="*/ 884496 h 1503680"/>
              <a:gd name="connsiteX1726" fmla="*/ 11782755 w 12220383"/>
              <a:gd name="connsiteY1726" fmla="*/ 883948 h 1503680"/>
              <a:gd name="connsiteX1727" fmla="*/ 11782309 w 12220383"/>
              <a:gd name="connsiteY1727" fmla="*/ 879942 h 1503680"/>
              <a:gd name="connsiteX1728" fmla="*/ 11782076 w 12220383"/>
              <a:gd name="connsiteY1728" fmla="*/ 879362 h 1503680"/>
              <a:gd name="connsiteX1729" fmla="*/ 11782816 w 12220383"/>
              <a:gd name="connsiteY1729" fmla="*/ 879941 h 1503680"/>
              <a:gd name="connsiteX1730" fmla="*/ 11785347 w 12220383"/>
              <a:gd name="connsiteY1730" fmla="*/ 876719 h 1503680"/>
              <a:gd name="connsiteX1731" fmla="*/ 11778937 w 12220383"/>
              <a:gd name="connsiteY1731" fmla="*/ 844685 h 1503680"/>
              <a:gd name="connsiteX1732" fmla="*/ 11775991 w 12220383"/>
              <a:gd name="connsiteY1732" fmla="*/ 853526 h 1503680"/>
              <a:gd name="connsiteX1733" fmla="*/ 11775784 w 12220383"/>
              <a:gd name="connsiteY1733" fmla="*/ 852849 h 1503680"/>
              <a:gd name="connsiteX1734" fmla="*/ 11778431 w 12220383"/>
              <a:gd name="connsiteY1734" fmla="*/ 845023 h 1503680"/>
              <a:gd name="connsiteX1735" fmla="*/ 11775795 w 12220383"/>
              <a:gd name="connsiteY1735" fmla="*/ 835914 h 1503680"/>
              <a:gd name="connsiteX1736" fmla="*/ 11770606 w 12220383"/>
              <a:gd name="connsiteY1736" fmla="*/ 835914 h 1503680"/>
              <a:gd name="connsiteX1737" fmla="*/ 11770503 w 12220383"/>
              <a:gd name="connsiteY1737" fmla="*/ 835577 h 1503680"/>
              <a:gd name="connsiteX1738" fmla="*/ 11763080 w 12220383"/>
              <a:gd name="connsiteY1738" fmla="*/ 811286 h 1503680"/>
              <a:gd name="connsiteX1739" fmla="*/ 11759201 w 12220383"/>
              <a:gd name="connsiteY1739" fmla="*/ 789863 h 1503680"/>
              <a:gd name="connsiteX1740" fmla="*/ 11759196 w 12220383"/>
              <a:gd name="connsiteY1740" fmla="*/ 789864 h 1503680"/>
              <a:gd name="connsiteX1741" fmla="*/ 11759201 w 12220383"/>
              <a:gd name="connsiteY1741" fmla="*/ 789862 h 1503680"/>
              <a:gd name="connsiteX1742" fmla="*/ 11757514 w 12220383"/>
              <a:gd name="connsiteY1742" fmla="*/ 778897 h 1503680"/>
              <a:gd name="connsiteX1743" fmla="*/ 11757514 w 12220383"/>
              <a:gd name="connsiteY1743" fmla="*/ 778897 h 1503680"/>
              <a:gd name="connsiteX1744" fmla="*/ 11757515 w 12220383"/>
              <a:gd name="connsiteY1744" fmla="*/ 778897 h 1503680"/>
              <a:gd name="connsiteX1745" fmla="*/ 11757683 w 12220383"/>
              <a:gd name="connsiteY1745" fmla="*/ 771307 h 1503680"/>
              <a:gd name="connsiteX1746" fmla="*/ 11752453 w 12220383"/>
              <a:gd name="connsiteY1746" fmla="*/ 766246 h 1503680"/>
              <a:gd name="connsiteX1747" fmla="*/ 11742951 w 12220383"/>
              <a:gd name="connsiteY1747" fmla="*/ 762568 h 1503680"/>
              <a:gd name="connsiteX1748" fmla="*/ 11742839 w 12220383"/>
              <a:gd name="connsiteY1748" fmla="*/ 762198 h 1503680"/>
              <a:gd name="connsiteX1749" fmla="*/ 11744188 w 12220383"/>
              <a:gd name="connsiteY1749" fmla="*/ 747353 h 1503680"/>
              <a:gd name="connsiteX1750" fmla="*/ 11756166 w 12220383"/>
              <a:gd name="connsiteY1750" fmla="*/ 719689 h 1503680"/>
              <a:gd name="connsiteX1751" fmla="*/ 11746381 w 12220383"/>
              <a:gd name="connsiteY1751" fmla="*/ 678866 h 1503680"/>
              <a:gd name="connsiteX1752" fmla="*/ 11738061 w 12220383"/>
              <a:gd name="connsiteY1752" fmla="*/ 683761 h 1503680"/>
              <a:gd name="connsiteX1753" fmla="*/ 11738115 w 12220383"/>
              <a:gd name="connsiteY1753" fmla="*/ 683252 h 1503680"/>
              <a:gd name="connsiteX1754" fmla="*/ 11734742 w 12220383"/>
              <a:gd name="connsiteY1754" fmla="*/ 684264 h 1503680"/>
              <a:gd name="connsiteX1755" fmla="*/ 11734742 w 12220383"/>
              <a:gd name="connsiteY1755" fmla="*/ 687976 h 1503680"/>
              <a:gd name="connsiteX1756" fmla="*/ 11734842 w 12220383"/>
              <a:gd name="connsiteY1756" fmla="*/ 695002 h 1503680"/>
              <a:gd name="connsiteX1757" fmla="*/ 11732304 w 12220383"/>
              <a:gd name="connsiteY1757" fmla="*/ 689993 h 1503680"/>
              <a:gd name="connsiteX1758" fmla="*/ 11734237 w 12220383"/>
              <a:gd name="connsiteY1758" fmla="*/ 687469 h 1503680"/>
              <a:gd name="connsiteX1759" fmla="*/ 11734237 w 12220383"/>
              <a:gd name="connsiteY1759" fmla="*/ 684264 h 1503680"/>
              <a:gd name="connsiteX1760" fmla="*/ 11737611 w 12220383"/>
              <a:gd name="connsiteY1760" fmla="*/ 683252 h 1503680"/>
              <a:gd name="connsiteX1761" fmla="*/ 11737635 w 12220383"/>
              <a:gd name="connsiteY1761" fmla="*/ 682625 h 1503680"/>
              <a:gd name="connsiteX1762" fmla="*/ 11737778 w 12220383"/>
              <a:gd name="connsiteY1762" fmla="*/ 682746 h 1503680"/>
              <a:gd name="connsiteX1763" fmla="*/ 11745707 w 12220383"/>
              <a:gd name="connsiteY1763" fmla="*/ 678360 h 1503680"/>
              <a:gd name="connsiteX1764" fmla="*/ 11743345 w 12220383"/>
              <a:gd name="connsiteY1764" fmla="*/ 662672 h 1503680"/>
              <a:gd name="connsiteX1765" fmla="*/ 11743346 w 12220383"/>
              <a:gd name="connsiteY1765" fmla="*/ 662672 h 1503680"/>
              <a:gd name="connsiteX1766" fmla="*/ 11745707 w 12220383"/>
              <a:gd name="connsiteY1766" fmla="*/ 640911 h 1503680"/>
              <a:gd name="connsiteX1767" fmla="*/ 11737778 w 12220383"/>
              <a:gd name="connsiteY1767" fmla="*/ 649346 h 1503680"/>
              <a:gd name="connsiteX1768" fmla="*/ 11737761 w 12220383"/>
              <a:gd name="connsiteY1768" fmla="*/ 649683 h 1503680"/>
              <a:gd name="connsiteX1769" fmla="*/ 11734236 w 12220383"/>
              <a:gd name="connsiteY1769" fmla="*/ 649683 h 1503680"/>
              <a:gd name="connsiteX1770" fmla="*/ 11734236 w 12220383"/>
              <a:gd name="connsiteY1770" fmla="*/ 625730 h 1503680"/>
              <a:gd name="connsiteX1771" fmla="*/ 11733102 w 12220383"/>
              <a:gd name="connsiteY1771" fmla="*/ 626437 h 1503680"/>
              <a:gd name="connsiteX1772" fmla="*/ 11734237 w 12220383"/>
              <a:gd name="connsiteY1772" fmla="*/ 625224 h 1503680"/>
              <a:gd name="connsiteX1773" fmla="*/ 11724623 w 12220383"/>
              <a:gd name="connsiteY1773" fmla="*/ 621344 h 1503680"/>
              <a:gd name="connsiteX1774" fmla="*/ 11720911 w 12220383"/>
              <a:gd name="connsiteY1774" fmla="*/ 625730 h 1503680"/>
              <a:gd name="connsiteX1775" fmla="*/ 11717071 w 12220383"/>
              <a:gd name="connsiteY1775" fmla="*/ 641249 h 1503680"/>
              <a:gd name="connsiteX1776" fmla="*/ 11716862 w 12220383"/>
              <a:gd name="connsiteY1776" fmla="*/ 641249 h 1503680"/>
              <a:gd name="connsiteX1777" fmla="*/ 11709779 w 12220383"/>
              <a:gd name="connsiteY1777" fmla="*/ 669251 h 1503680"/>
              <a:gd name="connsiteX1778" fmla="*/ 11709640 w 12220383"/>
              <a:gd name="connsiteY1778" fmla="*/ 669945 h 1503680"/>
              <a:gd name="connsiteX1779" fmla="*/ 11707949 w 12220383"/>
              <a:gd name="connsiteY1779" fmla="*/ 668664 h 1503680"/>
              <a:gd name="connsiteX1780" fmla="*/ 11716357 w 12220383"/>
              <a:gd name="connsiteY1780" fmla="*/ 641587 h 1503680"/>
              <a:gd name="connsiteX1781" fmla="*/ 11719561 w 12220383"/>
              <a:gd name="connsiteY1781" fmla="*/ 624718 h 1503680"/>
              <a:gd name="connsiteX1782" fmla="*/ 11717263 w 12220383"/>
              <a:gd name="connsiteY1782" fmla="*/ 613690 h 1503680"/>
              <a:gd name="connsiteX1783" fmla="*/ 11714301 w 12220383"/>
              <a:gd name="connsiteY1783" fmla="*/ 609924 h 1503680"/>
              <a:gd name="connsiteX1784" fmla="*/ 11715176 w 12220383"/>
              <a:gd name="connsiteY1784" fmla="*/ 609367 h 1503680"/>
              <a:gd name="connsiteX1785" fmla="*/ 11706235 w 12220383"/>
              <a:gd name="connsiteY1785" fmla="*/ 593342 h 1503680"/>
              <a:gd name="connsiteX1786" fmla="*/ 11702356 w 12220383"/>
              <a:gd name="connsiteY1786" fmla="*/ 592836 h 1503680"/>
              <a:gd name="connsiteX1787" fmla="*/ 11704701 w 12220383"/>
              <a:gd name="connsiteY1787" fmla="*/ 602067 h 1503680"/>
              <a:gd name="connsiteX1788" fmla="*/ 11701196 w 12220383"/>
              <a:gd name="connsiteY1788" fmla="*/ 600343 h 1503680"/>
              <a:gd name="connsiteX1789" fmla="*/ 11696790 w 12220383"/>
              <a:gd name="connsiteY1789" fmla="*/ 590812 h 1503680"/>
              <a:gd name="connsiteX1790" fmla="*/ 11698814 w 12220383"/>
              <a:gd name="connsiteY1790" fmla="*/ 541049 h 1503680"/>
              <a:gd name="connsiteX1791" fmla="*/ 11684646 w 12220383"/>
              <a:gd name="connsiteY1791" fmla="*/ 477960 h 1503680"/>
              <a:gd name="connsiteX1792" fmla="*/ 11691391 w 12220383"/>
              <a:gd name="connsiteY1792" fmla="*/ 445235 h 1503680"/>
              <a:gd name="connsiteX1793" fmla="*/ 11681271 w 12220383"/>
              <a:gd name="connsiteY1793" fmla="*/ 394629 h 1503680"/>
              <a:gd name="connsiteX1794" fmla="*/ 11679922 w 12220383"/>
              <a:gd name="connsiteY1794" fmla="*/ 443211 h 1503680"/>
              <a:gd name="connsiteX1795" fmla="*/ 11678067 w 12220383"/>
              <a:gd name="connsiteY1795" fmla="*/ 456200 h 1503680"/>
              <a:gd name="connsiteX1796" fmla="*/ 11667778 w 12220383"/>
              <a:gd name="connsiteY1796" fmla="*/ 477960 h 1503680"/>
              <a:gd name="connsiteX1797" fmla="*/ 11667778 w 12220383"/>
              <a:gd name="connsiteY1797" fmla="*/ 482009 h 1503680"/>
              <a:gd name="connsiteX1798" fmla="*/ 11665036 w 12220383"/>
              <a:gd name="connsiteY1798" fmla="*/ 491456 h 1503680"/>
              <a:gd name="connsiteX1799" fmla="*/ 11655885 w 12220383"/>
              <a:gd name="connsiteY1799" fmla="*/ 493713 h 1503680"/>
              <a:gd name="connsiteX1800" fmla="*/ 11650066 w 12220383"/>
              <a:gd name="connsiteY1800" fmla="*/ 491455 h 1503680"/>
              <a:gd name="connsiteX1801" fmla="*/ 11653103 w 12220383"/>
              <a:gd name="connsiteY1801" fmla="*/ 516421 h 1503680"/>
              <a:gd name="connsiteX1802" fmla="*/ 11652932 w 12220383"/>
              <a:gd name="connsiteY1802" fmla="*/ 530488 h 1503680"/>
              <a:gd name="connsiteX1803" fmla="*/ 11652427 w 12220383"/>
              <a:gd name="connsiteY1803" fmla="*/ 533964 h 1503680"/>
              <a:gd name="connsiteX1804" fmla="*/ 11650572 w 12220383"/>
              <a:gd name="connsiteY1804" fmla="*/ 512035 h 1503680"/>
              <a:gd name="connsiteX1805" fmla="*/ 11645004 w 12220383"/>
              <a:gd name="connsiteY1805" fmla="*/ 489431 h 1503680"/>
              <a:gd name="connsiteX1806" fmla="*/ 11647704 w 12220383"/>
              <a:gd name="connsiteY1806" fmla="*/ 476274 h 1503680"/>
              <a:gd name="connsiteX1807" fmla="*/ 11647704 w 12220383"/>
              <a:gd name="connsiteY1807" fmla="*/ 420775 h 1503680"/>
              <a:gd name="connsiteX1808" fmla="*/ 11647704 w 12220383"/>
              <a:gd name="connsiteY1808" fmla="*/ 414871 h 1503680"/>
              <a:gd name="connsiteX1809" fmla="*/ 11636934 w 12220383"/>
              <a:gd name="connsiteY1809" fmla="*/ 318720 h 1503680"/>
              <a:gd name="connsiteX1810" fmla="*/ 11640787 w 12220383"/>
              <a:gd name="connsiteY1810" fmla="*/ 314501 h 1503680"/>
              <a:gd name="connsiteX1811" fmla="*/ 11641125 w 12220383"/>
              <a:gd name="connsiteY1811" fmla="*/ 309947 h 1503680"/>
              <a:gd name="connsiteX1812" fmla="*/ 11632523 w 12220383"/>
              <a:gd name="connsiteY1812" fmla="*/ 285656 h 1503680"/>
              <a:gd name="connsiteX1813" fmla="*/ 11628474 w 12220383"/>
              <a:gd name="connsiteY1813" fmla="*/ 289368 h 1503680"/>
              <a:gd name="connsiteX1814" fmla="*/ 11628474 w 12220383"/>
              <a:gd name="connsiteY1814" fmla="*/ 290380 h 1503680"/>
              <a:gd name="connsiteX1815" fmla="*/ 11624933 w 12220383"/>
              <a:gd name="connsiteY1815" fmla="*/ 302188 h 1503680"/>
              <a:gd name="connsiteX1816" fmla="*/ 11624595 w 12220383"/>
              <a:gd name="connsiteY1816" fmla="*/ 302492 h 1503680"/>
              <a:gd name="connsiteX1817" fmla="*/ 11624595 w 12220383"/>
              <a:gd name="connsiteY1817" fmla="*/ 302188 h 1503680"/>
              <a:gd name="connsiteX1818" fmla="*/ 11622625 w 12220383"/>
              <a:gd name="connsiteY1818" fmla="*/ 301612 h 1503680"/>
              <a:gd name="connsiteX1819" fmla="*/ 11627294 w 12220383"/>
              <a:gd name="connsiteY1819" fmla="*/ 290718 h 1503680"/>
              <a:gd name="connsiteX1820" fmla="*/ 11624764 w 12220383"/>
              <a:gd name="connsiteY1820" fmla="*/ 285826 h 1503680"/>
              <a:gd name="connsiteX1821" fmla="*/ 11613126 w 12220383"/>
              <a:gd name="connsiteY1821" fmla="*/ 271993 h 1503680"/>
              <a:gd name="connsiteX1822" fmla="*/ 11612056 w 12220383"/>
              <a:gd name="connsiteY1822" fmla="*/ 269262 h 1503680"/>
              <a:gd name="connsiteX1823" fmla="*/ 11616161 w 12220383"/>
              <a:gd name="connsiteY1823" fmla="*/ 268788 h 1503680"/>
              <a:gd name="connsiteX1824" fmla="*/ 11614813 w 12220383"/>
              <a:gd name="connsiteY1824" fmla="*/ 251919 h 1503680"/>
              <a:gd name="connsiteX1825" fmla="*/ 11608740 w 12220383"/>
              <a:gd name="connsiteY1825" fmla="*/ 262884 h 1503680"/>
              <a:gd name="connsiteX1826" fmla="*/ 11611216 w 12220383"/>
              <a:gd name="connsiteY1826" fmla="*/ 268113 h 1503680"/>
              <a:gd name="connsiteX1827" fmla="*/ 11610874 w 12220383"/>
              <a:gd name="connsiteY1827" fmla="*/ 268113 h 1503680"/>
              <a:gd name="connsiteX1828" fmla="*/ 11609941 w 12220383"/>
              <a:gd name="connsiteY1828" fmla="*/ 266891 h 1503680"/>
              <a:gd name="connsiteX1829" fmla="*/ 11608740 w 12220383"/>
              <a:gd name="connsiteY1829" fmla="*/ 263222 h 1503680"/>
              <a:gd name="connsiteX1830" fmla="*/ 11605028 w 12220383"/>
              <a:gd name="connsiteY1830" fmla="*/ 251244 h 1503680"/>
              <a:gd name="connsiteX1831" fmla="*/ 11603025 w 12220383"/>
              <a:gd name="connsiteY1831" fmla="*/ 265435 h 1503680"/>
              <a:gd name="connsiteX1832" fmla="*/ 11603003 w 12220383"/>
              <a:gd name="connsiteY1832" fmla="*/ 265245 h 1503680"/>
              <a:gd name="connsiteX1833" fmla="*/ 11600641 w 12220383"/>
              <a:gd name="connsiteY1833" fmla="*/ 265245 h 1503680"/>
              <a:gd name="connsiteX1834" fmla="*/ 11600641 w 12220383"/>
              <a:gd name="connsiteY1834" fmla="*/ 280658 h 1503680"/>
              <a:gd name="connsiteX1835" fmla="*/ 11599293 w 12220383"/>
              <a:gd name="connsiteY1835" fmla="*/ 283296 h 1503680"/>
              <a:gd name="connsiteX1836" fmla="*/ 11598451 w 12220383"/>
              <a:gd name="connsiteY1836" fmla="*/ 287007 h 1503680"/>
              <a:gd name="connsiteX1837" fmla="*/ 11598451 w 12220383"/>
              <a:gd name="connsiteY1837" fmla="*/ 288187 h 1503680"/>
              <a:gd name="connsiteX1838" fmla="*/ 11597269 w 12220383"/>
              <a:gd name="connsiteY1838" fmla="*/ 265077 h 1503680"/>
              <a:gd name="connsiteX1839" fmla="*/ 11594738 w 12220383"/>
              <a:gd name="connsiteY1839" fmla="*/ 255631 h 1503680"/>
              <a:gd name="connsiteX1840" fmla="*/ 11588329 w 12220383"/>
              <a:gd name="connsiteY1840" fmla="*/ 263896 h 1503680"/>
              <a:gd name="connsiteX1841" fmla="*/ 11583607 w 12220383"/>
              <a:gd name="connsiteY1841" fmla="*/ 236907 h 1503680"/>
              <a:gd name="connsiteX1842" fmla="*/ 11579838 w 12220383"/>
              <a:gd name="connsiteY1842" fmla="*/ 230788 h 1503680"/>
              <a:gd name="connsiteX1843" fmla="*/ 11588666 w 12220383"/>
              <a:gd name="connsiteY1843" fmla="*/ 237074 h 1503680"/>
              <a:gd name="connsiteX1844" fmla="*/ 11588666 w 12220383"/>
              <a:gd name="connsiteY1844" fmla="*/ 229315 h 1503680"/>
              <a:gd name="connsiteX1845" fmla="*/ 11596762 w 12220383"/>
              <a:gd name="connsiteY1845" fmla="*/ 224929 h 1503680"/>
              <a:gd name="connsiteX1846" fmla="*/ 11596762 w 12220383"/>
              <a:gd name="connsiteY1846" fmla="*/ 224927 h 1503680"/>
              <a:gd name="connsiteX1847" fmla="*/ 11596763 w 12220383"/>
              <a:gd name="connsiteY1847" fmla="*/ 224929 h 1503680"/>
              <a:gd name="connsiteX1848" fmla="*/ 11600475 w 12220383"/>
              <a:gd name="connsiteY1848" fmla="*/ 224929 h 1503680"/>
              <a:gd name="connsiteX1849" fmla="*/ 11603173 w 12220383"/>
              <a:gd name="connsiteY1849" fmla="*/ 233532 h 1503680"/>
              <a:gd name="connsiteX1850" fmla="*/ 11608740 w 12220383"/>
              <a:gd name="connsiteY1850" fmla="*/ 230833 h 1503680"/>
              <a:gd name="connsiteX1851" fmla="*/ 11604692 w 12220383"/>
              <a:gd name="connsiteY1851" fmla="*/ 211940 h 1503680"/>
              <a:gd name="connsiteX1852" fmla="*/ 11601148 w 12220383"/>
              <a:gd name="connsiteY1852" fmla="*/ 202156 h 1503680"/>
              <a:gd name="connsiteX1853" fmla="*/ 11598730 w 12220383"/>
              <a:gd name="connsiteY1853" fmla="*/ 199565 h 1503680"/>
              <a:gd name="connsiteX1854" fmla="*/ 11598545 w 12220383"/>
              <a:gd name="connsiteY1854" fmla="*/ 198826 h 1503680"/>
              <a:gd name="connsiteX1855" fmla="*/ 11601655 w 12220383"/>
              <a:gd name="connsiteY1855" fmla="*/ 202157 h 1503680"/>
              <a:gd name="connsiteX1856" fmla="*/ 11603004 w 12220383"/>
              <a:gd name="connsiteY1856" fmla="*/ 185962 h 1503680"/>
              <a:gd name="connsiteX1857" fmla="*/ 11596931 w 12220383"/>
              <a:gd name="connsiteY1857" fmla="*/ 191698 h 1503680"/>
              <a:gd name="connsiteX1858" fmla="*/ 11596931 w 12220383"/>
              <a:gd name="connsiteY1858" fmla="*/ 192370 h 1503680"/>
              <a:gd name="connsiteX1859" fmla="*/ 11596763 w 12220383"/>
              <a:gd name="connsiteY1859" fmla="*/ 191698 h 1503680"/>
              <a:gd name="connsiteX1860" fmla="*/ 11593728 w 12220383"/>
              <a:gd name="connsiteY1860" fmla="*/ 182083 h 1503680"/>
              <a:gd name="connsiteX1861" fmla="*/ 11583332 w 12220383"/>
              <a:gd name="connsiteY1861" fmla="*/ 188557 h 1503680"/>
              <a:gd name="connsiteX1862" fmla="*/ 11580401 w 12220383"/>
              <a:gd name="connsiteY1862" fmla="*/ 200469 h 1503680"/>
              <a:gd name="connsiteX1863" fmla="*/ 11577197 w 12220383"/>
              <a:gd name="connsiteY1863" fmla="*/ 216494 h 1503680"/>
              <a:gd name="connsiteX1864" fmla="*/ 11577533 w 12220383"/>
              <a:gd name="connsiteY1864" fmla="*/ 229146 h 1503680"/>
              <a:gd name="connsiteX1865" fmla="*/ 11579403 w 12220383"/>
              <a:gd name="connsiteY1865" fmla="*/ 230478 h 1503680"/>
              <a:gd name="connsiteX1866" fmla="*/ 11572474 w 12220383"/>
              <a:gd name="connsiteY1866" fmla="*/ 228978 h 1503680"/>
              <a:gd name="connsiteX1867" fmla="*/ 11576353 w 12220383"/>
              <a:gd name="connsiteY1867" fmla="*/ 294260 h 1503680"/>
              <a:gd name="connsiteX1868" fmla="*/ 11574498 w 12220383"/>
              <a:gd name="connsiteY1868" fmla="*/ 372531 h 1503680"/>
              <a:gd name="connsiteX1869" fmla="*/ 11571179 w 12220383"/>
              <a:gd name="connsiteY1869" fmla="*/ 437892 h 1503680"/>
              <a:gd name="connsiteX1870" fmla="*/ 11566717 w 12220383"/>
              <a:gd name="connsiteY1870" fmla="*/ 436632 h 1503680"/>
              <a:gd name="connsiteX1871" fmla="*/ 11560665 w 12220383"/>
              <a:gd name="connsiteY1871" fmla="*/ 443210 h 1503680"/>
              <a:gd name="connsiteX1872" fmla="*/ 11563702 w 12220383"/>
              <a:gd name="connsiteY1872" fmla="*/ 452150 h 1503680"/>
              <a:gd name="connsiteX1873" fmla="*/ 11563060 w 12220383"/>
              <a:gd name="connsiteY1873" fmla="*/ 462714 h 1503680"/>
              <a:gd name="connsiteX1874" fmla="*/ 11562185 w 12220383"/>
              <a:gd name="connsiteY1874" fmla="*/ 472731 h 1503680"/>
              <a:gd name="connsiteX1875" fmla="*/ 11556112 w 12220383"/>
              <a:gd name="connsiteY1875" fmla="*/ 443717 h 1503680"/>
              <a:gd name="connsiteX1876" fmla="*/ 11551314 w 12220383"/>
              <a:gd name="connsiteY1876" fmla="*/ 323163 h 1503680"/>
              <a:gd name="connsiteX1877" fmla="*/ 11551896 w 12220383"/>
              <a:gd name="connsiteY1877" fmla="*/ 318383 h 1503680"/>
              <a:gd name="connsiteX1878" fmla="*/ 11551896 w 12220383"/>
              <a:gd name="connsiteY1878" fmla="*/ 318382 h 1503680"/>
              <a:gd name="connsiteX1879" fmla="*/ 11551896 w 12220383"/>
              <a:gd name="connsiteY1879" fmla="*/ 318381 h 1503680"/>
              <a:gd name="connsiteX1880" fmla="*/ 11551896 w 12220383"/>
              <a:gd name="connsiteY1880" fmla="*/ 316864 h 1503680"/>
              <a:gd name="connsiteX1881" fmla="*/ 11551039 w 12220383"/>
              <a:gd name="connsiteY1881" fmla="*/ 316247 h 1503680"/>
              <a:gd name="connsiteX1882" fmla="*/ 11547847 w 12220383"/>
              <a:gd name="connsiteY1882" fmla="*/ 236063 h 1503680"/>
              <a:gd name="connsiteX1883" fmla="*/ 11543966 w 12220383"/>
              <a:gd name="connsiteY1883" fmla="*/ 314334 h 1503680"/>
              <a:gd name="connsiteX1884" fmla="*/ 11543966 w 12220383"/>
              <a:gd name="connsiteY1884" fmla="*/ 322937 h 1503680"/>
              <a:gd name="connsiteX1885" fmla="*/ 11543966 w 12220383"/>
              <a:gd name="connsiteY1885" fmla="*/ 350770 h 1503680"/>
              <a:gd name="connsiteX1886" fmla="*/ 11529291 w 12220383"/>
              <a:gd name="connsiteY1886" fmla="*/ 479816 h 1503680"/>
              <a:gd name="connsiteX1887" fmla="*/ 11526256 w 12220383"/>
              <a:gd name="connsiteY1887" fmla="*/ 472225 h 1503680"/>
              <a:gd name="connsiteX1888" fmla="*/ 11527942 w 12220383"/>
              <a:gd name="connsiteY1888" fmla="*/ 431571 h 1503680"/>
              <a:gd name="connsiteX1889" fmla="*/ 11519677 w 12220383"/>
              <a:gd name="connsiteY1889" fmla="*/ 423812 h 1503680"/>
              <a:gd name="connsiteX1890" fmla="*/ 11516809 w 12220383"/>
              <a:gd name="connsiteY1890" fmla="*/ 423812 h 1503680"/>
              <a:gd name="connsiteX1891" fmla="*/ 11516809 w 12220383"/>
              <a:gd name="connsiteY1891" fmla="*/ 425330 h 1503680"/>
              <a:gd name="connsiteX1892" fmla="*/ 11512528 w 12220383"/>
              <a:gd name="connsiteY1892" fmla="*/ 469716 h 1503680"/>
              <a:gd name="connsiteX1893" fmla="*/ 11511706 w 12220383"/>
              <a:gd name="connsiteY1893" fmla="*/ 469230 h 1503680"/>
              <a:gd name="connsiteX1894" fmla="*/ 11509556 w 12220383"/>
              <a:gd name="connsiteY1894" fmla="*/ 466658 h 1503680"/>
              <a:gd name="connsiteX1895" fmla="*/ 11511412 w 12220383"/>
              <a:gd name="connsiteY1895" fmla="*/ 474754 h 1503680"/>
              <a:gd name="connsiteX1896" fmla="*/ 11512254 w 12220383"/>
              <a:gd name="connsiteY1896" fmla="*/ 476000 h 1503680"/>
              <a:gd name="connsiteX1897" fmla="*/ 11512254 w 12220383"/>
              <a:gd name="connsiteY1897" fmla="*/ 482009 h 1503680"/>
              <a:gd name="connsiteX1898" fmla="*/ 11500110 w 12220383"/>
              <a:gd name="connsiteY1898" fmla="*/ 517096 h 1503680"/>
              <a:gd name="connsiteX1899" fmla="*/ 11497243 w 12220383"/>
              <a:gd name="connsiteY1899" fmla="*/ 533964 h 1503680"/>
              <a:gd name="connsiteX1900" fmla="*/ 11485435 w 12220383"/>
              <a:gd name="connsiteY1900" fmla="*/ 643274 h 1503680"/>
              <a:gd name="connsiteX1901" fmla="*/ 11471435 w 12220383"/>
              <a:gd name="connsiteY1901" fmla="*/ 679035 h 1503680"/>
              <a:gd name="connsiteX1902" fmla="*/ 11468736 w 12220383"/>
              <a:gd name="connsiteY1902" fmla="*/ 695904 h 1503680"/>
              <a:gd name="connsiteX1903" fmla="*/ 11458615 w 12220383"/>
              <a:gd name="connsiteY1903" fmla="*/ 730654 h 1503680"/>
              <a:gd name="connsiteX1904" fmla="*/ 11435844 w 12220383"/>
              <a:gd name="connsiteY1904" fmla="*/ 776368 h 1503680"/>
              <a:gd name="connsiteX1905" fmla="*/ 11349816 w 12220383"/>
              <a:gd name="connsiteY1905" fmla="*/ 892256 h 1503680"/>
              <a:gd name="connsiteX1906" fmla="*/ 11282344 w 12220383"/>
              <a:gd name="connsiteY1906" fmla="*/ 941512 h 1503680"/>
              <a:gd name="connsiteX1907" fmla="*/ 11210656 w 12220383"/>
              <a:gd name="connsiteY1907" fmla="*/ 987733 h 1503680"/>
              <a:gd name="connsiteX1908" fmla="*/ 11208387 w 12220383"/>
              <a:gd name="connsiteY1908" fmla="*/ 988490 h 1503680"/>
              <a:gd name="connsiteX1909" fmla="*/ 11212513 w 12220383"/>
              <a:gd name="connsiteY1909" fmla="*/ 986046 h 1503680"/>
              <a:gd name="connsiteX1910" fmla="*/ 11183836 w 12220383"/>
              <a:gd name="connsiteY1910" fmla="*/ 985202 h 1503680"/>
              <a:gd name="connsiteX1911" fmla="*/ 11183402 w 12220383"/>
              <a:gd name="connsiteY1911" fmla="*/ 985853 h 1503680"/>
              <a:gd name="connsiteX1912" fmla="*/ 11183837 w 12220383"/>
              <a:gd name="connsiteY1912" fmla="*/ 984865 h 1503680"/>
              <a:gd name="connsiteX1913" fmla="*/ 11168486 w 12220383"/>
              <a:gd name="connsiteY1913" fmla="*/ 990263 h 1503680"/>
              <a:gd name="connsiteX1914" fmla="*/ 11168486 w 12220383"/>
              <a:gd name="connsiteY1914" fmla="*/ 990262 h 1503680"/>
              <a:gd name="connsiteX1915" fmla="*/ 11155669 w 12220383"/>
              <a:gd name="connsiteY1915" fmla="*/ 997685 h 1503680"/>
              <a:gd name="connsiteX1916" fmla="*/ 11155667 w 12220383"/>
              <a:gd name="connsiteY1916" fmla="*/ 997685 h 1503680"/>
              <a:gd name="connsiteX1917" fmla="*/ 11155668 w 12220383"/>
              <a:gd name="connsiteY1917" fmla="*/ 997684 h 1503680"/>
              <a:gd name="connsiteX1918" fmla="*/ 11135425 w 12220383"/>
              <a:gd name="connsiteY1918" fmla="*/ 998190 h 1503680"/>
              <a:gd name="connsiteX1919" fmla="*/ 11139305 w 12220383"/>
              <a:gd name="connsiteY1919" fmla="*/ 1004432 h 1503680"/>
              <a:gd name="connsiteX1920" fmla="*/ 11140160 w 12220383"/>
              <a:gd name="connsiteY1920" fmla="*/ 1004938 h 1503680"/>
              <a:gd name="connsiteX1921" fmla="*/ 11139305 w 12220383"/>
              <a:gd name="connsiteY1921" fmla="*/ 1004938 h 1503680"/>
              <a:gd name="connsiteX1922" fmla="*/ 11137753 w 12220383"/>
              <a:gd name="connsiteY1922" fmla="*/ 1006364 h 1503680"/>
              <a:gd name="connsiteX1923" fmla="*/ 11133570 w 12220383"/>
              <a:gd name="connsiteY1923" fmla="*/ 1000384 h 1503680"/>
              <a:gd name="connsiteX1924" fmla="*/ 11119021 w 12220383"/>
              <a:gd name="connsiteY1924" fmla="*/ 1003400 h 1503680"/>
              <a:gd name="connsiteX1925" fmla="*/ 11106670 w 12220383"/>
              <a:gd name="connsiteY1925" fmla="*/ 1006893 h 1503680"/>
              <a:gd name="connsiteX1926" fmla="*/ 11107088 w 12220383"/>
              <a:gd name="connsiteY1926" fmla="*/ 1005613 h 1503680"/>
              <a:gd name="connsiteX1927" fmla="*/ 11104726 w 12220383"/>
              <a:gd name="connsiteY1927" fmla="*/ 1004112 h 1503680"/>
              <a:gd name="connsiteX1928" fmla="*/ 11086846 w 12220383"/>
              <a:gd name="connsiteY1928" fmla="*/ 1009830 h 1503680"/>
              <a:gd name="connsiteX1929" fmla="*/ 11086859 w 12220383"/>
              <a:gd name="connsiteY1929" fmla="*/ 1009836 h 1503680"/>
              <a:gd name="connsiteX1930" fmla="*/ 11086677 w 12220383"/>
              <a:gd name="connsiteY1930" fmla="*/ 1009830 h 1503680"/>
              <a:gd name="connsiteX1931" fmla="*/ 11078918 w 12220383"/>
              <a:gd name="connsiteY1931" fmla="*/ 1013710 h 1503680"/>
              <a:gd name="connsiteX1932" fmla="*/ 11085753 w 12220383"/>
              <a:gd name="connsiteY1932" fmla="*/ 1013710 h 1503680"/>
              <a:gd name="connsiteX1933" fmla="*/ 11077906 w 12220383"/>
              <a:gd name="connsiteY1933" fmla="*/ 1015735 h 1503680"/>
              <a:gd name="connsiteX1934" fmla="*/ 11053786 w 12220383"/>
              <a:gd name="connsiteY1934" fmla="*/ 1020290 h 1503680"/>
              <a:gd name="connsiteX1935" fmla="*/ 11051576 w 12220383"/>
              <a:gd name="connsiteY1935" fmla="*/ 1020602 h 1503680"/>
              <a:gd name="connsiteX1936" fmla="*/ 11054798 w 12220383"/>
              <a:gd name="connsiteY1936" fmla="*/ 1018602 h 1503680"/>
              <a:gd name="connsiteX1937" fmla="*/ 11042442 w 12220383"/>
              <a:gd name="connsiteY1937" fmla="*/ 1019868 h 1503680"/>
              <a:gd name="connsiteX1938" fmla="*/ 11030339 w 12220383"/>
              <a:gd name="connsiteY1938" fmla="*/ 1018167 h 1503680"/>
              <a:gd name="connsiteX1939" fmla="*/ 11030339 w 12220383"/>
              <a:gd name="connsiteY1939" fmla="*/ 1018097 h 1503680"/>
              <a:gd name="connsiteX1940" fmla="*/ 11030064 w 12220383"/>
              <a:gd name="connsiteY1940" fmla="*/ 1018129 h 1503680"/>
              <a:gd name="connsiteX1941" fmla="*/ 11029833 w 12220383"/>
              <a:gd name="connsiteY1941" fmla="*/ 1018096 h 1503680"/>
              <a:gd name="connsiteX1942" fmla="*/ 11029770 w 12220383"/>
              <a:gd name="connsiteY1942" fmla="*/ 1018162 h 1503680"/>
              <a:gd name="connsiteX1943" fmla="*/ 11020577 w 12220383"/>
              <a:gd name="connsiteY1943" fmla="*/ 1019215 h 1503680"/>
              <a:gd name="connsiteX1944" fmla="*/ 11014483 w 12220383"/>
              <a:gd name="connsiteY1944" fmla="*/ 1026531 h 1503680"/>
              <a:gd name="connsiteX1945" fmla="*/ 11019724 w 12220383"/>
              <a:gd name="connsiteY1945" fmla="*/ 1026252 h 1503680"/>
              <a:gd name="connsiteX1946" fmla="*/ 11012964 w 12220383"/>
              <a:gd name="connsiteY1946" fmla="*/ 1028217 h 1503680"/>
              <a:gd name="connsiteX1947" fmla="*/ 10972819 w 12220383"/>
              <a:gd name="connsiteY1947" fmla="*/ 1037495 h 1503680"/>
              <a:gd name="connsiteX1948" fmla="*/ 10972238 w 12220383"/>
              <a:gd name="connsiteY1948" fmla="*/ 1037495 h 1503680"/>
              <a:gd name="connsiteX1949" fmla="*/ 10973832 w 12220383"/>
              <a:gd name="connsiteY1949" fmla="*/ 1035808 h 1503680"/>
              <a:gd name="connsiteX1950" fmla="*/ 10968096 w 12220383"/>
              <a:gd name="connsiteY1950" fmla="*/ 1024674 h 1503680"/>
              <a:gd name="connsiteX1951" fmla="*/ 10961348 w 12220383"/>
              <a:gd name="connsiteY1951" fmla="*/ 1034290 h 1503680"/>
              <a:gd name="connsiteX1952" fmla="*/ 10961504 w 12220383"/>
              <a:gd name="connsiteY1952" fmla="*/ 1034364 h 1503680"/>
              <a:gd name="connsiteX1953" fmla="*/ 10942120 w 12220383"/>
              <a:gd name="connsiteY1953" fmla="*/ 1042218 h 1503680"/>
              <a:gd name="connsiteX1954" fmla="*/ 10940096 w 12220383"/>
              <a:gd name="connsiteY1954" fmla="*/ 1043736 h 1503680"/>
              <a:gd name="connsiteX1955" fmla="*/ 10940096 w 12220383"/>
              <a:gd name="connsiteY1955" fmla="*/ 1049009 h 1503680"/>
              <a:gd name="connsiteX1956" fmla="*/ 10939589 w 12220383"/>
              <a:gd name="connsiteY1956" fmla="*/ 1048291 h 1503680"/>
              <a:gd name="connsiteX1957" fmla="*/ 10938239 w 12220383"/>
              <a:gd name="connsiteY1957" fmla="*/ 1048291 h 1503680"/>
              <a:gd name="connsiteX1958" fmla="*/ 10936174 w 12220383"/>
              <a:gd name="connsiteY1958" fmla="*/ 1048100 h 1503680"/>
              <a:gd name="connsiteX1959" fmla="*/ 10940096 w 12220383"/>
              <a:gd name="connsiteY1959" fmla="*/ 1042218 h 1503680"/>
              <a:gd name="connsiteX1960" fmla="*/ 10941783 w 12220383"/>
              <a:gd name="connsiteY1960" fmla="*/ 1042218 h 1503680"/>
              <a:gd name="connsiteX1961" fmla="*/ 10932842 w 12220383"/>
              <a:gd name="connsiteY1961" fmla="*/ 1038507 h 1503680"/>
              <a:gd name="connsiteX1962" fmla="*/ 10931493 w 12220383"/>
              <a:gd name="connsiteY1962" fmla="*/ 1038018 h 1503680"/>
              <a:gd name="connsiteX1963" fmla="*/ 10925083 w 12220383"/>
              <a:gd name="connsiteY1963" fmla="*/ 1042218 h 1503680"/>
              <a:gd name="connsiteX1964" fmla="*/ 10925833 w 12220383"/>
              <a:gd name="connsiteY1964" fmla="*/ 1042893 h 1503680"/>
              <a:gd name="connsiteX1965" fmla="*/ 10925269 w 12220383"/>
              <a:gd name="connsiteY1965" fmla="*/ 1042893 h 1503680"/>
              <a:gd name="connsiteX1966" fmla="*/ 10925420 w 12220383"/>
              <a:gd name="connsiteY1966" fmla="*/ 1042724 h 1503680"/>
              <a:gd name="connsiteX1967" fmla="*/ 10921203 w 12220383"/>
              <a:gd name="connsiteY1967" fmla="*/ 1042724 h 1503680"/>
              <a:gd name="connsiteX1968" fmla="*/ 10921203 w 12220383"/>
              <a:gd name="connsiteY1968" fmla="*/ 1043735 h 1503680"/>
              <a:gd name="connsiteX1969" fmla="*/ 10920866 w 12220383"/>
              <a:gd name="connsiteY1969" fmla="*/ 1043061 h 1503680"/>
              <a:gd name="connsiteX1970" fmla="*/ 10904441 w 12220383"/>
              <a:gd name="connsiteY1970" fmla="*/ 1044875 h 1503680"/>
              <a:gd name="connsiteX1971" fmla="*/ 10888371 w 12220383"/>
              <a:gd name="connsiteY1971" fmla="*/ 1047411 h 1503680"/>
              <a:gd name="connsiteX1972" fmla="*/ 10888143 w 12220383"/>
              <a:gd name="connsiteY1972" fmla="*/ 1046772 h 1503680"/>
              <a:gd name="connsiteX1973" fmla="*/ 10881438 w 12220383"/>
              <a:gd name="connsiteY1973" fmla="*/ 1047047 h 1503680"/>
              <a:gd name="connsiteX1974" fmla="*/ 10876820 w 12220383"/>
              <a:gd name="connsiteY1974" fmla="*/ 1050394 h 1503680"/>
              <a:gd name="connsiteX1975" fmla="*/ 10875997 w 12220383"/>
              <a:gd name="connsiteY1975" fmla="*/ 1050147 h 1503680"/>
              <a:gd name="connsiteX1976" fmla="*/ 10866214 w 12220383"/>
              <a:gd name="connsiteY1976" fmla="*/ 1050147 h 1503680"/>
              <a:gd name="connsiteX1977" fmla="*/ 10864190 w 12220383"/>
              <a:gd name="connsiteY1977" fmla="*/ 1062290 h 1503680"/>
              <a:gd name="connsiteX1978" fmla="*/ 10865539 w 12220383"/>
              <a:gd name="connsiteY1978" fmla="*/ 1050147 h 1503680"/>
              <a:gd name="connsiteX1979" fmla="*/ 10848671 w 12220383"/>
              <a:gd name="connsiteY1979" fmla="*/ 1054027 h 1503680"/>
              <a:gd name="connsiteX1980" fmla="*/ 10823538 w 12220383"/>
              <a:gd name="connsiteY1980" fmla="*/ 1062292 h 1503680"/>
              <a:gd name="connsiteX1981" fmla="*/ 10816116 w 12220383"/>
              <a:gd name="connsiteY1981" fmla="*/ 1062292 h 1503680"/>
              <a:gd name="connsiteX1982" fmla="*/ 10816070 w 12220383"/>
              <a:gd name="connsiteY1982" fmla="*/ 1062357 h 1503680"/>
              <a:gd name="connsiteX1983" fmla="*/ 10815947 w 12220383"/>
              <a:gd name="connsiteY1983" fmla="*/ 1055106 h 1503680"/>
              <a:gd name="connsiteX1984" fmla="*/ 10796550 w 12220383"/>
              <a:gd name="connsiteY1984" fmla="*/ 1047228 h 1503680"/>
              <a:gd name="connsiteX1985" fmla="*/ 10788621 w 12220383"/>
              <a:gd name="connsiteY1985" fmla="*/ 1066678 h 1503680"/>
              <a:gd name="connsiteX1986" fmla="*/ 10788621 w 12220383"/>
              <a:gd name="connsiteY1986" fmla="*/ 1066928 h 1503680"/>
              <a:gd name="connsiteX1987" fmla="*/ 10787610 w 12220383"/>
              <a:gd name="connsiteY1987" fmla="*/ 1066340 h 1503680"/>
              <a:gd name="connsiteX1988" fmla="*/ 10787487 w 12220383"/>
              <a:gd name="connsiteY1988" fmla="*/ 1066559 h 1503680"/>
              <a:gd name="connsiteX1989" fmla="*/ 10781643 w 12220383"/>
              <a:gd name="connsiteY1989" fmla="*/ 1064169 h 1503680"/>
              <a:gd name="connsiteX1990" fmla="*/ 10775127 w 12220383"/>
              <a:gd name="connsiteY1990" fmla="*/ 1065834 h 1503680"/>
              <a:gd name="connsiteX1991" fmla="*/ 10767199 w 12220383"/>
              <a:gd name="connsiteY1991" fmla="*/ 1067184 h 1503680"/>
              <a:gd name="connsiteX1992" fmla="*/ 10767230 w 12220383"/>
              <a:gd name="connsiteY1992" fmla="*/ 1067279 h 1503680"/>
              <a:gd name="connsiteX1993" fmla="*/ 10750838 w 12220383"/>
              <a:gd name="connsiteY1993" fmla="*/ 1070557 h 1503680"/>
              <a:gd name="connsiteX1994" fmla="*/ 10750837 w 12220383"/>
              <a:gd name="connsiteY1994" fmla="*/ 1070559 h 1503680"/>
              <a:gd name="connsiteX1995" fmla="*/ 10750837 w 12220383"/>
              <a:gd name="connsiteY1995" fmla="*/ 1070558 h 1503680"/>
              <a:gd name="connsiteX1996" fmla="*/ 10735999 w 12220383"/>
              <a:gd name="connsiteY1996" fmla="*/ 1073155 h 1503680"/>
              <a:gd name="connsiteX1997" fmla="*/ 10730090 w 12220383"/>
              <a:gd name="connsiteY1997" fmla="*/ 1073257 h 1503680"/>
              <a:gd name="connsiteX1998" fmla="*/ 10693150 w 12220383"/>
              <a:gd name="connsiteY1998" fmla="*/ 1081185 h 1503680"/>
              <a:gd name="connsiteX1999" fmla="*/ 10693150 w 12220383"/>
              <a:gd name="connsiteY1999" fmla="*/ 1082125 h 1503680"/>
              <a:gd name="connsiteX2000" fmla="*/ 10685847 w 12220383"/>
              <a:gd name="connsiteY2000" fmla="*/ 1083525 h 1503680"/>
              <a:gd name="connsiteX2001" fmla="*/ 10676998 w 12220383"/>
              <a:gd name="connsiteY2001" fmla="*/ 1082598 h 1503680"/>
              <a:gd name="connsiteX2002" fmla="*/ 10669196 w 12220383"/>
              <a:gd name="connsiteY2002" fmla="*/ 1086583 h 1503680"/>
              <a:gd name="connsiteX2003" fmla="*/ 10669196 w 12220383"/>
              <a:gd name="connsiteY2003" fmla="*/ 1086584 h 1503680"/>
              <a:gd name="connsiteX2004" fmla="*/ 10659224 w 12220383"/>
              <a:gd name="connsiteY2004" fmla="*/ 1087069 h 1503680"/>
              <a:gd name="connsiteX2005" fmla="*/ 10652666 w 12220383"/>
              <a:gd name="connsiteY2005" fmla="*/ 1094512 h 1503680"/>
              <a:gd name="connsiteX2006" fmla="*/ 10652497 w 12220383"/>
              <a:gd name="connsiteY2006" fmla="*/ 1094393 h 1503680"/>
              <a:gd name="connsiteX2007" fmla="*/ 10649461 w 12220383"/>
              <a:gd name="connsiteY2007" fmla="*/ 1095018 h 1503680"/>
              <a:gd name="connsiteX2008" fmla="*/ 10647043 w 12220383"/>
              <a:gd name="connsiteY2008" fmla="*/ 1104290 h 1503680"/>
              <a:gd name="connsiteX2009" fmla="*/ 10647042 w 12220383"/>
              <a:gd name="connsiteY2009" fmla="*/ 1104290 h 1503680"/>
              <a:gd name="connsiteX2010" fmla="*/ 10649461 w 12220383"/>
              <a:gd name="connsiteY2010" fmla="*/ 1095017 h 1503680"/>
              <a:gd name="connsiteX2011" fmla="*/ 10637653 w 12220383"/>
              <a:gd name="connsiteY2011" fmla="*/ 1098728 h 1503680"/>
              <a:gd name="connsiteX2012" fmla="*/ 10637741 w 12220383"/>
              <a:gd name="connsiteY2012" fmla="*/ 1100502 h 1503680"/>
              <a:gd name="connsiteX2013" fmla="*/ 10636305 w 12220383"/>
              <a:gd name="connsiteY2013" fmla="*/ 1099909 h 1503680"/>
              <a:gd name="connsiteX2014" fmla="*/ 10612015 w 12220383"/>
              <a:gd name="connsiteY2014" fmla="*/ 1104127 h 1503680"/>
              <a:gd name="connsiteX2015" fmla="*/ 10608641 w 12220383"/>
              <a:gd name="connsiteY2015" fmla="*/ 1107501 h 1503680"/>
              <a:gd name="connsiteX2016" fmla="*/ 10603243 w 12220383"/>
              <a:gd name="connsiteY2016" fmla="*/ 1100416 h 1503680"/>
              <a:gd name="connsiteX2017" fmla="*/ 10598183 w 12220383"/>
              <a:gd name="connsiteY2017" fmla="*/ 1103621 h 1503680"/>
              <a:gd name="connsiteX2018" fmla="*/ 10487530 w 12220383"/>
              <a:gd name="connsiteY2018" fmla="*/ 1105476 h 1503680"/>
              <a:gd name="connsiteX2019" fmla="*/ 10376370 w 12220383"/>
              <a:gd name="connsiteY2019" fmla="*/ 1080004 h 1503680"/>
              <a:gd name="connsiteX2020" fmla="*/ 10359502 w 12220383"/>
              <a:gd name="connsiteY2020" fmla="*/ 1069968 h 1503680"/>
              <a:gd name="connsiteX2021" fmla="*/ 10343391 w 12220383"/>
              <a:gd name="connsiteY2021" fmla="*/ 1060865 h 1503680"/>
              <a:gd name="connsiteX2022" fmla="*/ 10343815 w 12220383"/>
              <a:gd name="connsiteY2022" fmla="*/ 1059593 h 1503680"/>
              <a:gd name="connsiteX2023" fmla="*/ 10330152 w 12220383"/>
              <a:gd name="connsiteY2023" fmla="*/ 1062798 h 1503680"/>
              <a:gd name="connsiteX2024" fmla="*/ 10328912 w 12220383"/>
              <a:gd name="connsiteY2024" fmla="*/ 1062798 h 1503680"/>
              <a:gd name="connsiteX2025" fmla="*/ 10329983 w 12220383"/>
              <a:gd name="connsiteY2025" fmla="*/ 1062461 h 1503680"/>
              <a:gd name="connsiteX2026" fmla="*/ 10309741 w 12220383"/>
              <a:gd name="connsiteY2026" fmla="*/ 1043567 h 1503680"/>
              <a:gd name="connsiteX2027" fmla="*/ 10326609 w 12220383"/>
              <a:gd name="connsiteY2027" fmla="*/ 1062798 h 1503680"/>
              <a:gd name="connsiteX2028" fmla="*/ 10327251 w 12220383"/>
              <a:gd name="connsiteY2028" fmla="*/ 1063321 h 1503680"/>
              <a:gd name="connsiteX2029" fmla="*/ 10327399 w 12220383"/>
              <a:gd name="connsiteY2029" fmla="*/ 1063275 h 1503680"/>
              <a:gd name="connsiteX2030" fmla="*/ 10328493 w 12220383"/>
              <a:gd name="connsiteY2030" fmla="*/ 1063934 h 1503680"/>
              <a:gd name="connsiteX2031" fmla="*/ 10326947 w 12220383"/>
              <a:gd name="connsiteY2031" fmla="*/ 1063642 h 1503680"/>
              <a:gd name="connsiteX2032" fmla="*/ 10308729 w 12220383"/>
              <a:gd name="connsiteY2032" fmla="*/ 1044749 h 1503680"/>
              <a:gd name="connsiteX2033" fmla="*/ 10284439 w 12220383"/>
              <a:gd name="connsiteY2033" fmla="*/ 1013542 h 1503680"/>
              <a:gd name="connsiteX2034" fmla="*/ 10284439 w 12220383"/>
              <a:gd name="connsiteY2034" fmla="*/ 1030410 h 1503680"/>
              <a:gd name="connsiteX2035" fmla="*/ 10284439 w 12220383"/>
              <a:gd name="connsiteY2035" fmla="*/ 1033459 h 1503680"/>
              <a:gd name="connsiteX2036" fmla="*/ 10283428 w 12220383"/>
              <a:gd name="connsiteY2036" fmla="*/ 1033109 h 1503680"/>
              <a:gd name="connsiteX2037" fmla="*/ 10274657 w 12220383"/>
              <a:gd name="connsiteY2037" fmla="*/ 1030748 h 1503680"/>
              <a:gd name="connsiteX2038" fmla="*/ 10273612 w 12220383"/>
              <a:gd name="connsiteY2038" fmla="*/ 1031719 h 1503680"/>
              <a:gd name="connsiteX2039" fmla="*/ 10272633 w 12220383"/>
              <a:gd name="connsiteY2039" fmla="*/ 1030579 h 1503680"/>
              <a:gd name="connsiteX2040" fmla="*/ 10209040 w 12220383"/>
              <a:gd name="connsiteY2040" fmla="*/ 919077 h 1503680"/>
              <a:gd name="connsiteX2041" fmla="*/ 10220679 w 12220383"/>
              <a:gd name="connsiteY2041" fmla="*/ 969683 h 1503680"/>
              <a:gd name="connsiteX2042" fmla="*/ 10220784 w 12220383"/>
              <a:gd name="connsiteY2042" fmla="*/ 969856 h 1503680"/>
              <a:gd name="connsiteX2043" fmla="*/ 10216631 w 12220383"/>
              <a:gd name="connsiteY2043" fmla="*/ 973732 h 1503680"/>
              <a:gd name="connsiteX2044" fmla="*/ 10220314 w 12220383"/>
              <a:gd name="connsiteY2044" fmla="*/ 976990 h 1503680"/>
              <a:gd name="connsiteX2045" fmla="*/ 10215619 w 12220383"/>
              <a:gd name="connsiteY2045" fmla="*/ 974407 h 1503680"/>
              <a:gd name="connsiteX2046" fmla="*/ 10182895 w 12220383"/>
              <a:gd name="connsiteY2046" fmla="*/ 905751 h 1503680"/>
              <a:gd name="connsiteX2047" fmla="*/ 10182220 w 12220383"/>
              <a:gd name="connsiteY2047" fmla="*/ 905076 h 1503680"/>
              <a:gd name="connsiteX2048" fmla="*/ 10184750 w 12220383"/>
              <a:gd name="connsiteY2048" fmla="*/ 905076 h 1503680"/>
              <a:gd name="connsiteX2049" fmla="*/ 10182557 w 12220383"/>
              <a:gd name="connsiteY2049" fmla="*/ 895798 h 1503680"/>
              <a:gd name="connsiteX2050" fmla="*/ 10177159 w 12220383"/>
              <a:gd name="connsiteY2050" fmla="*/ 905076 h 1503680"/>
              <a:gd name="connsiteX2051" fmla="*/ 10179863 w 12220383"/>
              <a:gd name="connsiteY2051" fmla="*/ 905076 h 1503680"/>
              <a:gd name="connsiteX2052" fmla="*/ 10175304 w 12220383"/>
              <a:gd name="connsiteY2052" fmla="*/ 905751 h 1503680"/>
              <a:gd name="connsiteX2053" fmla="*/ 10172323 w 12220383"/>
              <a:gd name="connsiteY2053" fmla="*/ 908085 h 1503680"/>
              <a:gd name="connsiteX2054" fmla="*/ 10172437 w 12220383"/>
              <a:gd name="connsiteY2054" fmla="*/ 907775 h 1503680"/>
              <a:gd name="connsiteX2055" fmla="*/ 10164340 w 12220383"/>
              <a:gd name="connsiteY2055" fmla="*/ 900690 h 1503680"/>
              <a:gd name="connsiteX2056" fmla="*/ 10160291 w 12220383"/>
              <a:gd name="connsiteY2056" fmla="*/ 899847 h 1503680"/>
              <a:gd name="connsiteX2057" fmla="*/ 10158942 w 12220383"/>
              <a:gd name="connsiteY2057" fmla="*/ 899847 h 1503680"/>
              <a:gd name="connsiteX2058" fmla="*/ 10158942 w 12220383"/>
              <a:gd name="connsiteY2058" fmla="*/ 900927 h 1503680"/>
              <a:gd name="connsiteX2059" fmla="*/ 10158797 w 12220383"/>
              <a:gd name="connsiteY2059" fmla="*/ 901174 h 1503680"/>
              <a:gd name="connsiteX2060" fmla="*/ 10158099 w 12220383"/>
              <a:gd name="connsiteY2060" fmla="*/ 897823 h 1503680"/>
              <a:gd name="connsiteX2061" fmla="*/ 10152742 w 12220383"/>
              <a:gd name="connsiteY2061" fmla="*/ 886451 h 1503680"/>
              <a:gd name="connsiteX2062" fmla="*/ 10159786 w 12220383"/>
              <a:gd name="connsiteY2062" fmla="*/ 896810 h 1503680"/>
              <a:gd name="connsiteX2063" fmla="*/ 10156243 w 12220383"/>
              <a:gd name="connsiteY2063" fmla="*/ 867627 h 1503680"/>
              <a:gd name="connsiteX2064" fmla="*/ 10156144 w 12220383"/>
              <a:gd name="connsiteY2064" fmla="*/ 867681 h 1503680"/>
              <a:gd name="connsiteX2065" fmla="*/ 10143424 w 12220383"/>
              <a:gd name="connsiteY2065" fmla="*/ 852951 h 1503680"/>
              <a:gd name="connsiteX2066" fmla="*/ 10142918 w 12220383"/>
              <a:gd name="connsiteY2066" fmla="*/ 853525 h 1503680"/>
              <a:gd name="connsiteX2067" fmla="*/ 10142918 w 12220383"/>
              <a:gd name="connsiteY2067" fmla="*/ 852445 h 1503680"/>
              <a:gd name="connsiteX2068" fmla="*/ 10140219 w 12220383"/>
              <a:gd name="connsiteY2068" fmla="*/ 852445 h 1503680"/>
              <a:gd name="connsiteX2069" fmla="*/ 10134990 w 12220383"/>
              <a:gd name="connsiteY2069" fmla="*/ 846878 h 1503680"/>
              <a:gd name="connsiteX2070" fmla="*/ 10134990 w 12220383"/>
              <a:gd name="connsiteY2070" fmla="*/ 846879 h 1503680"/>
              <a:gd name="connsiteX2071" fmla="*/ 10131449 w 12220383"/>
              <a:gd name="connsiteY2071" fmla="*/ 835577 h 1503680"/>
              <a:gd name="connsiteX2072" fmla="*/ 10134654 w 12220383"/>
              <a:gd name="connsiteY2072" fmla="*/ 825624 h 1503680"/>
              <a:gd name="connsiteX2073" fmla="*/ 10111713 w 12220383"/>
              <a:gd name="connsiteY2073" fmla="*/ 799309 h 1503680"/>
              <a:gd name="connsiteX2074" fmla="*/ 10111376 w 12220383"/>
              <a:gd name="connsiteY2074" fmla="*/ 795429 h 1503680"/>
              <a:gd name="connsiteX2075" fmla="*/ 10111375 w 12220383"/>
              <a:gd name="connsiteY2075" fmla="*/ 795428 h 1503680"/>
              <a:gd name="connsiteX2076" fmla="*/ 10114917 w 12220383"/>
              <a:gd name="connsiteY2076" fmla="*/ 782103 h 1503680"/>
              <a:gd name="connsiteX2077" fmla="*/ 10114916 w 12220383"/>
              <a:gd name="connsiteY2077" fmla="*/ 782102 h 1503680"/>
              <a:gd name="connsiteX2078" fmla="*/ 10114917 w 12220383"/>
              <a:gd name="connsiteY2078" fmla="*/ 782102 h 1503680"/>
              <a:gd name="connsiteX2079" fmla="*/ 10107495 w 12220383"/>
              <a:gd name="connsiteY2079" fmla="*/ 771475 h 1503680"/>
              <a:gd name="connsiteX2080" fmla="*/ 10107509 w 12220383"/>
              <a:gd name="connsiteY2080" fmla="*/ 771832 h 1503680"/>
              <a:gd name="connsiteX2081" fmla="*/ 10107495 w 12220383"/>
              <a:gd name="connsiteY2081" fmla="*/ 771813 h 1503680"/>
              <a:gd name="connsiteX2082" fmla="*/ 10095519 w 12220383"/>
              <a:gd name="connsiteY2082" fmla="*/ 756125 h 1503680"/>
              <a:gd name="connsiteX2083" fmla="*/ 10094566 w 12220383"/>
              <a:gd name="connsiteY2083" fmla="*/ 755458 h 1503680"/>
              <a:gd name="connsiteX2084" fmla="*/ 10095520 w 12220383"/>
              <a:gd name="connsiteY2084" fmla="*/ 755788 h 1503680"/>
              <a:gd name="connsiteX2085" fmla="*/ 10105809 w 12220383"/>
              <a:gd name="connsiteY2085" fmla="*/ 740100 h 1503680"/>
              <a:gd name="connsiteX2086" fmla="*/ 10096595 w 12220383"/>
              <a:gd name="connsiteY2086" fmla="*/ 738055 h 1503680"/>
              <a:gd name="connsiteX2087" fmla="*/ 10087254 w 12220383"/>
              <a:gd name="connsiteY2087" fmla="*/ 746510 h 1503680"/>
              <a:gd name="connsiteX2088" fmla="*/ 10087254 w 12220383"/>
              <a:gd name="connsiteY2088" fmla="*/ 746509 h 1503680"/>
              <a:gd name="connsiteX2089" fmla="*/ 10078820 w 12220383"/>
              <a:gd name="connsiteY2089" fmla="*/ 766920 h 1503680"/>
              <a:gd name="connsiteX2090" fmla="*/ 10077777 w 12220383"/>
              <a:gd name="connsiteY2090" fmla="*/ 773081 h 1503680"/>
              <a:gd name="connsiteX2091" fmla="*/ 10078145 w 12220383"/>
              <a:gd name="connsiteY2091" fmla="*/ 766920 h 1503680"/>
              <a:gd name="connsiteX2092" fmla="*/ 10071904 w 12220383"/>
              <a:gd name="connsiteY2092" fmla="*/ 778560 h 1503680"/>
              <a:gd name="connsiteX2093" fmla="*/ 10071904 w 12220383"/>
              <a:gd name="connsiteY2093" fmla="*/ 782722 h 1503680"/>
              <a:gd name="connsiteX2094" fmla="*/ 10070386 w 12220383"/>
              <a:gd name="connsiteY2094" fmla="*/ 780079 h 1503680"/>
              <a:gd name="connsiteX2095" fmla="*/ 10082024 w 12220383"/>
              <a:gd name="connsiteY2095" fmla="*/ 677854 h 1503680"/>
              <a:gd name="connsiteX2096" fmla="*/ 10094001 w 12220383"/>
              <a:gd name="connsiteY2096" fmla="*/ 650190 h 1503680"/>
              <a:gd name="connsiteX2097" fmla="*/ 10094844 w 12220383"/>
              <a:gd name="connsiteY2097" fmla="*/ 644572 h 1503680"/>
              <a:gd name="connsiteX2098" fmla="*/ 10094844 w 12220383"/>
              <a:gd name="connsiteY2098" fmla="*/ 649177 h 1503680"/>
              <a:gd name="connsiteX2099" fmla="*/ 10102941 w 12220383"/>
              <a:gd name="connsiteY2099" fmla="*/ 629272 h 1503680"/>
              <a:gd name="connsiteX2100" fmla="*/ 10097597 w 12220383"/>
              <a:gd name="connsiteY2100" fmla="*/ 626266 h 1503680"/>
              <a:gd name="connsiteX2101" fmla="*/ 10097612 w 12220383"/>
              <a:gd name="connsiteY2101" fmla="*/ 626180 h 1503680"/>
              <a:gd name="connsiteX2102" fmla="*/ 10103109 w 12220383"/>
              <a:gd name="connsiteY2102" fmla="*/ 629272 h 1503680"/>
              <a:gd name="connsiteX2103" fmla="*/ 10100411 w 12220383"/>
              <a:gd name="connsiteY2103" fmla="*/ 613753 h 1503680"/>
              <a:gd name="connsiteX2104" fmla="*/ 10099384 w 12220383"/>
              <a:gd name="connsiteY2104" fmla="*/ 615839 h 1503680"/>
              <a:gd name="connsiteX2105" fmla="*/ 10099568 w 12220383"/>
              <a:gd name="connsiteY2105" fmla="*/ 614766 h 1503680"/>
              <a:gd name="connsiteX2106" fmla="*/ 10102097 w 12220383"/>
              <a:gd name="connsiteY2106" fmla="*/ 610380 h 1503680"/>
              <a:gd name="connsiteX2107" fmla="*/ 10106314 w 12220383"/>
              <a:gd name="connsiteY2107" fmla="*/ 589969 h 1503680"/>
              <a:gd name="connsiteX2108" fmla="*/ 10117953 w 12220383"/>
              <a:gd name="connsiteY2108" fmla="*/ 540543 h 1503680"/>
              <a:gd name="connsiteX2109" fmla="*/ 10139038 w 12220383"/>
              <a:gd name="connsiteY2109" fmla="*/ 516590 h 1503680"/>
              <a:gd name="connsiteX2110" fmla="*/ 10139882 w 12220383"/>
              <a:gd name="connsiteY2110" fmla="*/ 514406 h 1503680"/>
              <a:gd name="connsiteX2111" fmla="*/ 10139882 w 12220383"/>
              <a:gd name="connsiteY2111" fmla="*/ 515577 h 1503680"/>
              <a:gd name="connsiteX2112" fmla="*/ 10144943 w 12220383"/>
              <a:gd name="connsiteY2112" fmla="*/ 535988 h 1503680"/>
              <a:gd name="connsiteX2113" fmla="*/ 10148167 w 12220383"/>
              <a:gd name="connsiteY2113" fmla="*/ 535988 h 1503680"/>
              <a:gd name="connsiteX2114" fmla="*/ 10148148 w 12220383"/>
              <a:gd name="connsiteY2114" fmla="*/ 536157 h 1503680"/>
              <a:gd name="connsiteX2115" fmla="*/ 10148692 w 12220383"/>
              <a:gd name="connsiteY2115" fmla="*/ 539677 h 1503680"/>
              <a:gd name="connsiteX2116" fmla="*/ 10148147 w 12220383"/>
              <a:gd name="connsiteY2116" fmla="*/ 536663 h 1503680"/>
              <a:gd name="connsiteX2117" fmla="*/ 10144942 w 12220383"/>
              <a:gd name="connsiteY2117" fmla="*/ 536663 h 1503680"/>
              <a:gd name="connsiteX2118" fmla="*/ 10143930 w 12220383"/>
              <a:gd name="connsiteY2118" fmla="*/ 536663 h 1503680"/>
              <a:gd name="connsiteX2119" fmla="*/ 10139038 w 12220383"/>
              <a:gd name="connsiteY2119" fmla="*/ 553532 h 1503680"/>
              <a:gd name="connsiteX2120" fmla="*/ 10140063 w 12220383"/>
              <a:gd name="connsiteY2120" fmla="*/ 555694 h 1503680"/>
              <a:gd name="connsiteX2121" fmla="*/ 10139376 w 12220383"/>
              <a:gd name="connsiteY2121" fmla="*/ 555893 h 1503680"/>
              <a:gd name="connsiteX2122" fmla="*/ 10139376 w 12220383"/>
              <a:gd name="connsiteY2122" fmla="*/ 557122 h 1503680"/>
              <a:gd name="connsiteX2123" fmla="*/ 10132122 w 12220383"/>
              <a:gd name="connsiteY2123" fmla="*/ 581028 h 1503680"/>
              <a:gd name="connsiteX2124" fmla="*/ 10139813 w 12220383"/>
              <a:gd name="connsiteY2124" fmla="*/ 572836 h 1503680"/>
              <a:gd name="connsiteX2125" fmla="*/ 10139817 w 12220383"/>
              <a:gd name="connsiteY2125" fmla="*/ 572837 h 1503680"/>
              <a:gd name="connsiteX2126" fmla="*/ 10132797 w 12220383"/>
              <a:gd name="connsiteY2126" fmla="*/ 581027 h 1503680"/>
              <a:gd name="connsiteX2127" fmla="*/ 10137032 w 12220383"/>
              <a:gd name="connsiteY2127" fmla="*/ 588520 h 1503680"/>
              <a:gd name="connsiteX2128" fmla="*/ 10136508 w 12220383"/>
              <a:gd name="connsiteY2128" fmla="*/ 588787 h 1503680"/>
              <a:gd name="connsiteX2129" fmla="*/ 10140557 w 12220383"/>
              <a:gd name="connsiteY2129" fmla="*/ 596885 h 1503680"/>
              <a:gd name="connsiteX2130" fmla="*/ 10143979 w 12220383"/>
              <a:gd name="connsiteY2130" fmla="*/ 585314 h 1503680"/>
              <a:gd name="connsiteX2131" fmla="*/ 10144774 w 12220383"/>
              <a:gd name="connsiteY2131" fmla="*/ 584907 h 1503680"/>
              <a:gd name="connsiteX2132" fmla="*/ 10144774 w 12220383"/>
              <a:gd name="connsiteY2132" fmla="*/ 573774 h 1503680"/>
              <a:gd name="connsiteX2133" fmla="*/ 10142331 w 12220383"/>
              <a:gd name="connsiteY2133" fmla="*/ 573268 h 1503680"/>
              <a:gd name="connsiteX2134" fmla="*/ 10145279 w 12220383"/>
              <a:gd name="connsiteY2134" fmla="*/ 573774 h 1503680"/>
              <a:gd name="connsiteX2135" fmla="*/ 10156244 w 12220383"/>
              <a:gd name="connsiteY2135" fmla="*/ 552519 h 1503680"/>
              <a:gd name="connsiteX2136" fmla="*/ 10155739 w 12220383"/>
              <a:gd name="connsiteY2136" fmla="*/ 552519 h 1503680"/>
              <a:gd name="connsiteX2137" fmla="*/ 10159449 w 12220383"/>
              <a:gd name="connsiteY2137" fmla="*/ 524349 h 1503680"/>
              <a:gd name="connsiteX2138" fmla="*/ 10159347 w 12220383"/>
              <a:gd name="connsiteY2138" fmla="*/ 524275 h 1503680"/>
              <a:gd name="connsiteX2139" fmla="*/ 10159449 w 12220383"/>
              <a:gd name="connsiteY2139" fmla="*/ 524180 h 1503680"/>
              <a:gd name="connsiteX2140" fmla="*/ 10156632 w 12220383"/>
              <a:gd name="connsiteY2140" fmla="*/ 507610 h 1503680"/>
              <a:gd name="connsiteX2141" fmla="*/ 10168979 w 12220383"/>
              <a:gd name="connsiteY2141" fmla="*/ 497823 h 1503680"/>
              <a:gd name="connsiteX2142" fmla="*/ 10176229 w 12220383"/>
              <a:gd name="connsiteY2142" fmla="*/ 483864 h 1503680"/>
              <a:gd name="connsiteX2143" fmla="*/ 10176316 w 12220383"/>
              <a:gd name="connsiteY2143" fmla="*/ 483864 h 1503680"/>
              <a:gd name="connsiteX2144" fmla="*/ 10176304 w 12220383"/>
              <a:gd name="connsiteY2144" fmla="*/ 483720 h 1503680"/>
              <a:gd name="connsiteX2145" fmla="*/ 10176317 w 12220383"/>
              <a:gd name="connsiteY2145" fmla="*/ 483695 h 1503680"/>
              <a:gd name="connsiteX2146" fmla="*/ 10176302 w 12220383"/>
              <a:gd name="connsiteY2146" fmla="*/ 483691 h 1503680"/>
              <a:gd name="connsiteX2147" fmla="*/ 10175978 w 12220383"/>
              <a:gd name="connsiteY2147" fmla="*/ 479816 h 1503680"/>
              <a:gd name="connsiteX2148" fmla="*/ 10175848 w 12220383"/>
              <a:gd name="connsiteY2148" fmla="*/ 479581 h 1503680"/>
              <a:gd name="connsiteX2149" fmla="*/ 10175978 w 12220383"/>
              <a:gd name="connsiteY2149" fmla="*/ 479647 h 1503680"/>
              <a:gd name="connsiteX2150" fmla="*/ 10176147 w 12220383"/>
              <a:gd name="connsiteY2150" fmla="*/ 471888 h 1503680"/>
              <a:gd name="connsiteX2151" fmla="*/ 10174539 w 12220383"/>
              <a:gd name="connsiteY2151" fmla="*/ 468611 h 1503680"/>
              <a:gd name="connsiteX2152" fmla="*/ 10176823 w 12220383"/>
              <a:gd name="connsiteY2152" fmla="*/ 471719 h 1503680"/>
              <a:gd name="connsiteX2153" fmla="*/ 10179859 w 12220383"/>
              <a:gd name="connsiteY2153" fmla="*/ 450970 h 1503680"/>
              <a:gd name="connsiteX2154" fmla="*/ 10176104 w 12220383"/>
              <a:gd name="connsiteY2154" fmla="*/ 423710 h 1503680"/>
              <a:gd name="connsiteX2155" fmla="*/ 10188831 w 12220383"/>
              <a:gd name="connsiteY2155" fmla="*/ 426655 h 1503680"/>
              <a:gd name="connsiteX2156" fmla="*/ 10228776 w 12220383"/>
              <a:gd name="connsiteY2156" fmla="*/ 423642 h 1503680"/>
              <a:gd name="connsiteX2157" fmla="*/ 10245644 w 12220383"/>
              <a:gd name="connsiteY2157" fmla="*/ 413352 h 1503680"/>
              <a:gd name="connsiteX2158" fmla="*/ 10267741 w 12220383"/>
              <a:gd name="connsiteY2158" fmla="*/ 403400 h 1503680"/>
              <a:gd name="connsiteX2159" fmla="*/ 10308898 w 12220383"/>
              <a:gd name="connsiteY2159" fmla="*/ 382145 h 1503680"/>
              <a:gd name="connsiteX2160" fmla="*/ 10335986 w 12220383"/>
              <a:gd name="connsiteY2160" fmla="*/ 370072 h 1503680"/>
              <a:gd name="connsiteX2161" fmla="*/ 10358658 w 12220383"/>
              <a:gd name="connsiteY2161" fmla="*/ 350939 h 1503680"/>
              <a:gd name="connsiteX2162" fmla="*/ 10358658 w 12220383"/>
              <a:gd name="connsiteY2162" fmla="*/ 350939 h 1503680"/>
              <a:gd name="connsiteX2163" fmla="*/ 10387334 w 12220383"/>
              <a:gd name="connsiteY2163" fmla="*/ 339805 h 1503680"/>
              <a:gd name="connsiteX2164" fmla="*/ 10388177 w 12220383"/>
              <a:gd name="connsiteY2164" fmla="*/ 335028 h 1503680"/>
              <a:gd name="connsiteX2165" fmla="*/ 10388177 w 12220383"/>
              <a:gd name="connsiteY2165" fmla="*/ 340142 h 1503680"/>
              <a:gd name="connsiteX2166" fmla="*/ 10411792 w 12220383"/>
              <a:gd name="connsiteY2166" fmla="*/ 326141 h 1503680"/>
              <a:gd name="connsiteX2167" fmla="*/ 10404035 w 12220383"/>
              <a:gd name="connsiteY2167" fmla="*/ 326141 h 1503680"/>
              <a:gd name="connsiteX2168" fmla="*/ 10404164 w 12220383"/>
              <a:gd name="connsiteY2168" fmla="*/ 325973 h 1503680"/>
              <a:gd name="connsiteX2169" fmla="*/ 10410948 w 12220383"/>
              <a:gd name="connsiteY2169" fmla="*/ 325973 h 1503680"/>
              <a:gd name="connsiteX2170" fmla="*/ 10435238 w 12220383"/>
              <a:gd name="connsiteY2170" fmla="*/ 317707 h 1503680"/>
              <a:gd name="connsiteX2171" fmla="*/ 10459697 w 12220383"/>
              <a:gd name="connsiteY2171" fmla="*/ 309948 h 1503680"/>
              <a:gd name="connsiteX2172" fmla="*/ 10458639 w 12220383"/>
              <a:gd name="connsiteY2172" fmla="*/ 309778 h 1503680"/>
              <a:gd name="connsiteX2173" fmla="*/ 10458854 w 12220383"/>
              <a:gd name="connsiteY2173" fmla="*/ 309778 h 1503680"/>
              <a:gd name="connsiteX2174" fmla="*/ 10475534 w 12220383"/>
              <a:gd name="connsiteY2174" fmla="*/ 297268 h 1503680"/>
              <a:gd name="connsiteX2175" fmla="*/ 10485315 w 12220383"/>
              <a:gd name="connsiteY2175" fmla="*/ 296706 h 1503680"/>
              <a:gd name="connsiteX2176" fmla="*/ 10491915 w 12220383"/>
              <a:gd name="connsiteY2176" fmla="*/ 289538 h 1503680"/>
              <a:gd name="connsiteX2177" fmla="*/ 10491916 w 12220383"/>
              <a:gd name="connsiteY2177" fmla="*/ 289537 h 1503680"/>
              <a:gd name="connsiteX2178" fmla="*/ 10506760 w 12220383"/>
              <a:gd name="connsiteY2178" fmla="*/ 287850 h 1503680"/>
              <a:gd name="connsiteX2179" fmla="*/ 10504831 w 12220383"/>
              <a:gd name="connsiteY2179" fmla="*/ 286695 h 1503680"/>
              <a:gd name="connsiteX2180" fmla="*/ 10509120 w 12220383"/>
              <a:gd name="connsiteY2180" fmla="*/ 287174 h 1503680"/>
              <a:gd name="connsiteX2181" fmla="*/ 10515530 w 12220383"/>
              <a:gd name="connsiteY2181" fmla="*/ 273342 h 1503680"/>
              <a:gd name="connsiteX2182" fmla="*/ 10587388 w 12220383"/>
              <a:gd name="connsiteY2182" fmla="*/ 248207 h 1503680"/>
              <a:gd name="connsiteX2183" fmla="*/ 10634386 w 12220383"/>
              <a:gd name="connsiteY2183" fmla="*/ 233448 h 1503680"/>
              <a:gd name="connsiteX2184" fmla="*/ 10679057 w 12220383"/>
              <a:gd name="connsiteY2184" fmla="*/ 216698 h 1503680"/>
              <a:gd name="connsiteX2185" fmla="*/ 10702257 w 12220383"/>
              <a:gd name="connsiteY2185" fmla="*/ 213290 h 1503680"/>
              <a:gd name="connsiteX2186" fmla="*/ 10702426 w 12220383"/>
              <a:gd name="connsiteY2186" fmla="*/ 216494 h 1503680"/>
              <a:gd name="connsiteX2187" fmla="*/ 10702912 w 12220383"/>
              <a:gd name="connsiteY2187" fmla="*/ 217098 h 1503680"/>
              <a:gd name="connsiteX2188" fmla="*/ 10702427 w 12220383"/>
              <a:gd name="connsiteY2188" fmla="*/ 216832 h 1503680"/>
              <a:gd name="connsiteX2189" fmla="*/ 10706475 w 12220383"/>
              <a:gd name="connsiteY2189" fmla="*/ 228134 h 1503680"/>
              <a:gd name="connsiteX2190" fmla="*/ 10721657 w 12220383"/>
              <a:gd name="connsiteY2190" fmla="*/ 228134 h 1503680"/>
              <a:gd name="connsiteX2191" fmla="*/ 10714740 w 12220383"/>
              <a:gd name="connsiteY2191" fmla="*/ 223580 h 1503680"/>
              <a:gd name="connsiteX2192" fmla="*/ 10713952 w 12220383"/>
              <a:gd name="connsiteY2192" fmla="*/ 223149 h 1503680"/>
              <a:gd name="connsiteX2193" fmla="*/ 10714739 w 12220383"/>
              <a:gd name="connsiteY2193" fmla="*/ 223242 h 1503680"/>
              <a:gd name="connsiteX2194" fmla="*/ 10718956 w 12220383"/>
              <a:gd name="connsiteY2194" fmla="*/ 220037 h 1503680"/>
              <a:gd name="connsiteX2195" fmla="*/ 10715751 w 12220383"/>
              <a:gd name="connsiteY2195" fmla="*/ 212046 h 1503680"/>
              <a:gd name="connsiteX2196" fmla="*/ 10715196 w 12220383"/>
              <a:gd name="connsiteY2196" fmla="*/ 207871 h 1503680"/>
              <a:gd name="connsiteX2197" fmla="*/ 10721319 w 12220383"/>
              <a:gd name="connsiteY2197" fmla="*/ 219699 h 1503680"/>
              <a:gd name="connsiteX2198" fmla="*/ 10740549 w 12220383"/>
              <a:gd name="connsiteY2198" fmla="*/ 225097 h 1503680"/>
              <a:gd name="connsiteX2199" fmla="*/ 10800767 w 12220383"/>
              <a:gd name="connsiteY2199" fmla="*/ 212277 h 1503680"/>
              <a:gd name="connsiteX2200" fmla="*/ 10814767 w 12220383"/>
              <a:gd name="connsiteY2200" fmla="*/ 212277 h 1503680"/>
              <a:gd name="connsiteX2201" fmla="*/ 10851371 w 12220383"/>
              <a:gd name="connsiteY2201" fmla="*/ 190348 h 1503680"/>
              <a:gd name="connsiteX2202" fmla="*/ 10917831 w 12220383"/>
              <a:gd name="connsiteY2202" fmla="*/ 133500 h 1503680"/>
              <a:gd name="connsiteX2203" fmla="*/ 10950499 w 12220383"/>
              <a:gd name="connsiteY2203" fmla="*/ 102954 h 1503680"/>
              <a:gd name="connsiteX2204" fmla="*/ 10956626 w 12220383"/>
              <a:gd name="connsiteY2204" fmla="*/ 103475 h 1503680"/>
              <a:gd name="connsiteX2205" fmla="*/ 10964048 w 12220383"/>
              <a:gd name="connsiteY2205" fmla="*/ 101113 h 1503680"/>
              <a:gd name="connsiteX2206" fmla="*/ 10958391 w 12220383"/>
              <a:gd name="connsiteY2206" fmla="*/ 96181 h 1503680"/>
              <a:gd name="connsiteX2207" fmla="*/ 10960337 w 12220383"/>
              <a:gd name="connsiteY2207" fmla="*/ 94534 h 1503680"/>
              <a:gd name="connsiteX2208" fmla="*/ 11002676 w 12220383"/>
              <a:gd name="connsiteY2208" fmla="*/ 64339 h 1503680"/>
              <a:gd name="connsiteX2209" fmla="*/ 11017074 w 12220383"/>
              <a:gd name="connsiteY2209" fmla="*/ 51671 h 1503680"/>
              <a:gd name="connsiteX2210" fmla="*/ 11022520 w 12220383"/>
              <a:gd name="connsiteY2210" fmla="*/ 53434 h 1503680"/>
              <a:gd name="connsiteX2211" fmla="*/ 11022074 w 12220383"/>
              <a:gd name="connsiteY2211" fmla="*/ 54893 h 1503680"/>
              <a:gd name="connsiteX2212" fmla="*/ 11027303 w 12220383"/>
              <a:gd name="connsiteY2212" fmla="*/ 59616 h 1503680"/>
              <a:gd name="connsiteX2213" fmla="*/ 11026390 w 12220383"/>
              <a:gd name="connsiteY2213" fmla="*/ 49476 h 1503680"/>
              <a:gd name="connsiteX2214" fmla="*/ 11028653 w 12220383"/>
              <a:gd name="connsiteY2214" fmla="*/ 42072 h 1503680"/>
              <a:gd name="connsiteX2215" fmla="*/ 11055431 w 12220383"/>
              <a:gd name="connsiteY2215" fmla="*/ 15926 h 1503680"/>
              <a:gd name="connsiteX2216" fmla="*/ 11078140 w 12220383"/>
              <a:gd name="connsiteY2216" fmla="*/ 0 h 1503680"/>
              <a:gd name="connsiteX2217" fmla="*/ 11203917 w 12220383"/>
              <a:gd name="connsiteY2217" fmla="*/ 0 h 1503680"/>
              <a:gd name="connsiteX2218" fmla="*/ 11201548 w 12220383"/>
              <a:gd name="connsiteY2218" fmla="*/ 5804 h 1503680"/>
              <a:gd name="connsiteX2219" fmla="*/ 11216181 w 12220383"/>
              <a:gd name="connsiteY2219" fmla="*/ 4918 h 1503680"/>
              <a:gd name="connsiteX2220" fmla="*/ 11216083 w 12220383"/>
              <a:gd name="connsiteY2220" fmla="*/ 0 h 1503680"/>
              <a:gd name="connsiteX2221" fmla="*/ 12220383 w 12220383"/>
              <a:gd name="connsiteY2221" fmla="*/ 0 h 1503680"/>
              <a:gd name="connsiteX2222" fmla="*/ 12220383 w 12220383"/>
              <a:gd name="connsiteY2222" fmla="*/ 1503680 h 1503680"/>
              <a:gd name="connsiteX2223" fmla="*/ 7685845 w 12220383"/>
              <a:gd name="connsiteY2223" fmla="*/ 1503680 h 1503680"/>
              <a:gd name="connsiteX2224" fmla="*/ 7693346 w 12220383"/>
              <a:gd name="connsiteY2224" fmla="*/ 1499212 h 1503680"/>
              <a:gd name="connsiteX2225" fmla="*/ 7693152 w 12220383"/>
              <a:gd name="connsiteY2225" fmla="*/ 1499001 h 1503680"/>
              <a:gd name="connsiteX2226" fmla="*/ 7698236 w 12220383"/>
              <a:gd name="connsiteY2226" fmla="*/ 1493913 h 1503680"/>
              <a:gd name="connsiteX2227" fmla="*/ 7698056 w 12220383"/>
              <a:gd name="connsiteY2227" fmla="*/ 1493496 h 1503680"/>
              <a:gd name="connsiteX2228" fmla="*/ 7698440 w 12220383"/>
              <a:gd name="connsiteY2228" fmla="*/ 1493913 h 1503680"/>
              <a:gd name="connsiteX2229" fmla="*/ 7736950 w 12220383"/>
              <a:gd name="connsiteY2229" fmla="*/ 1484537 h 1503680"/>
              <a:gd name="connsiteX2230" fmla="*/ 7737226 w 12220383"/>
              <a:gd name="connsiteY2230" fmla="*/ 1484383 h 1503680"/>
              <a:gd name="connsiteX2231" fmla="*/ 7737154 w 12220383"/>
              <a:gd name="connsiteY2231" fmla="*/ 1484537 h 1503680"/>
              <a:gd name="connsiteX2232" fmla="*/ 7757530 w 12220383"/>
              <a:gd name="connsiteY2232" fmla="*/ 1479645 h 1503680"/>
              <a:gd name="connsiteX2233" fmla="*/ 7757530 w 12220383"/>
              <a:gd name="connsiteY2233" fmla="*/ 1479409 h 1503680"/>
              <a:gd name="connsiteX2234" fmla="*/ 7771181 w 12220383"/>
              <a:gd name="connsiteY2234" fmla="*/ 1474142 h 1503680"/>
              <a:gd name="connsiteX2235" fmla="*/ 7771181 w 12220383"/>
              <a:gd name="connsiteY2235" fmla="*/ 1472570 h 1503680"/>
              <a:gd name="connsiteX2236" fmla="*/ 7772404 w 12220383"/>
              <a:gd name="connsiteY2236" fmla="*/ 1474754 h 1503680"/>
              <a:gd name="connsiteX2237" fmla="*/ 7786667 w 12220383"/>
              <a:gd name="connsiteY2237" fmla="*/ 1460691 h 1503680"/>
              <a:gd name="connsiteX2238" fmla="*/ 7782852 w 12220383"/>
              <a:gd name="connsiteY2238" fmla="*/ 1460691 h 1503680"/>
              <a:gd name="connsiteX2239" fmla="*/ 7786871 w 12220383"/>
              <a:gd name="connsiteY2239" fmla="*/ 1460079 h 1503680"/>
              <a:gd name="connsiteX2240" fmla="*/ 7796916 w 12220383"/>
              <a:gd name="connsiteY2240" fmla="*/ 1453045 h 1503680"/>
              <a:gd name="connsiteX2241" fmla="*/ 7805820 w 12220383"/>
              <a:gd name="connsiteY2241" fmla="*/ 1454372 h 1503680"/>
              <a:gd name="connsiteX2242" fmla="*/ 7807276 w 12220383"/>
              <a:gd name="connsiteY2242" fmla="*/ 1454319 h 1503680"/>
              <a:gd name="connsiteX2243" fmla="*/ 7807043 w 12220383"/>
              <a:gd name="connsiteY2243" fmla="*/ 1454372 h 1503680"/>
              <a:gd name="connsiteX2244" fmla="*/ 7814786 w 12220383"/>
              <a:gd name="connsiteY2244" fmla="*/ 1463951 h 1503680"/>
              <a:gd name="connsiteX2245" fmla="*/ 7822529 w 12220383"/>
              <a:gd name="connsiteY2245" fmla="*/ 1458244 h 1503680"/>
              <a:gd name="connsiteX2246" fmla="*/ 7817027 w 12220383"/>
              <a:gd name="connsiteY2246" fmla="*/ 1469047 h 1503680"/>
              <a:gd name="connsiteX2247" fmla="*/ 7810302 w 12220383"/>
              <a:gd name="connsiteY2247" fmla="*/ 1476384 h 1503680"/>
              <a:gd name="connsiteX2248" fmla="*/ 7856760 w 12220383"/>
              <a:gd name="connsiteY2248" fmla="*/ 1456002 h 1503680"/>
              <a:gd name="connsiteX2249" fmla="*/ 7855846 w 12220383"/>
              <a:gd name="connsiteY2249" fmla="*/ 1454880 h 1503680"/>
              <a:gd name="connsiteX2250" fmla="*/ 7854111 w 12220383"/>
              <a:gd name="connsiteY2250" fmla="*/ 1435213 h 1503680"/>
              <a:gd name="connsiteX2251" fmla="*/ 7846980 w 12220383"/>
              <a:gd name="connsiteY2251" fmla="*/ 1444996 h 1503680"/>
              <a:gd name="connsiteX2252" fmla="*/ 7847109 w 12220383"/>
              <a:gd name="connsiteY2252" fmla="*/ 1445154 h 1503680"/>
              <a:gd name="connsiteX2253" fmla="*/ 7846800 w 12220383"/>
              <a:gd name="connsiteY2253" fmla="*/ 1445225 h 1503680"/>
              <a:gd name="connsiteX2254" fmla="*/ 7853906 w 12220383"/>
              <a:gd name="connsiteY2254" fmla="*/ 1435213 h 1503680"/>
              <a:gd name="connsiteX2255" fmla="*/ 7859612 w 12220383"/>
              <a:gd name="connsiteY2255" fmla="*/ 1432156 h 1503680"/>
              <a:gd name="connsiteX2256" fmla="*/ 7859921 w 12220383"/>
              <a:gd name="connsiteY2256" fmla="*/ 1432105 h 1503680"/>
              <a:gd name="connsiteX2257" fmla="*/ 7859817 w 12220383"/>
              <a:gd name="connsiteY2257" fmla="*/ 1432156 h 1503680"/>
              <a:gd name="connsiteX2258" fmla="*/ 7889361 w 12220383"/>
              <a:gd name="connsiteY2258" fmla="*/ 1417481 h 1503680"/>
              <a:gd name="connsiteX2259" fmla="*/ 7888930 w 12220383"/>
              <a:gd name="connsiteY2259" fmla="*/ 1417695 h 1503680"/>
              <a:gd name="connsiteX2260" fmla="*/ 7889157 w 12220383"/>
              <a:gd name="connsiteY2260" fmla="*/ 1417481 h 1503680"/>
              <a:gd name="connsiteX2261" fmla="*/ 7923184 w 12220383"/>
              <a:gd name="connsiteY2261" fmla="*/ 1411163 h 1503680"/>
              <a:gd name="connsiteX2262" fmla="*/ 7923395 w 12220383"/>
              <a:gd name="connsiteY2262" fmla="*/ 1411137 h 1503680"/>
              <a:gd name="connsiteX2263" fmla="*/ 7923389 w 12220383"/>
              <a:gd name="connsiteY2263" fmla="*/ 1411162 h 1503680"/>
              <a:gd name="connsiteX2264" fmla="*/ 7932761 w 12220383"/>
              <a:gd name="connsiteY2264" fmla="*/ 1418499 h 1503680"/>
              <a:gd name="connsiteX2265" fmla="*/ 7947228 w 12220383"/>
              <a:gd name="connsiteY2265" fmla="*/ 1410958 h 1503680"/>
              <a:gd name="connsiteX2266" fmla="*/ 7946756 w 12220383"/>
              <a:gd name="connsiteY2266" fmla="*/ 1410668 h 1503680"/>
              <a:gd name="connsiteX2267" fmla="*/ 7962918 w 12220383"/>
              <a:gd name="connsiteY2267" fmla="*/ 1400767 h 1503680"/>
              <a:gd name="connsiteX2268" fmla="*/ 7965677 w 12220383"/>
              <a:gd name="connsiteY2268" fmla="*/ 1398446 h 1503680"/>
              <a:gd name="connsiteX2269" fmla="*/ 7963528 w 12220383"/>
              <a:gd name="connsiteY2269" fmla="*/ 1400972 h 1503680"/>
              <a:gd name="connsiteX2270" fmla="*/ 7977180 w 12220383"/>
              <a:gd name="connsiteY2270" fmla="*/ 1396691 h 1503680"/>
              <a:gd name="connsiteX2271" fmla="*/ 7992055 w 12220383"/>
              <a:gd name="connsiteY2271" fmla="*/ 1387927 h 1503680"/>
              <a:gd name="connsiteX2272" fmla="*/ 7971883 w 12220383"/>
              <a:gd name="connsiteY2272" fmla="*/ 1387927 h 1503680"/>
              <a:gd name="connsiteX2273" fmla="*/ 7971883 w 12220383"/>
              <a:gd name="connsiteY2273" fmla="*/ 1387723 h 1503680"/>
              <a:gd name="connsiteX2274" fmla="*/ 7971883 w 12220383"/>
              <a:gd name="connsiteY2274" fmla="*/ 1381116 h 1503680"/>
              <a:gd name="connsiteX2275" fmla="*/ 8005910 w 12220383"/>
              <a:gd name="connsiteY2275" fmla="*/ 1366934 h 1503680"/>
              <a:gd name="connsiteX2276" fmla="*/ 8006989 w 12220383"/>
              <a:gd name="connsiteY2276" fmla="*/ 1366749 h 1503680"/>
              <a:gd name="connsiteX2277" fmla="*/ 8006114 w 12220383"/>
              <a:gd name="connsiteY2277" fmla="*/ 1367341 h 1503680"/>
              <a:gd name="connsiteX2278" fmla="*/ 8017116 w 12220383"/>
              <a:gd name="connsiteY2278" fmla="*/ 1367341 h 1503680"/>
              <a:gd name="connsiteX2279" fmla="*/ 8018740 w 12220383"/>
              <a:gd name="connsiteY2279" fmla="*/ 1367952 h 1503680"/>
              <a:gd name="connsiteX2280" fmla="*/ 8017320 w 12220383"/>
              <a:gd name="connsiteY2280" fmla="*/ 1367952 h 1503680"/>
              <a:gd name="connsiteX2281" fmla="*/ 8011208 w 12220383"/>
              <a:gd name="connsiteY2281" fmla="*/ 1377940 h 1503680"/>
              <a:gd name="connsiteX2282" fmla="*/ 8035455 w 12220383"/>
              <a:gd name="connsiteY2282" fmla="*/ 1387316 h 1503680"/>
              <a:gd name="connsiteX2283" fmla="*/ 8033964 w 12220383"/>
              <a:gd name="connsiteY2283" fmla="*/ 1385990 h 1503680"/>
              <a:gd name="connsiteX2284" fmla="*/ 8035454 w 12220383"/>
              <a:gd name="connsiteY2284" fmla="*/ 1386704 h 1503680"/>
              <a:gd name="connsiteX2285" fmla="*/ 8060108 w 12220383"/>
              <a:gd name="connsiteY2285" fmla="*/ 1374271 h 1503680"/>
              <a:gd name="connsiteX2286" fmla="*/ 8060108 w 12220383"/>
              <a:gd name="connsiteY2286" fmla="*/ 1374269 h 1503680"/>
              <a:gd name="connsiteX2287" fmla="*/ 8060109 w 12220383"/>
              <a:gd name="connsiteY2287" fmla="*/ 1374271 h 1503680"/>
              <a:gd name="connsiteX2288" fmla="*/ 8069050 w 12220383"/>
              <a:gd name="connsiteY2288" fmla="*/ 1360769 h 1503680"/>
              <a:gd name="connsiteX2289" fmla="*/ 8070500 w 12220383"/>
              <a:gd name="connsiteY2289" fmla="*/ 1359596 h 1503680"/>
              <a:gd name="connsiteX2290" fmla="*/ 8108603 w 12220383"/>
              <a:gd name="connsiteY2290" fmla="*/ 1342679 h 1503680"/>
              <a:gd name="connsiteX2291" fmla="*/ 8104527 w 12220383"/>
              <a:gd name="connsiteY2291" fmla="*/ 1333915 h 1503680"/>
              <a:gd name="connsiteX2292" fmla="*/ 8099578 w 12220383"/>
              <a:gd name="connsiteY2292" fmla="*/ 1334924 h 1503680"/>
              <a:gd name="connsiteX2293" fmla="*/ 8104325 w 12220383"/>
              <a:gd name="connsiteY2293" fmla="*/ 1332896 h 1503680"/>
              <a:gd name="connsiteX2294" fmla="*/ 8104325 w 12220383"/>
              <a:gd name="connsiteY2294" fmla="*/ 1323113 h 1503680"/>
              <a:gd name="connsiteX2295" fmla="*/ 8147341 w 12220383"/>
              <a:gd name="connsiteY2295" fmla="*/ 1314994 h 1503680"/>
              <a:gd name="connsiteX2296" fmla="*/ 8152720 w 12220383"/>
              <a:gd name="connsiteY2296" fmla="*/ 1322851 h 1503680"/>
              <a:gd name="connsiteX2297" fmla="*/ 8166674 w 12220383"/>
              <a:gd name="connsiteY2297" fmla="*/ 1313736 h 1503680"/>
              <a:gd name="connsiteX2298" fmla="*/ 8161580 w 12220383"/>
              <a:gd name="connsiteY2298" fmla="*/ 1306297 h 1503680"/>
              <a:gd name="connsiteX2299" fmla="*/ 8158010 w 12220383"/>
              <a:gd name="connsiteY2299" fmla="*/ 1304645 h 1503680"/>
              <a:gd name="connsiteX2300" fmla="*/ 8159542 w 12220383"/>
              <a:gd name="connsiteY2300" fmla="*/ 1303138 h 1503680"/>
              <a:gd name="connsiteX2301" fmla="*/ 8193952 w 12220383"/>
              <a:gd name="connsiteY2301" fmla="*/ 1289559 h 1503680"/>
              <a:gd name="connsiteX2302" fmla="*/ 8226782 w 12220383"/>
              <a:gd name="connsiteY2302" fmla="*/ 1285479 h 1503680"/>
              <a:gd name="connsiteX2303" fmla="*/ 8226782 w 12220383"/>
              <a:gd name="connsiteY2303" fmla="*/ 1299062 h 1503680"/>
              <a:gd name="connsiteX2304" fmla="*/ 8220263 w 12220383"/>
              <a:gd name="connsiteY2304" fmla="*/ 1308437 h 1503680"/>
              <a:gd name="connsiteX2305" fmla="*/ 8231413 w 12220383"/>
              <a:gd name="connsiteY2305" fmla="*/ 1310282 h 1503680"/>
              <a:gd name="connsiteX2306" fmla="*/ 8240160 w 12220383"/>
              <a:gd name="connsiteY2306" fmla="*/ 1304089 h 1503680"/>
              <a:gd name="connsiteX2307" fmla="*/ 8242064 w 12220383"/>
              <a:gd name="connsiteY2307" fmla="*/ 1303750 h 1503680"/>
              <a:gd name="connsiteX2308" fmla="*/ 8247158 w 12220383"/>
              <a:gd name="connsiteY2308" fmla="*/ 1298858 h 1503680"/>
              <a:gd name="connsiteX2309" fmla="*/ 8251026 w 12220383"/>
              <a:gd name="connsiteY2309" fmla="*/ 1292382 h 1503680"/>
              <a:gd name="connsiteX2310" fmla="*/ 8295448 w 12220383"/>
              <a:gd name="connsiteY2310" fmla="*/ 1278680 h 1503680"/>
              <a:gd name="connsiteX2311" fmla="*/ 8426667 w 12220383"/>
              <a:gd name="connsiteY2311" fmla="*/ 1232413 h 1503680"/>
              <a:gd name="connsiteX2312" fmla="*/ 8495741 w 12220383"/>
              <a:gd name="connsiteY2312" fmla="*/ 1209789 h 1503680"/>
              <a:gd name="connsiteX2313" fmla="*/ 8603936 w 12220383"/>
              <a:gd name="connsiteY2313" fmla="*/ 1178605 h 1503680"/>
              <a:gd name="connsiteX2314" fmla="*/ 8622683 w 12220383"/>
              <a:gd name="connsiteY2314" fmla="*/ 1177178 h 1503680"/>
              <a:gd name="connsiteX2315" fmla="*/ 8633277 w 12220383"/>
              <a:gd name="connsiteY2315" fmla="*/ 1177178 h 1503680"/>
              <a:gd name="connsiteX2316" fmla="*/ 8657932 w 12220383"/>
              <a:gd name="connsiteY2316" fmla="*/ 1173102 h 1503680"/>
              <a:gd name="connsiteX2317" fmla="*/ 8661501 w 12220383"/>
              <a:gd name="connsiteY2317" fmla="*/ 1170114 h 1503680"/>
              <a:gd name="connsiteX2318" fmla="*/ 8657117 w 12220383"/>
              <a:gd name="connsiteY2318" fmla="*/ 1177994 h 1503680"/>
              <a:gd name="connsiteX2319" fmla="*/ 8681161 w 12220383"/>
              <a:gd name="connsiteY2319" fmla="*/ 1177994 h 1503680"/>
              <a:gd name="connsiteX2320" fmla="*/ 8673036 w 12220383"/>
              <a:gd name="connsiteY2320" fmla="*/ 1170184 h 1503680"/>
              <a:gd name="connsiteX2321" fmla="*/ 8681975 w 12220383"/>
              <a:gd name="connsiteY2321" fmla="*/ 1173102 h 1503680"/>
              <a:gd name="connsiteX2322" fmla="*/ 8702351 w 12220383"/>
              <a:gd name="connsiteY2322" fmla="*/ 1166987 h 1503680"/>
              <a:gd name="connsiteX2323" fmla="*/ 8710530 w 12220383"/>
              <a:gd name="connsiteY2323" fmla="*/ 1163748 h 1503680"/>
              <a:gd name="connsiteX2324" fmla="*/ 8717248 w 12220383"/>
              <a:gd name="connsiteY2324" fmla="*/ 1164268 h 1503680"/>
              <a:gd name="connsiteX2325" fmla="*/ 8716742 w 12220383"/>
              <a:gd name="connsiteY2325" fmla="*/ 1164338 h 1503680"/>
              <a:gd name="connsiteX2326" fmla="*/ 8700517 w 12220383"/>
              <a:gd name="connsiteY2326" fmla="*/ 1171064 h 1503680"/>
              <a:gd name="connsiteX2327" fmla="*/ 8734341 w 12220383"/>
              <a:gd name="connsiteY2327" fmla="*/ 1161892 h 1503680"/>
              <a:gd name="connsiteX2328" fmla="*/ 8730864 w 12220383"/>
              <a:gd name="connsiteY2328" fmla="*/ 1162375 h 1503680"/>
              <a:gd name="connsiteX2329" fmla="*/ 8736174 w 12220383"/>
              <a:gd name="connsiteY2329" fmla="*/ 1157815 h 1503680"/>
              <a:gd name="connsiteX2330" fmla="*/ 8786299 w 12220383"/>
              <a:gd name="connsiteY2330" fmla="*/ 1140287 h 1503680"/>
              <a:gd name="connsiteX2331" fmla="*/ 8928929 w 12220383"/>
              <a:gd name="connsiteY2331" fmla="*/ 1119905 h 1503680"/>
              <a:gd name="connsiteX2332" fmla="*/ 8940543 w 12220383"/>
              <a:gd name="connsiteY2332" fmla="*/ 1125204 h 1503680"/>
              <a:gd name="connsiteX2333" fmla="*/ 8957862 w 12220383"/>
              <a:gd name="connsiteY2333" fmla="*/ 1144159 h 1503680"/>
              <a:gd name="connsiteX2334" fmla="*/ 8976201 w 12220383"/>
              <a:gd name="connsiteY2334" fmla="*/ 1155777 h 1503680"/>
              <a:gd name="connsiteX2335" fmla="*/ 8961937 w 12220383"/>
              <a:gd name="connsiteY2335" fmla="*/ 1179828 h 1503680"/>
              <a:gd name="connsiteX2336" fmla="*/ 8992909 w 12220383"/>
              <a:gd name="connsiteY2336" fmla="*/ 1186758 h 1503680"/>
              <a:gd name="connsiteX2337" fmla="*/ 8962549 w 12220383"/>
              <a:gd name="connsiteY2337" fmla="*/ 1207139 h 1503680"/>
              <a:gd name="connsiteX2338" fmla="*/ 8872081 w 12220383"/>
              <a:gd name="connsiteY2338" fmla="*/ 1217942 h 1503680"/>
              <a:gd name="connsiteX2339" fmla="*/ 8751049 w 12220383"/>
              <a:gd name="connsiteY2339" fmla="*/ 1246884 h 1503680"/>
              <a:gd name="connsiteX2340" fmla="*/ 8800970 w 12220383"/>
              <a:gd name="connsiteY2340" fmla="*/ 1260133 h 1503680"/>
              <a:gd name="connsiteX2341" fmla="*/ 8803007 w 12220383"/>
              <a:gd name="connsiteY2341" fmla="*/ 1260133 h 1503680"/>
              <a:gd name="connsiteX2342" fmla="*/ 8805044 w 12220383"/>
              <a:gd name="connsiteY2342" fmla="*/ 1260133 h 1503680"/>
              <a:gd name="connsiteX2343" fmla="*/ 8805044 w 12220383"/>
              <a:gd name="connsiteY2343" fmla="*/ 1257483 h 1503680"/>
              <a:gd name="connsiteX2344" fmla="*/ 8839479 w 12220383"/>
              <a:gd name="connsiteY2344" fmla="*/ 1241381 h 1503680"/>
              <a:gd name="connsiteX2345" fmla="*/ 8845926 w 12220383"/>
              <a:gd name="connsiteY2345" fmla="*/ 1239894 h 1503680"/>
              <a:gd name="connsiteX2346" fmla="*/ 8837238 w 12220383"/>
              <a:gd name="connsiteY2346" fmla="*/ 1244438 h 1503680"/>
              <a:gd name="connsiteX2347" fmla="*/ 8867191 w 12220383"/>
              <a:gd name="connsiteY2347" fmla="*/ 1240362 h 1503680"/>
              <a:gd name="connsiteX2348" fmla="*/ 8856144 w 12220383"/>
              <a:gd name="connsiteY2348" fmla="*/ 1237990 h 1503680"/>
              <a:gd name="connsiteX2349" fmla="*/ 8869432 w 12220383"/>
              <a:gd name="connsiteY2349" fmla="*/ 1237305 h 1503680"/>
              <a:gd name="connsiteX2350" fmla="*/ 8904886 w 12220383"/>
              <a:gd name="connsiteY2350" fmla="*/ 1232413 h 1503680"/>
              <a:gd name="connsiteX2351" fmla="*/ 8921390 w 12220383"/>
              <a:gd name="connsiteY2351" fmla="*/ 1240973 h 1503680"/>
              <a:gd name="connsiteX2352" fmla="*/ 8981294 w 12220383"/>
              <a:gd name="connsiteY2352" fmla="*/ 1237305 h 1503680"/>
              <a:gd name="connsiteX2353" fmla="*/ 9014303 w 12220383"/>
              <a:gd name="connsiteY2353" fmla="*/ 1250349 h 1503680"/>
              <a:gd name="connsiteX2354" fmla="*/ 9021027 w 12220383"/>
              <a:gd name="connsiteY2354" fmla="*/ 1264005 h 1503680"/>
              <a:gd name="connsiteX2355" fmla="*/ 9030399 w 12220383"/>
              <a:gd name="connsiteY2355" fmla="*/ 1262375 h 1503680"/>
              <a:gd name="connsiteX2356" fmla="*/ 9045071 w 12220383"/>
              <a:gd name="connsiteY2356" fmla="*/ 1226706 h 1503680"/>
              <a:gd name="connsiteX2357" fmla="*/ 9049632 w 12220383"/>
              <a:gd name="connsiteY2357" fmla="*/ 1172891 h 1503680"/>
              <a:gd name="connsiteX2358" fmla="*/ 9055258 w 12220383"/>
              <a:gd name="connsiteY2358" fmla="*/ 1175267 h 1503680"/>
              <a:gd name="connsiteX2359" fmla="*/ 9057295 w 12220383"/>
              <a:gd name="connsiteY2359" fmla="*/ 1166987 h 1503680"/>
              <a:gd name="connsiteX2360" fmla="*/ 9056277 w 12220383"/>
              <a:gd name="connsiteY2360" fmla="*/ 1146605 h 1503680"/>
              <a:gd name="connsiteX2361" fmla="*/ 9048964 w 12220383"/>
              <a:gd name="connsiteY2361" fmla="*/ 1142947 h 1503680"/>
              <a:gd name="connsiteX2362" fmla="*/ 9058518 w 12220383"/>
              <a:gd name="connsiteY2362" fmla="*/ 1144567 h 1503680"/>
              <a:gd name="connsiteX2363" fmla="*/ 9069724 w 12220383"/>
              <a:gd name="connsiteY2363" fmla="*/ 1119701 h 1503680"/>
              <a:gd name="connsiteX2364" fmla="*/ 9074004 w 12220383"/>
              <a:gd name="connsiteY2364" fmla="*/ 1101969 h 1503680"/>
              <a:gd name="connsiteX2365" fmla="*/ 9067687 w 12220383"/>
              <a:gd name="connsiteY2365" fmla="*/ 1053052 h 1503680"/>
              <a:gd name="connsiteX2366" fmla="*/ 9054036 w 12220383"/>
              <a:gd name="connsiteY2366" fmla="*/ 1021256 h 1503680"/>
              <a:gd name="connsiteX2367" fmla="*/ 9050775 w 12220383"/>
              <a:gd name="connsiteY2367" fmla="*/ 1017180 h 1503680"/>
              <a:gd name="connsiteX2368" fmla="*/ 9014303 w 12220383"/>
              <a:gd name="connsiteY2368" fmla="*/ 940748 h 1503680"/>
              <a:gd name="connsiteX2369" fmla="*/ 8992705 w 12220383"/>
              <a:gd name="connsiteY2369" fmla="*/ 887959 h 1503680"/>
              <a:gd name="connsiteX2370" fmla="*/ 8991278 w 12220383"/>
              <a:gd name="connsiteY2370" fmla="*/ 881029 h 1503680"/>
              <a:gd name="connsiteX2371" fmla="*/ 8937486 w 12220383"/>
              <a:gd name="connsiteY2371" fmla="*/ 787884 h 1503680"/>
              <a:gd name="connsiteX2372" fmla="*/ 8926688 w 12220383"/>
              <a:gd name="connsiteY2372" fmla="*/ 778712 h 1503680"/>
              <a:gd name="connsiteX2373" fmla="*/ 8801988 w 12220383"/>
              <a:gd name="connsiteY2373" fmla="*/ 690662 h 1503680"/>
              <a:gd name="connsiteX2374" fmla="*/ 8815844 w 12220383"/>
              <a:gd name="connsiteY2374" fmla="*/ 709413 h 1503680"/>
              <a:gd name="connsiteX2375" fmla="*/ 8814350 w 12220383"/>
              <a:gd name="connsiteY2375" fmla="*/ 712801 h 1503680"/>
              <a:gd name="connsiteX2376" fmla="*/ 8812991 w 12220383"/>
              <a:gd name="connsiteY2376" fmla="*/ 711858 h 1503680"/>
              <a:gd name="connsiteX2377" fmla="*/ 8802684 w 12220383"/>
              <a:gd name="connsiteY2377" fmla="*/ 716913 h 1503680"/>
              <a:gd name="connsiteX2378" fmla="*/ 8786019 w 12220383"/>
              <a:gd name="connsiteY2378" fmla="*/ 711069 h 1503680"/>
              <a:gd name="connsiteX2379" fmla="*/ 8768776 w 12220383"/>
              <a:gd name="connsiteY2379" fmla="*/ 705948 h 1503680"/>
              <a:gd name="connsiteX2380" fmla="*/ 8768509 w 12220383"/>
              <a:gd name="connsiteY2380" fmla="*/ 706428 h 1503680"/>
              <a:gd name="connsiteX2381" fmla="*/ 8755532 w 12220383"/>
              <a:gd name="connsiteY2381" fmla="*/ 703909 h 1503680"/>
              <a:gd name="connsiteX2382" fmla="*/ 8758614 w 12220383"/>
              <a:gd name="connsiteY2382" fmla="*/ 712963 h 1503680"/>
              <a:gd name="connsiteX2383" fmla="*/ 8758597 w 12220383"/>
              <a:gd name="connsiteY2383" fmla="*/ 712979 h 1503680"/>
              <a:gd name="connsiteX2384" fmla="*/ 8758180 w 12220383"/>
              <a:gd name="connsiteY2384" fmla="*/ 712470 h 1503680"/>
              <a:gd name="connsiteX2385" fmla="*/ 8729155 w 12220383"/>
              <a:gd name="connsiteY2385" fmla="*/ 710665 h 1503680"/>
              <a:gd name="connsiteX2386" fmla="*/ 8722824 w 12220383"/>
              <a:gd name="connsiteY2386" fmla="*/ 714626 h 1503680"/>
              <a:gd name="connsiteX2387" fmla="*/ 8721504 w 12220383"/>
              <a:gd name="connsiteY2387" fmla="*/ 714712 h 1503680"/>
              <a:gd name="connsiteX2388" fmla="*/ 8672195 w 12220383"/>
              <a:gd name="connsiteY2388" fmla="*/ 719400 h 1503680"/>
              <a:gd name="connsiteX2389" fmla="*/ 8511635 w 12220383"/>
              <a:gd name="connsiteY2389" fmla="*/ 716547 h 1503680"/>
              <a:gd name="connsiteX2390" fmla="*/ 8508660 w 12220383"/>
              <a:gd name="connsiteY2390" fmla="*/ 717879 h 1503680"/>
              <a:gd name="connsiteX2391" fmla="*/ 8497270 w 12220383"/>
              <a:gd name="connsiteY2391" fmla="*/ 715681 h 1503680"/>
              <a:gd name="connsiteX2392" fmla="*/ 8491928 w 12220383"/>
              <a:gd name="connsiteY2392" fmla="*/ 717031 h 1503680"/>
              <a:gd name="connsiteX2393" fmla="*/ 8490110 w 12220383"/>
              <a:gd name="connsiteY2393" fmla="*/ 725100 h 1503680"/>
              <a:gd name="connsiteX2394" fmla="*/ 8472512 w 12220383"/>
              <a:gd name="connsiteY2394" fmla="*/ 731222 h 1503680"/>
              <a:gd name="connsiteX2395" fmla="*/ 8470883 w 12220383"/>
              <a:gd name="connsiteY2395" fmla="*/ 739986 h 1503680"/>
              <a:gd name="connsiteX2396" fmla="*/ 8470883 w 12220383"/>
              <a:gd name="connsiteY2396" fmla="*/ 732852 h 1503680"/>
              <a:gd name="connsiteX2397" fmla="*/ 8427279 w 12220383"/>
              <a:gd name="connsiteY2397" fmla="*/ 726330 h 1503680"/>
              <a:gd name="connsiteX2398" fmla="*/ 8425726 w 12220383"/>
              <a:gd name="connsiteY2398" fmla="*/ 726284 h 1503680"/>
              <a:gd name="connsiteX2399" fmla="*/ 8416761 w 12220383"/>
              <a:gd name="connsiteY2399" fmla="*/ 721133 h 1503680"/>
              <a:gd name="connsiteX2400" fmla="*/ 8407616 w 12220383"/>
              <a:gd name="connsiteY2400" fmla="*/ 726309 h 1503680"/>
              <a:gd name="connsiteX2401" fmla="*/ 8406903 w 12220383"/>
              <a:gd name="connsiteY2401" fmla="*/ 726330 h 1503680"/>
              <a:gd name="connsiteX2402" fmla="*/ 8370227 w 12220383"/>
              <a:gd name="connsiteY2402" fmla="*/ 735094 h 1503680"/>
              <a:gd name="connsiteX2403" fmla="*/ 8333958 w 12220383"/>
              <a:gd name="connsiteY2403" fmla="*/ 751196 h 1503680"/>
              <a:gd name="connsiteX2404" fmla="*/ 8396919 w 12220383"/>
              <a:gd name="connsiteY2404" fmla="*/ 751196 h 1503680"/>
              <a:gd name="connsiteX2405" fmla="*/ 8397965 w 12220383"/>
              <a:gd name="connsiteY2405" fmla="*/ 751386 h 1503680"/>
              <a:gd name="connsiteX2406" fmla="*/ 8397938 w 12220383"/>
              <a:gd name="connsiteY2406" fmla="*/ 751399 h 1503680"/>
              <a:gd name="connsiteX2407" fmla="*/ 8419256 w 12220383"/>
              <a:gd name="connsiteY2407" fmla="*/ 756775 h 1503680"/>
              <a:gd name="connsiteX2408" fmla="*/ 8439803 w 12220383"/>
              <a:gd name="connsiteY2408" fmla="*/ 756528 h 1503680"/>
              <a:gd name="connsiteX2409" fmla="*/ 8434357 w 12220383"/>
              <a:gd name="connsiteY2409" fmla="*/ 760046 h 1503680"/>
              <a:gd name="connsiteX2410" fmla="*/ 8408941 w 12220383"/>
              <a:gd name="connsiteY2410" fmla="*/ 763629 h 1503680"/>
              <a:gd name="connsiteX2411" fmla="*/ 8431355 w 12220383"/>
              <a:gd name="connsiteY2411" fmla="*/ 769947 h 1503680"/>
              <a:gd name="connsiteX2412" fmla="*/ 8432073 w 12220383"/>
              <a:gd name="connsiteY2412" fmla="*/ 769947 h 1503680"/>
              <a:gd name="connsiteX2413" fmla="*/ 8429113 w 12220383"/>
              <a:gd name="connsiteY2413" fmla="*/ 772597 h 1503680"/>
              <a:gd name="connsiteX2414" fmla="*/ 8418992 w 12220383"/>
              <a:gd name="connsiteY2414" fmla="*/ 773061 h 1503680"/>
              <a:gd name="connsiteX2415" fmla="*/ 8390400 w 12220383"/>
              <a:gd name="connsiteY2415" fmla="*/ 769132 h 1503680"/>
              <a:gd name="connsiteX2416" fmla="*/ 8384210 w 12220383"/>
              <a:gd name="connsiteY2416" fmla="*/ 772928 h 1503680"/>
              <a:gd name="connsiteX2417" fmla="*/ 8389025 w 12220383"/>
              <a:gd name="connsiteY2417" fmla="*/ 778378 h 1503680"/>
              <a:gd name="connsiteX2418" fmla="*/ 8360702 w 12220383"/>
              <a:gd name="connsiteY2418" fmla="*/ 779069 h 1503680"/>
              <a:gd name="connsiteX2419" fmla="*/ 8332125 w 12220383"/>
              <a:gd name="connsiteY2419" fmla="*/ 792368 h 1503680"/>
              <a:gd name="connsiteX2420" fmla="*/ 8360039 w 12220383"/>
              <a:gd name="connsiteY2420" fmla="*/ 794406 h 1503680"/>
              <a:gd name="connsiteX2421" fmla="*/ 8382656 w 12220383"/>
              <a:gd name="connsiteY2421" fmla="*/ 796648 h 1503680"/>
              <a:gd name="connsiteX2422" fmla="*/ 8383255 w 12220383"/>
              <a:gd name="connsiteY2422" fmla="*/ 800238 h 1503680"/>
              <a:gd name="connsiteX2423" fmla="*/ 8382860 w 12220383"/>
              <a:gd name="connsiteY2423" fmla="*/ 799908 h 1503680"/>
              <a:gd name="connsiteX2424" fmla="*/ 8371450 w 12220383"/>
              <a:gd name="connsiteY2424" fmla="*/ 799908 h 1503680"/>
              <a:gd name="connsiteX2425" fmla="*/ 8397326 w 12220383"/>
              <a:gd name="connsiteY2425" fmla="*/ 814175 h 1503680"/>
              <a:gd name="connsiteX2426" fmla="*/ 8397327 w 12220383"/>
              <a:gd name="connsiteY2426" fmla="*/ 814175 h 1503680"/>
              <a:gd name="connsiteX2427" fmla="*/ 8397326 w 12220383"/>
              <a:gd name="connsiteY2427" fmla="*/ 814176 h 1503680"/>
              <a:gd name="connsiteX2428" fmla="*/ 8393469 w 12220383"/>
              <a:gd name="connsiteY2428" fmla="*/ 821558 h 1503680"/>
              <a:gd name="connsiteX2429" fmla="*/ 8368980 w 12220383"/>
              <a:gd name="connsiteY2429" fmla="*/ 822890 h 1503680"/>
              <a:gd name="connsiteX2430" fmla="*/ 8344758 w 12220383"/>
              <a:gd name="connsiteY2430" fmla="*/ 828851 h 1503680"/>
              <a:gd name="connsiteX2431" fmla="*/ 8297690 w 12220383"/>
              <a:gd name="connsiteY2431" fmla="*/ 839654 h 1503680"/>
              <a:gd name="connsiteX2432" fmla="*/ 8286483 w 12220383"/>
              <a:gd name="connsiteY2432" fmla="*/ 838431 h 1503680"/>
              <a:gd name="connsiteX2433" fmla="*/ 8237173 w 12220383"/>
              <a:gd name="connsiteY2433" fmla="*/ 852290 h 1503680"/>
              <a:gd name="connsiteX2434" fmla="*/ 8145483 w 12220383"/>
              <a:gd name="connsiteY2434" fmla="*/ 857386 h 1503680"/>
              <a:gd name="connsiteX2435" fmla="*/ 8141523 w 12220383"/>
              <a:gd name="connsiteY2435" fmla="*/ 858377 h 1503680"/>
              <a:gd name="connsiteX2436" fmla="*/ 8128342 w 12220383"/>
              <a:gd name="connsiteY2436" fmla="*/ 854762 h 1503680"/>
              <a:gd name="connsiteX2437" fmla="*/ 8112679 w 12220383"/>
              <a:gd name="connsiteY2437" fmla="*/ 859220 h 1503680"/>
              <a:gd name="connsiteX2438" fmla="*/ 8112679 w 12220383"/>
              <a:gd name="connsiteY2438" fmla="*/ 859331 h 1503680"/>
              <a:gd name="connsiteX2439" fmla="*/ 8098416 w 12220383"/>
              <a:gd name="connsiteY2439" fmla="*/ 860876 h 1503680"/>
              <a:gd name="connsiteX2440" fmla="*/ 8087839 w 12220383"/>
              <a:gd name="connsiteY2440" fmla="*/ 863061 h 1503680"/>
              <a:gd name="connsiteX2441" fmla="*/ 8085782 w 12220383"/>
              <a:gd name="connsiteY2441" fmla="*/ 862685 h 1503680"/>
              <a:gd name="connsiteX2442" fmla="*/ 8084763 w 12220383"/>
              <a:gd name="connsiteY2442" fmla="*/ 863697 h 1503680"/>
              <a:gd name="connsiteX2443" fmla="*/ 8083745 w 12220383"/>
              <a:gd name="connsiteY2443" fmla="*/ 863907 h 1503680"/>
              <a:gd name="connsiteX2444" fmla="*/ 8084227 w 12220383"/>
              <a:gd name="connsiteY2444" fmla="*/ 864229 h 1503680"/>
              <a:gd name="connsiteX2445" fmla="*/ 8075553 w 12220383"/>
              <a:gd name="connsiteY2445" fmla="*/ 872838 h 1503680"/>
              <a:gd name="connsiteX2446" fmla="*/ 8036269 w 12220383"/>
              <a:gd name="connsiteY2446" fmla="*/ 879602 h 1503680"/>
              <a:gd name="connsiteX2447" fmla="*/ 8024247 w 12220383"/>
              <a:gd name="connsiteY2447" fmla="*/ 879602 h 1503680"/>
              <a:gd name="connsiteX2448" fmla="*/ 8029749 w 12220383"/>
              <a:gd name="connsiteY2448" fmla="*/ 891627 h 1503680"/>
              <a:gd name="connsiteX2449" fmla="*/ 8008151 w 12220383"/>
              <a:gd name="connsiteY2449" fmla="*/ 891627 h 1503680"/>
              <a:gd name="connsiteX2450" fmla="*/ 8003486 w 12220383"/>
              <a:gd name="connsiteY2450" fmla="*/ 890786 h 1503680"/>
              <a:gd name="connsiteX2451" fmla="*/ 7986961 w 12220383"/>
              <a:gd name="connsiteY2451" fmla="*/ 883678 h 1503680"/>
              <a:gd name="connsiteX2452" fmla="*/ 7986962 w 12220383"/>
              <a:gd name="connsiteY2452" fmla="*/ 883680 h 1503680"/>
              <a:gd name="connsiteX2453" fmla="*/ 7986961 w 12220383"/>
              <a:gd name="connsiteY2453" fmla="*/ 883679 h 1503680"/>
              <a:gd name="connsiteX2454" fmla="*/ 7967298 w 12220383"/>
              <a:gd name="connsiteY2454" fmla="*/ 880239 h 1503680"/>
              <a:gd name="connsiteX2455" fmla="*/ 7962475 w 12220383"/>
              <a:gd name="connsiteY2455" fmla="*/ 896560 h 1503680"/>
              <a:gd name="connsiteX2456" fmla="*/ 7896518 w 12220383"/>
              <a:gd name="connsiteY2456" fmla="*/ 907628 h 1503680"/>
              <a:gd name="connsiteX2457" fmla="*/ 7832308 w 12220383"/>
              <a:gd name="connsiteY2457" fmla="*/ 931168 h 1503680"/>
              <a:gd name="connsiteX2458" fmla="*/ 7826145 w 12220383"/>
              <a:gd name="connsiteY2458" fmla="*/ 932786 h 1503680"/>
              <a:gd name="connsiteX2459" fmla="*/ 7800726 w 12220383"/>
              <a:gd name="connsiteY2459" fmla="*/ 937283 h 1503680"/>
              <a:gd name="connsiteX2460" fmla="*/ 7785648 w 12220383"/>
              <a:gd name="connsiteY2460" fmla="*/ 937283 h 1503680"/>
              <a:gd name="connsiteX2461" fmla="*/ 7795428 w 12220383"/>
              <a:gd name="connsiteY2461" fmla="*/ 941359 h 1503680"/>
              <a:gd name="connsiteX2462" fmla="*/ 7797004 w 12220383"/>
              <a:gd name="connsiteY2462" fmla="*/ 941359 h 1503680"/>
              <a:gd name="connsiteX2463" fmla="*/ 7744897 w 12220383"/>
              <a:gd name="connsiteY2463" fmla="*/ 953588 h 1503680"/>
              <a:gd name="connsiteX2464" fmla="*/ 7737765 w 12220383"/>
              <a:gd name="connsiteY2464" fmla="*/ 947678 h 1503680"/>
              <a:gd name="connsiteX2465" fmla="*/ 7731042 w 12220383"/>
              <a:gd name="connsiteY2465" fmla="*/ 949512 h 1503680"/>
              <a:gd name="connsiteX2466" fmla="*/ 7687437 w 12220383"/>
              <a:gd name="connsiteY2466" fmla="*/ 973970 h 1503680"/>
              <a:gd name="connsiteX2467" fmla="*/ 7667062 w 12220383"/>
              <a:gd name="connsiteY2467" fmla="*/ 970709 h 1503680"/>
              <a:gd name="connsiteX2468" fmla="*/ 7664330 w 12220383"/>
              <a:gd name="connsiteY2468" fmla="*/ 972831 h 1503680"/>
              <a:gd name="connsiteX2469" fmla="*/ 7664413 w 12220383"/>
              <a:gd name="connsiteY2469" fmla="*/ 971524 h 1503680"/>
              <a:gd name="connsiteX2470" fmla="*/ 7654021 w 12220383"/>
              <a:gd name="connsiteY2470" fmla="*/ 970607 h 1503680"/>
              <a:gd name="connsiteX2471" fmla="*/ 7649198 w 12220383"/>
              <a:gd name="connsiteY2471" fmla="*/ 978379 h 1503680"/>
              <a:gd name="connsiteX2472" fmla="*/ 7638943 w 12220383"/>
              <a:gd name="connsiteY2472" fmla="*/ 976926 h 1503680"/>
              <a:gd name="connsiteX2473" fmla="*/ 7627329 w 12220383"/>
              <a:gd name="connsiteY2473" fmla="*/ 981308 h 1503680"/>
              <a:gd name="connsiteX2474" fmla="*/ 7624884 w 12220383"/>
              <a:gd name="connsiteY2474" fmla="*/ 980747 h 1503680"/>
              <a:gd name="connsiteX2475" fmla="*/ 7624884 w 12220383"/>
              <a:gd name="connsiteY2475" fmla="*/ 966225 h 1503680"/>
              <a:gd name="connsiteX2476" fmla="*/ 7622878 w 12220383"/>
              <a:gd name="connsiteY2476" fmla="*/ 964175 h 1503680"/>
              <a:gd name="connsiteX2477" fmla="*/ 7625902 w 12220383"/>
              <a:gd name="connsiteY2477" fmla="*/ 964798 h 1503680"/>
              <a:gd name="connsiteX2478" fmla="*/ 7647297 w 12220383"/>
              <a:gd name="connsiteY2478" fmla="*/ 881233 h 1503680"/>
              <a:gd name="connsiteX2479" fmla="*/ 7646881 w 12220383"/>
              <a:gd name="connsiteY2479" fmla="*/ 881111 h 1503680"/>
              <a:gd name="connsiteX2480" fmla="*/ 7657689 w 12220383"/>
              <a:gd name="connsiteY2480" fmla="*/ 853309 h 1503680"/>
              <a:gd name="connsiteX2481" fmla="*/ 7647705 w 12220383"/>
              <a:gd name="connsiteY2481" fmla="*/ 853309 h 1503680"/>
              <a:gd name="connsiteX2482" fmla="*/ 7647688 w 12220383"/>
              <a:gd name="connsiteY2482" fmla="*/ 853321 h 1503680"/>
              <a:gd name="connsiteX2483" fmla="*/ 7647704 w 12220383"/>
              <a:gd name="connsiteY2483" fmla="*/ 853309 h 1503680"/>
              <a:gd name="connsiteX2484" fmla="*/ 7650565 w 12220383"/>
              <a:gd name="connsiteY2484" fmla="*/ 843294 h 1503680"/>
              <a:gd name="connsiteX2485" fmla="*/ 7649539 w 12220383"/>
              <a:gd name="connsiteY2485" fmla="*/ 852902 h 1503680"/>
              <a:gd name="connsiteX2486" fmla="*/ 7658707 w 12220383"/>
              <a:gd name="connsiteY2486" fmla="*/ 852902 h 1503680"/>
              <a:gd name="connsiteX2487" fmla="*/ 7698236 w 12220383"/>
              <a:gd name="connsiteY2487" fmla="*/ 737948 h 1503680"/>
              <a:gd name="connsiteX2488" fmla="*/ 7705776 w 12220383"/>
              <a:gd name="connsiteY2488" fmla="*/ 703095 h 1503680"/>
              <a:gd name="connsiteX2489" fmla="*/ 7720293 w 12220383"/>
              <a:gd name="connsiteY2489" fmla="*/ 679198 h 1503680"/>
              <a:gd name="connsiteX2490" fmla="*/ 7729434 w 12220383"/>
              <a:gd name="connsiteY2490" fmla="*/ 653067 h 1503680"/>
              <a:gd name="connsiteX2491" fmla="*/ 7738835 w 12220383"/>
              <a:gd name="connsiteY2491" fmla="*/ 649745 h 1503680"/>
              <a:gd name="connsiteX2492" fmla="*/ 7737832 w 12220383"/>
              <a:gd name="connsiteY2492" fmla="*/ 639762 h 1503680"/>
              <a:gd name="connsiteX2493" fmla="*/ 7738784 w 12220383"/>
              <a:gd name="connsiteY2493" fmla="*/ 638280 h 1503680"/>
              <a:gd name="connsiteX2494" fmla="*/ 7738785 w 12220383"/>
              <a:gd name="connsiteY2494" fmla="*/ 638278 h 1503680"/>
              <a:gd name="connsiteX2495" fmla="*/ 7738785 w 12220383"/>
              <a:gd name="connsiteY2495" fmla="*/ 638891 h 1503680"/>
              <a:gd name="connsiteX2496" fmla="*/ 7741026 w 12220383"/>
              <a:gd name="connsiteY2496" fmla="*/ 638891 h 1503680"/>
              <a:gd name="connsiteX2497" fmla="*/ 7741509 w 12220383"/>
              <a:gd name="connsiteY2497" fmla="*/ 638891 h 1503680"/>
              <a:gd name="connsiteX2498" fmla="*/ 7752640 w 12220383"/>
              <a:gd name="connsiteY2498" fmla="*/ 648267 h 1503680"/>
              <a:gd name="connsiteX2499" fmla="*/ 7752844 w 12220383"/>
              <a:gd name="connsiteY2499" fmla="*/ 648202 h 1503680"/>
              <a:gd name="connsiteX2500" fmla="*/ 7752844 w 12220383"/>
              <a:gd name="connsiteY2500" fmla="*/ 692292 h 1503680"/>
              <a:gd name="connsiteX2501" fmla="*/ 7753519 w 12220383"/>
              <a:gd name="connsiteY2501" fmla="*/ 693179 h 1503680"/>
              <a:gd name="connsiteX2502" fmla="*/ 7741220 w 12220383"/>
              <a:gd name="connsiteY2502" fmla="*/ 717510 h 1503680"/>
              <a:gd name="connsiteX2503" fmla="*/ 7741434 w 12220383"/>
              <a:gd name="connsiteY2503" fmla="*/ 745081 h 1503680"/>
              <a:gd name="connsiteX2504" fmla="*/ 7756918 w 12220383"/>
              <a:gd name="connsiteY2504" fmla="*/ 697184 h 1503680"/>
              <a:gd name="connsiteX2505" fmla="*/ 7756242 w 12220383"/>
              <a:gd name="connsiteY2505" fmla="*/ 696297 h 1503680"/>
              <a:gd name="connsiteX2506" fmla="*/ 7763388 w 12220383"/>
              <a:gd name="connsiteY2506" fmla="*/ 682025 h 1503680"/>
              <a:gd name="connsiteX2507" fmla="*/ 7770978 w 12220383"/>
              <a:gd name="connsiteY2507" fmla="*/ 668242 h 1503680"/>
              <a:gd name="connsiteX2508" fmla="*/ 7770978 w 12220383"/>
              <a:gd name="connsiteY2508" fmla="*/ 652548 h 1503680"/>
              <a:gd name="connsiteX2509" fmla="*/ 7791354 w 12220383"/>
              <a:gd name="connsiteY2509" fmla="*/ 604039 h 1503680"/>
              <a:gd name="connsiteX2510" fmla="*/ 7794381 w 12220383"/>
              <a:gd name="connsiteY2510" fmla="*/ 591041 h 1503680"/>
              <a:gd name="connsiteX2511" fmla="*/ 7794761 w 12220383"/>
              <a:gd name="connsiteY2511" fmla="*/ 590823 h 1503680"/>
              <a:gd name="connsiteX2512" fmla="*/ 7791353 w 12220383"/>
              <a:gd name="connsiteY2512" fmla="*/ 604650 h 1503680"/>
              <a:gd name="connsiteX2513" fmla="*/ 7796447 w 12220383"/>
              <a:gd name="connsiteY2513" fmla="*/ 608930 h 1503680"/>
              <a:gd name="connsiteX2514" fmla="*/ 7801745 w 12220383"/>
              <a:gd name="connsiteY2514" fmla="*/ 624217 h 1503680"/>
              <a:gd name="connsiteX2515" fmla="*/ 7812748 w 12220383"/>
              <a:gd name="connsiteY2515" fmla="*/ 611172 h 1503680"/>
              <a:gd name="connsiteX2516" fmla="*/ 7815193 w 12220383"/>
              <a:gd name="connsiteY2516" fmla="*/ 600166 h 1503680"/>
              <a:gd name="connsiteX2517" fmla="*/ 7814971 w 12220383"/>
              <a:gd name="connsiteY2517" fmla="*/ 598810 h 1503680"/>
              <a:gd name="connsiteX2518" fmla="*/ 7815194 w 12220383"/>
              <a:gd name="connsiteY2518" fmla="*/ 599554 h 1503680"/>
              <a:gd name="connsiteX2519" fmla="*/ 7822325 w 12220383"/>
              <a:gd name="connsiteY2519" fmla="*/ 575504 h 1503680"/>
              <a:gd name="connsiteX2520" fmla="*/ 7818832 w 12220383"/>
              <a:gd name="connsiteY2520" fmla="*/ 575504 h 1503680"/>
              <a:gd name="connsiteX2521" fmla="*/ 7822325 w 12220383"/>
              <a:gd name="connsiteY2521" fmla="*/ 574689 h 1503680"/>
              <a:gd name="connsiteX2522" fmla="*/ 7826286 w 12220383"/>
              <a:gd name="connsiteY2522" fmla="*/ 546357 h 1503680"/>
              <a:gd name="connsiteX2523" fmla="*/ 7826604 w 12220383"/>
              <a:gd name="connsiteY2523" fmla="*/ 546357 h 1503680"/>
              <a:gd name="connsiteX2524" fmla="*/ 7835772 w 12220383"/>
              <a:gd name="connsiteY2524" fmla="*/ 512116 h 1503680"/>
              <a:gd name="connsiteX2525" fmla="*/ 7833297 w 12220383"/>
              <a:gd name="connsiteY2525" fmla="*/ 512467 h 1503680"/>
              <a:gd name="connsiteX2526" fmla="*/ 7835569 w 12220383"/>
              <a:gd name="connsiteY2526" fmla="*/ 510486 h 1503680"/>
              <a:gd name="connsiteX2527" fmla="*/ 7851665 w 12220383"/>
              <a:gd name="connsiteY2527" fmla="*/ 508651 h 1503680"/>
              <a:gd name="connsiteX2528" fmla="*/ 7863465 w 12220383"/>
              <a:gd name="connsiteY2528" fmla="*/ 486377 h 1503680"/>
              <a:gd name="connsiteX2529" fmla="*/ 7870030 w 12220383"/>
              <a:gd name="connsiteY2529" fmla="*/ 498818 h 1503680"/>
              <a:gd name="connsiteX2530" fmla="*/ 7874426 w 12220383"/>
              <a:gd name="connsiteY2530" fmla="*/ 503626 h 1503680"/>
              <a:gd name="connsiteX2531" fmla="*/ 7882383 w 12220383"/>
              <a:gd name="connsiteY2531" fmla="*/ 502863 h 1503680"/>
              <a:gd name="connsiteX2532" fmla="*/ 7883656 w 12220383"/>
              <a:gd name="connsiteY2532" fmla="*/ 503760 h 1503680"/>
              <a:gd name="connsiteX2533" fmla="*/ 7897919 w 12220383"/>
              <a:gd name="connsiteY2533" fmla="*/ 477467 h 1503680"/>
              <a:gd name="connsiteX2534" fmla="*/ 7896085 w 12220383"/>
              <a:gd name="connsiteY2534" fmla="*/ 474875 h 1503680"/>
              <a:gd name="connsiteX2535" fmla="*/ 7897919 w 12220383"/>
              <a:gd name="connsiteY2535" fmla="*/ 475429 h 1503680"/>
              <a:gd name="connsiteX2536" fmla="*/ 7922166 w 12220383"/>
              <a:gd name="connsiteY2536" fmla="*/ 419175 h 1503680"/>
              <a:gd name="connsiteX2537" fmla="*/ 7915849 w 12220383"/>
              <a:gd name="connsiteY2537" fmla="*/ 402665 h 1503680"/>
              <a:gd name="connsiteX2538" fmla="*/ 7910958 w 12220383"/>
              <a:gd name="connsiteY2538" fmla="*/ 378411 h 1503680"/>
              <a:gd name="connsiteX2539" fmla="*/ 7918090 w 12220383"/>
              <a:gd name="connsiteY2539" fmla="*/ 365366 h 1503680"/>
              <a:gd name="connsiteX2540" fmla="*/ 7926444 w 12220383"/>
              <a:gd name="connsiteY2540" fmla="*/ 349265 h 1503680"/>
              <a:gd name="connsiteX2541" fmla="*/ 7933718 w 12220383"/>
              <a:gd name="connsiteY2541" fmla="*/ 354116 h 1503680"/>
              <a:gd name="connsiteX2542" fmla="*/ 7930519 w 12220383"/>
              <a:gd name="connsiteY2542" fmla="*/ 369647 h 1503680"/>
              <a:gd name="connsiteX2543" fmla="*/ 7928155 w 12220383"/>
              <a:gd name="connsiteY2543" fmla="*/ 372011 h 1503680"/>
              <a:gd name="connsiteX2544" fmla="*/ 7930519 w 12220383"/>
              <a:gd name="connsiteY2544" fmla="*/ 379430 h 1503680"/>
              <a:gd name="connsiteX2545" fmla="*/ 7941726 w 12220383"/>
              <a:gd name="connsiteY2545" fmla="*/ 375354 h 1503680"/>
              <a:gd name="connsiteX2546" fmla="*/ 7952932 w 12220383"/>
              <a:gd name="connsiteY2546" fmla="*/ 349876 h 1503680"/>
              <a:gd name="connsiteX2547" fmla="*/ 8004687 w 12220383"/>
              <a:gd name="connsiteY2547" fmla="*/ 250209 h 1503680"/>
              <a:gd name="connsiteX2548" fmla="*/ 8069074 w 12220383"/>
              <a:gd name="connsiteY2548" fmla="*/ 134032 h 1503680"/>
              <a:gd name="connsiteX2549" fmla="*/ 8078447 w 12220383"/>
              <a:gd name="connsiteY2549" fmla="*/ 118745 h 1503680"/>
              <a:gd name="connsiteX2550" fmla="*/ 8107788 w 12220383"/>
              <a:gd name="connsiteY2550" fmla="*/ 74313 h 1503680"/>
              <a:gd name="connsiteX2551" fmla="*/ 8122254 w 12220383"/>
              <a:gd name="connsiteY2551" fmla="*/ 51485 h 1503680"/>
              <a:gd name="connsiteX2552" fmla="*/ 8164432 w 12220383"/>
              <a:gd name="connsiteY2552" fmla="*/ 25600 h 1503680"/>
              <a:gd name="connsiteX2553" fmla="*/ 8211093 w 12220383"/>
              <a:gd name="connsiteY2553" fmla="*/ 2976 h 1503680"/>
              <a:gd name="connsiteX2554" fmla="*/ 5023494 w 12220383"/>
              <a:gd name="connsiteY2554" fmla="*/ 0 h 1503680"/>
              <a:gd name="connsiteX2555" fmla="*/ 7279570 w 12220383"/>
              <a:gd name="connsiteY2555" fmla="*/ 0 h 1503680"/>
              <a:gd name="connsiteX2556" fmla="*/ 7226335 w 12220383"/>
              <a:gd name="connsiteY2556" fmla="*/ 28861 h 1503680"/>
              <a:gd name="connsiteX2557" fmla="*/ 7132810 w 12220383"/>
              <a:gd name="connsiteY2557" fmla="*/ 68402 h 1503680"/>
              <a:gd name="connsiteX2558" fmla="*/ 7119159 w 12220383"/>
              <a:gd name="connsiteY2558" fmla="*/ 66364 h 1503680"/>
              <a:gd name="connsiteX2559" fmla="*/ 7079834 w 12220383"/>
              <a:gd name="connsiteY2559" fmla="*/ 44147 h 1503680"/>
              <a:gd name="connsiteX2560" fmla="*/ 7036229 w 12220383"/>
              <a:gd name="connsiteY2560" fmla="*/ 55969 h 1503680"/>
              <a:gd name="connsiteX2561" fmla="*/ 7034600 w 12220383"/>
              <a:gd name="connsiteY2561" fmla="*/ 160121 h 1503680"/>
              <a:gd name="connsiteX2562" fmla="*/ 7046621 w 12220383"/>
              <a:gd name="connsiteY2562" fmla="*/ 167254 h 1503680"/>
              <a:gd name="connsiteX2563" fmla="*/ 7049042 w 12220383"/>
              <a:gd name="connsiteY2563" fmla="*/ 168274 h 1503680"/>
              <a:gd name="connsiteX2564" fmla="*/ 7052429 w 12220383"/>
              <a:gd name="connsiteY2564" fmla="*/ 179636 h 1503680"/>
              <a:gd name="connsiteX2565" fmla="*/ 7063932 w 12220383"/>
              <a:gd name="connsiteY2565" fmla="*/ 183374 h 1503680"/>
              <a:gd name="connsiteX2566" fmla="*/ 7064960 w 12220383"/>
              <a:gd name="connsiteY2566" fmla="*/ 185802 h 1503680"/>
              <a:gd name="connsiteX2567" fmla="*/ 7085336 w 12220383"/>
              <a:gd name="connsiteY2567" fmla="*/ 206184 h 1503680"/>
              <a:gd name="connsiteX2568" fmla="*/ 7203514 w 12220383"/>
              <a:gd name="connsiteY2568" fmla="*/ 274259 h 1503680"/>
              <a:gd name="connsiteX2569" fmla="*/ 7328622 w 12220383"/>
              <a:gd name="connsiteY2569" fmla="*/ 303202 h 1503680"/>
              <a:gd name="connsiteX2570" fmla="*/ 7367743 w 12220383"/>
              <a:gd name="connsiteY2570" fmla="*/ 330513 h 1503680"/>
              <a:gd name="connsiteX2571" fmla="*/ 7392398 w 12220383"/>
              <a:gd name="connsiteY2571" fmla="*/ 359048 h 1503680"/>
              <a:gd name="connsiteX2572" fmla="*/ 7450468 w 12220383"/>
              <a:gd name="connsiteY2572" fmla="*/ 355583 h 1503680"/>
              <a:gd name="connsiteX2573" fmla="*/ 7494479 w 12220383"/>
              <a:gd name="connsiteY2573" fmla="*/ 342335 h 1503680"/>
              <a:gd name="connsiteX2574" fmla="*/ 7500185 w 12220383"/>
              <a:gd name="connsiteY2574" fmla="*/ 330513 h 1503680"/>
              <a:gd name="connsiteX2575" fmla="*/ 7491423 w 12220383"/>
              <a:gd name="connsiteY2575" fmla="*/ 323583 h 1503680"/>
              <a:gd name="connsiteX2576" fmla="*/ 7468170 w 12220383"/>
              <a:gd name="connsiteY2576" fmla="*/ 325061 h 1503680"/>
              <a:gd name="connsiteX2577" fmla="*/ 7446197 w 12220383"/>
              <a:gd name="connsiteY2577" fmla="*/ 319560 h 1503680"/>
              <a:gd name="connsiteX2578" fmla="*/ 7450698 w 12220383"/>
              <a:gd name="connsiteY2578" fmla="*/ 307023 h 1503680"/>
              <a:gd name="connsiteX2579" fmla="*/ 7468603 w 12220383"/>
              <a:gd name="connsiteY2579" fmla="*/ 295252 h 1503680"/>
              <a:gd name="connsiteX2580" fmla="*/ 7448227 w 12220383"/>
              <a:gd name="connsiteY2580" fmla="*/ 290768 h 1503680"/>
              <a:gd name="connsiteX2581" fmla="*/ 7433761 w 12220383"/>
              <a:gd name="connsiteY2581" fmla="*/ 303252 h 1503680"/>
              <a:gd name="connsiteX2582" fmla="*/ 7417958 w 12220383"/>
              <a:gd name="connsiteY2582" fmla="*/ 310909 h 1503680"/>
              <a:gd name="connsiteX2583" fmla="*/ 7405438 w 12220383"/>
              <a:gd name="connsiteY2583" fmla="*/ 301367 h 1503680"/>
              <a:gd name="connsiteX2584" fmla="*/ 7410532 w 12220383"/>
              <a:gd name="connsiteY2584" fmla="*/ 277723 h 1503680"/>
              <a:gd name="connsiteX2585" fmla="*/ 7411022 w 12220383"/>
              <a:gd name="connsiteY2585" fmla="*/ 277234 h 1503680"/>
              <a:gd name="connsiteX2586" fmla="*/ 7411001 w 12220383"/>
              <a:gd name="connsiteY2586" fmla="*/ 276975 h 1503680"/>
              <a:gd name="connsiteX2587" fmla="*/ 7414394 w 12220383"/>
              <a:gd name="connsiteY2587" fmla="*/ 274622 h 1503680"/>
              <a:gd name="connsiteX2588" fmla="*/ 7430297 w 12220383"/>
              <a:gd name="connsiteY2588" fmla="*/ 271813 h 1503680"/>
              <a:gd name="connsiteX2589" fmla="*/ 7421026 w 12220383"/>
              <a:gd name="connsiteY2589" fmla="*/ 266846 h 1503680"/>
              <a:gd name="connsiteX2590" fmla="*/ 7411771 w 12220383"/>
              <a:gd name="connsiteY2590" fmla="*/ 266909 h 1503680"/>
              <a:gd name="connsiteX2591" fmla="*/ 7413588 w 12220383"/>
              <a:gd name="connsiteY2591" fmla="*/ 265903 h 1503680"/>
              <a:gd name="connsiteX2592" fmla="*/ 7425202 w 12220383"/>
              <a:gd name="connsiteY2592" fmla="*/ 254081 h 1503680"/>
              <a:gd name="connsiteX2593" fmla="*/ 7508335 w 12220383"/>
              <a:gd name="connsiteY2593" fmla="*/ 200273 h 1503680"/>
              <a:gd name="connsiteX2594" fmla="*/ 7602063 w 12220383"/>
              <a:gd name="connsiteY2594" fmla="*/ 155433 h 1503680"/>
              <a:gd name="connsiteX2595" fmla="*/ 7640573 w 12220383"/>
              <a:gd name="connsiteY2595" fmla="*/ 140350 h 1503680"/>
              <a:gd name="connsiteX2596" fmla="*/ 7736542 w 12220383"/>
              <a:gd name="connsiteY2596" fmla="*/ 95306 h 1503680"/>
              <a:gd name="connsiteX2597" fmla="*/ 7702515 w 12220383"/>
              <a:gd name="connsiteY2597" fmla="*/ 163382 h 1503680"/>
              <a:gd name="connsiteX2598" fmla="*/ 7654633 w 12220383"/>
              <a:gd name="connsiteY2598" fmla="*/ 207610 h 1503680"/>
              <a:gd name="connsiteX2599" fmla="*/ 7647094 w 12220383"/>
              <a:gd name="connsiteY2599" fmla="*/ 220859 h 1503680"/>
              <a:gd name="connsiteX2600" fmla="*/ 7662376 w 12220383"/>
              <a:gd name="connsiteY2600" fmla="*/ 223916 h 1503680"/>
              <a:gd name="connsiteX2601" fmla="*/ 7671137 w 12220383"/>
              <a:gd name="connsiteY2601" fmla="*/ 223916 h 1503680"/>
              <a:gd name="connsiteX2602" fmla="*/ 7662986 w 12220383"/>
              <a:gd name="connsiteY2602" fmla="*/ 266718 h 1503680"/>
              <a:gd name="connsiteX2603" fmla="*/ 7616937 w 12220383"/>
              <a:gd name="connsiteY2603" fmla="*/ 397570 h 1503680"/>
              <a:gd name="connsiteX2604" fmla="*/ 7594116 w 12220383"/>
              <a:gd name="connsiteY2604" fmla="*/ 469110 h 1503680"/>
              <a:gd name="connsiteX2605" fmla="*/ 7594597 w 12220383"/>
              <a:gd name="connsiteY2605" fmla="*/ 476861 h 1503680"/>
              <a:gd name="connsiteX2606" fmla="*/ 7585967 w 12220383"/>
              <a:gd name="connsiteY2606" fmla="*/ 531071 h 1503680"/>
              <a:gd name="connsiteX2607" fmla="*/ 7586354 w 12220383"/>
              <a:gd name="connsiteY2607" fmla="*/ 531458 h 1503680"/>
              <a:gd name="connsiteX2608" fmla="*/ 7589759 w 12220383"/>
              <a:gd name="connsiteY2608" fmla="*/ 531152 h 1503680"/>
              <a:gd name="connsiteX2609" fmla="*/ 7589635 w 12220383"/>
              <a:gd name="connsiteY2609" fmla="*/ 531275 h 1503680"/>
              <a:gd name="connsiteX2610" fmla="*/ 7589256 w 12220383"/>
              <a:gd name="connsiteY2610" fmla="*/ 532091 h 1503680"/>
              <a:gd name="connsiteX2611" fmla="*/ 7585966 w 12220383"/>
              <a:gd name="connsiteY2611" fmla="*/ 532091 h 1503680"/>
              <a:gd name="connsiteX2612" fmla="*/ 7573842 w 12220383"/>
              <a:gd name="connsiteY2612" fmla="*/ 544473 h 1503680"/>
              <a:gd name="connsiteX2613" fmla="*/ 7572425 w 12220383"/>
              <a:gd name="connsiteY2613" fmla="*/ 558358 h 1503680"/>
              <a:gd name="connsiteX2614" fmla="*/ 7571092 w 12220383"/>
              <a:gd name="connsiteY2614" fmla="*/ 560625 h 1503680"/>
              <a:gd name="connsiteX2615" fmla="*/ 7566202 w 12220383"/>
              <a:gd name="connsiteY2615" fmla="*/ 575096 h 1503680"/>
              <a:gd name="connsiteX2616" fmla="*/ 7566413 w 12220383"/>
              <a:gd name="connsiteY2616" fmla="*/ 575634 h 1503680"/>
              <a:gd name="connsiteX2617" fmla="*/ 7558638 w 12220383"/>
              <a:gd name="connsiteY2617" fmla="*/ 580804 h 1503680"/>
              <a:gd name="connsiteX2618" fmla="*/ 7561516 w 12220383"/>
              <a:gd name="connsiteY2618" fmla="*/ 590791 h 1503680"/>
              <a:gd name="connsiteX2619" fmla="*/ 7561890 w 12220383"/>
              <a:gd name="connsiteY2619" fmla="*/ 590589 h 1503680"/>
              <a:gd name="connsiteX2620" fmla="*/ 7561720 w 12220383"/>
              <a:gd name="connsiteY2620" fmla="*/ 590791 h 1503680"/>
              <a:gd name="connsiteX2621" fmla="*/ 7561720 w 12220383"/>
              <a:gd name="connsiteY2621" fmla="*/ 622586 h 1503680"/>
              <a:gd name="connsiteX2622" fmla="*/ 7552143 w 12220383"/>
              <a:gd name="connsiteY2622" fmla="*/ 642968 h 1503680"/>
              <a:gd name="connsiteX2623" fmla="*/ 7542159 w 12220383"/>
              <a:gd name="connsiteY2623" fmla="*/ 686178 h 1503680"/>
              <a:gd name="connsiteX2624" fmla="*/ 7543423 w 12220383"/>
              <a:gd name="connsiteY2624" fmla="*/ 687181 h 1503680"/>
              <a:gd name="connsiteX2625" fmla="*/ 7541344 w 12220383"/>
              <a:gd name="connsiteY2625" fmla="*/ 686381 h 1503680"/>
              <a:gd name="connsiteX2626" fmla="*/ 7532650 w 12220383"/>
              <a:gd name="connsiteY2626" fmla="*/ 682395 h 1503680"/>
              <a:gd name="connsiteX2627" fmla="*/ 7532785 w 12220383"/>
              <a:gd name="connsiteY2627" fmla="*/ 681897 h 1503680"/>
              <a:gd name="connsiteX2628" fmla="*/ 7531671 w 12220383"/>
              <a:gd name="connsiteY2628" fmla="*/ 681947 h 1503680"/>
              <a:gd name="connsiteX2629" fmla="*/ 7531563 w 12220383"/>
              <a:gd name="connsiteY2629" fmla="*/ 681897 h 1503680"/>
              <a:gd name="connsiteX2630" fmla="*/ 7531559 w 12220383"/>
              <a:gd name="connsiteY2630" fmla="*/ 681952 h 1503680"/>
              <a:gd name="connsiteX2631" fmla="*/ 7520153 w 12220383"/>
              <a:gd name="connsiteY2631" fmla="*/ 682458 h 1503680"/>
              <a:gd name="connsiteX2632" fmla="*/ 7508742 w 12220383"/>
              <a:gd name="connsiteY2632" fmla="*/ 688216 h 1503680"/>
              <a:gd name="connsiteX2633" fmla="*/ 7508742 w 12220383"/>
              <a:gd name="connsiteY2633" fmla="*/ 702687 h 1503680"/>
              <a:gd name="connsiteX2634" fmla="*/ 7492442 w 12220383"/>
              <a:gd name="connsiteY2634" fmla="*/ 715935 h 1503680"/>
              <a:gd name="connsiteX2635" fmla="*/ 7492549 w 12220383"/>
              <a:gd name="connsiteY2635" fmla="*/ 716979 h 1503680"/>
              <a:gd name="connsiteX2636" fmla="*/ 7484012 w 12220383"/>
              <a:gd name="connsiteY2636" fmla="*/ 717667 h 1503680"/>
              <a:gd name="connsiteX2637" fmla="*/ 7481683 w 12220383"/>
              <a:gd name="connsiteY2637" fmla="*/ 720837 h 1503680"/>
              <a:gd name="connsiteX2638" fmla="*/ 7479401 w 12220383"/>
              <a:gd name="connsiteY2638" fmla="*/ 717158 h 1503680"/>
              <a:gd name="connsiteX2639" fmla="*/ 7418274 w 12220383"/>
              <a:gd name="connsiteY2639" fmla="*/ 738967 h 1503680"/>
              <a:gd name="connsiteX2640" fmla="*/ 7403400 w 12220383"/>
              <a:gd name="connsiteY2640" fmla="*/ 745693 h 1503680"/>
              <a:gd name="connsiteX2641" fmla="*/ 7396880 w 12220383"/>
              <a:gd name="connsiteY2641" fmla="*/ 745693 h 1503680"/>
              <a:gd name="connsiteX2642" fmla="*/ 7361834 w 12220383"/>
              <a:gd name="connsiteY2642" fmla="*/ 753030 h 1503680"/>
              <a:gd name="connsiteX2643" fmla="*/ 7203106 w 12220383"/>
              <a:gd name="connsiteY2643" fmla="*/ 843322 h 1503680"/>
              <a:gd name="connsiteX2644" fmla="*/ 7176210 w 12220383"/>
              <a:gd name="connsiteY2644" fmla="*/ 860035 h 1503680"/>
              <a:gd name="connsiteX2645" fmla="*/ 7153186 w 12220383"/>
              <a:gd name="connsiteY2645" fmla="*/ 850252 h 1503680"/>
              <a:gd name="connsiteX2646" fmla="*/ 7108360 w 12220383"/>
              <a:gd name="connsiteY2646" fmla="*/ 827424 h 1503680"/>
              <a:gd name="connsiteX2647" fmla="*/ 7060273 w 12220383"/>
              <a:gd name="connsiteY2647" fmla="*/ 855959 h 1503680"/>
              <a:gd name="connsiteX2648" fmla="*/ 6903381 w 12220383"/>
              <a:gd name="connsiteY2648" fmla="*/ 1003932 h 1503680"/>
              <a:gd name="connsiteX2649" fmla="*/ 6762380 w 12220383"/>
              <a:gd name="connsiteY2649" fmla="*/ 1211827 h 1503680"/>
              <a:gd name="connsiteX2650" fmla="*/ 6750359 w 12220383"/>
              <a:gd name="connsiteY2650" fmla="*/ 1255444 h 1503680"/>
              <a:gd name="connsiteX2651" fmla="*/ 6754637 w 12220383"/>
              <a:gd name="connsiteY2651" fmla="*/ 1268489 h 1503680"/>
              <a:gd name="connsiteX2652" fmla="*/ 6770939 w 12220383"/>
              <a:gd name="connsiteY2652" fmla="*/ 1300692 h 1503680"/>
              <a:gd name="connsiteX2653" fmla="*/ 6775625 w 12220383"/>
              <a:gd name="connsiteY2653" fmla="*/ 1321074 h 1503680"/>
              <a:gd name="connsiteX2654" fmla="*/ 6802725 w 12220383"/>
              <a:gd name="connsiteY2654" fmla="*/ 1356539 h 1503680"/>
              <a:gd name="connsiteX2655" fmla="*/ 6835529 w 12220383"/>
              <a:gd name="connsiteY2655" fmla="*/ 1389762 h 1503680"/>
              <a:gd name="connsiteX2656" fmla="*/ 6889728 w 12220383"/>
              <a:gd name="connsiteY2656" fmla="*/ 1438270 h 1503680"/>
              <a:gd name="connsiteX2657" fmla="*/ 6944743 w 12220383"/>
              <a:gd name="connsiteY2657" fmla="*/ 1458652 h 1503680"/>
              <a:gd name="connsiteX2658" fmla="*/ 7002814 w 12220383"/>
              <a:gd name="connsiteY2658" fmla="*/ 1445200 h 1503680"/>
              <a:gd name="connsiteX2659" fmla="*/ 7029709 w 12220383"/>
              <a:gd name="connsiteY2659" fmla="*/ 1429506 h 1503680"/>
              <a:gd name="connsiteX2660" fmla="*/ 7064348 w 12220383"/>
              <a:gd name="connsiteY2660" fmla="*/ 1409124 h 1503680"/>
              <a:gd name="connsiteX2661" fmla="*/ 7098987 w 12220383"/>
              <a:gd name="connsiteY2661" fmla="*/ 1387315 h 1503680"/>
              <a:gd name="connsiteX2662" fmla="*/ 7115083 w 12220383"/>
              <a:gd name="connsiteY2662" fmla="*/ 1383035 h 1503680"/>
              <a:gd name="connsiteX2663" fmla="*/ 7113046 w 12220383"/>
              <a:gd name="connsiteY2663" fmla="*/ 1395061 h 1503680"/>
              <a:gd name="connsiteX2664" fmla="*/ 7107952 w 12220383"/>
              <a:gd name="connsiteY2664" fmla="*/ 1418092 h 1503680"/>
              <a:gd name="connsiteX2665" fmla="*/ 7133422 w 12220383"/>
              <a:gd name="connsiteY2665" fmla="*/ 1387723 h 1503680"/>
              <a:gd name="connsiteX2666" fmla="*/ 7178453 w 12220383"/>
              <a:gd name="connsiteY2666" fmla="*/ 1338807 h 1503680"/>
              <a:gd name="connsiteX2667" fmla="*/ 7188437 w 12220383"/>
              <a:gd name="connsiteY2667" fmla="*/ 1316998 h 1503680"/>
              <a:gd name="connsiteX2668" fmla="*/ 7221649 w 12220383"/>
              <a:gd name="connsiteY2668" fmla="*/ 1306603 h 1503680"/>
              <a:gd name="connsiteX2669" fmla="*/ 7281146 w 12220383"/>
              <a:gd name="connsiteY2669" fmla="*/ 1265839 h 1503680"/>
              <a:gd name="connsiteX2670" fmla="*/ 7323732 w 12220383"/>
              <a:gd name="connsiteY2670" fmla="*/ 1246680 h 1503680"/>
              <a:gd name="connsiteX2671" fmla="*/ 7324496 w 12220383"/>
              <a:gd name="connsiteY2671" fmla="*/ 1244666 h 1503680"/>
              <a:gd name="connsiteX2672" fmla="*/ 7333029 w 12220383"/>
              <a:gd name="connsiteY2672" fmla="*/ 1241585 h 1503680"/>
              <a:gd name="connsiteX2673" fmla="*/ 7331067 w 12220383"/>
              <a:gd name="connsiteY2673" fmla="*/ 1230375 h 1503680"/>
              <a:gd name="connsiteX2674" fmla="*/ 7322101 w 12220383"/>
              <a:gd name="connsiteY2674" fmla="*/ 1227929 h 1503680"/>
              <a:gd name="connsiteX2675" fmla="*/ 7321611 w 12220383"/>
              <a:gd name="connsiteY2675" fmla="*/ 1227678 h 1503680"/>
              <a:gd name="connsiteX2676" fmla="*/ 7332289 w 12220383"/>
              <a:gd name="connsiteY2676" fmla="*/ 1229967 h 1503680"/>
              <a:gd name="connsiteX2677" fmla="*/ 7352665 w 12220383"/>
              <a:gd name="connsiteY2677" fmla="*/ 1215292 h 1503680"/>
              <a:gd name="connsiteX2678" fmla="*/ 7362989 w 12220383"/>
              <a:gd name="connsiteY2678" fmla="*/ 1206180 h 1503680"/>
              <a:gd name="connsiteX2679" fmla="*/ 7365908 w 12220383"/>
              <a:gd name="connsiteY2679" fmla="*/ 1206324 h 1503680"/>
              <a:gd name="connsiteX2680" fmla="*/ 7366021 w 12220383"/>
              <a:gd name="connsiteY2680" fmla="*/ 1203504 h 1503680"/>
              <a:gd name="connsiteX2681" fmla="*/ 7366520 w 12220383"/>
              <a:gd name="connsiteY2681" fmla="*/ 1203063 h 1503680"/>
              <a:gd name="connsiteX2682" fmla="*/ 7366051 w 12220383"/>
              <a:gd name="connsiteY2682" fmla="*/ 1202768 h 1503680"/>
              <a:gd name="connsiteX2683" fmla="*/ 7366112 w 12220383"/>
              <a:gd name="connsiteY2683" fmla="*/ 1201229 h 1503680"/>
              <a:gd name="connsiteX2684" fmla="*/ 7362980 w 12220383"/>
              <a:gd name="connsiteY2684" fmla="*/ 1199038 h 1503680"/>
              <a:gd name="connsiteX2685" fmla="*/ 7366724 w 12220383"/>
              <a:gd name="connsiteY2685" fmla="*/ 1197968 h 1503680"/>
              <a:gd name="connsiteX2686" fmla="*/ 7373855 w 12220383"/>
              <a:gd name="connsiteY2686" fmla="*/ 1192464 h 1503680"/>
              <a:gd name="connsiteX2687" fmla="*/ 7413588 w 12220383"/>
              <a:gd name="connsiteY2687" fmla="*/ 1186758 h 1503680"/>
              <a:gd name="connsiteX2688" fmla="*/ 7422757 w 12220383"/>
              <a:gd name="connsiteY2688" fmla="*/ 1179012 h 1503680"/>
              <a:gd name="connsiteX2689" fmla="*/ 7432792 w 12220383"/>
              <a:gd name="connsiteY2689" fmla="*/ 1178605 h 1503680"/>
              <a:gd name="connsiteX2690" fmla="*/ 7430076 w 12220383"/>
              <a:gd name="connsiteY2690" fmla="*/ 1172058 h 1503680"/>
              <a:gd name="connsiteX2691" fmla="*/ 7430907 w 12220383"/>
              <a:gd name="connsiteY2691" fmla="*/ 1172287 h 1503680"/>
              <a:gd name="connsiteX2692" fmla="*/ 7450264 w 12220383"/>
              <a:gd name="connsiteY2692" fmla="*/ 1157612 h 1503680"/>
              <a:gd name="connsiteX2693" fmla="*/ 7450121 w 12220383"/>
              <a:gd name="connsiteY2693" fmla="*/ 1157469 h 1503680"/>
              <a:gd name="connsiteX2694" fmla="*/ 7444355 w 12220383"/>
              <a:gd name="connsiteY2694" fmla="*/ 1157612 h 1503680"/>
              <a:gd name="connsiteX2695" fmla="*/ 7425406 w 12220383"/>
              <a:gd name="connsiteY2695" fmla="*/ 1157612 h 1503680"/>
              <a:gd name="connsiteX2696" fmla="*/ 7424789 w 12220383"/>
              <a:gd name="connsiteY2696" fmla="*/ 1157616 h 1503680"/>
              <a:gd name="connsiteX2697" fmla="*/ 7424795 w 12220383"/>
              <a:gd name="connsiteY2697" fmla="*/ 1157611 h 1503680"/>
              <a:gd name="connsiteX2698" fmla="*/ 7419745 w 12220383"/>
              <a:gd name="connsiteY2698" fmla="*/ 1146341 h 1503680"/>
              <a:gd name="connsiteX2699" fmla="*/ 7419904 w 12220383"/>
              <a:gd name="connsiteY2699" fmla="*/ 1146401 h 1503680"/>
              <a:gd name="connsiteX2700" fmla="*/ 7420516 w 12220383"/>
              <a:gd name="connsiteY2700" fmla="*/ 1138045 h 1503680"/>
              <a:gd name="connsiteX2701" fmla="*/ 7422405 w 12220383"/>
              <a:gd name="connsiteY2701" fmla="*/ 1133665 h 1503680"/>
              <a:gd name="connsiteX2702" fmla="*/ 7420516 w 12220383"/>
              <a:gd name="connsiteY2702" fmla="*/ 1138860 h 1503680"/>
              <a:gd name="connsiteX2703" fmla="*/ 7469009 w 12220383"/>
              <a:gd name="connsiteY2703" fmla="*/ 1118479 h 1503680"/>
              <a:gd name="connsiteX2704" fmla="*/ 7468603 w 12220383"/>
              <a:gd name="connsiteY2704" fmla="*/ 1118308 h 1503680"/>
              <a:gd name="connsiteX2705" fmla="*/ 7468603 w 12220383"/>
              <a:gd name="connsiteY2705" fmla="*/ 1114198 h 1503680"/>
              <a:gd name="connsiteX2706" fmla="*/ 7469417 w 12220383"/>
              <a:gd name="connsiteY2706" fmla="*/ 1114605 h 1503680"/>
              <a:gd name="connsiteX2707" fmla="*/ 7478383 w 12220383"/>
              <a:gd name="connsiteY2707" fmla="*/ 1108694 h 1503680"/>
              <a:gd name="connsiteX2708" fmla="*/ 7474511 w 12220383"/>
              <a:gd name="connsiteY2708" fmla="*/ 1093816 h 1503680"/>
              <a:gd name="connsiteX2709" fmla="*/ 7473561 w 12220383"/>
              <a:gd name="connsiteY2709" fmla="*/ 1091323 h 1503680"/>
              <a:gd name="connsiteX2710" fmla="*/ 7475326 w 12220383"/>
              <a:gd name="connsiteY2710" fmla="*/ 1091982 h 1503680"/>
              <a:gd name="connsiteX2711" fmla="*/ 7480365 w 12220383"/>
              <a:gd name="connsiteY2711" fmla="*/ 1090760 h 1503680"/>
              <a:gd name="connsiteX2712" fmla="*/ 7474512 w 12220383"/>
              <a:gd name="connsiteY2712" fmla="*/ 1093816 h 1503680"/>
              <a:gd name="connsiteX2713" fmla="*/ 7479402 w 12220383"/>
              <a:gd name="connsiteY2713" fmla="*/ 1108083 h 1503680"/>
              <a:gd name="connsiteX2714" fmla="*/ 7498036 w 12220383"/>
              <a:gd name="connsiteY2714" fmla="*/ 1108083 h 1503680"/>
              <a:gd name="connsiteX2715" fmla="*/ 7503037 w 12220383"/>
              <a:gd name="connsiteY2715" fmla="*/ 1132542 h 1503680"/>
              <a:gd name="connsiteX2716" fmla="*/ 7503037 w 12220383"/>
              <a:gd name="connsiteY2716" fmla="*/ 1139472 h 1503680"/>
              <a:gd name="connsiteX2717" fmla="*/ 7505997 w 12220383"/>
              <a:gd name="connsiteY2717" fmla="*/ 1143793 h 1503680"/>
              <a:gd name="connsiteX2718" fmla="*/ 7503444 w 12220383"/>
              <a:gd name="connsiteY2718" fmla="*/ 1142325 h 1503680"/>
              <a:gd name="connsiteX2719" fmla="*/ 7494072 w 12220383"/>
              <a:gd name="connsiteY2719" fmla="*/ 1191649 h 1503680"/>
              <a:gd name="connsiteX2720" fmla="*/ 7489666 w 12220383"/>
              <a:gd name="connsiteY2720" fmla="*/ 1215686 h 1503680"/>
              <a:gd name="connsiteX2721" fmla="*/ 7489589 w 12220383"/>
              <a:gd name="connsiteY2721" fmla="*/ 1215700 h 1503680"/>
              <a:gd name="connsiteX2722" fmla="*/ 7483680 w 12220383"/>
              <a:gd name="connsiteY2722" fmla="*/ 1259725 h 1503680"/>
              <a:gd name="connsiteX2723" fmla="*/ 7483681 w 12220383"/>
              <a:gd name="connsiteY2723" fmla="*/ 1259726 h 1503680"/>
              <a:gd name="connsiteX2724" fmla="*/ 7474372 w 12220383"/>
              <a:gd name="connsiteY2724" fmla="*/ 1318017 h 1503680"/>
              <a:gd name="connsiteX2725" fmla="*/ 7474307 w 12220383"/>
              <a:gd name="connsiteY2725" fmla="*/ 1318017 h 1503680"/>
              <a:gd name="connsiteX2726" fmla="*/ 7474321 w 12220383"/>
              <a:gd name="connsiteY2726" fmla="*/ 1318339 h 1503680"/>
              <a:gd name="connsiteX2727" fmla="*/ 7474307 w 12220383"/>
              <a:gd name="connsiteY2727" fmla="*/ 1318425 h 1503680"/>
              <a:gd name="connsiteX2728" fmla="*/ 7474326 w 12220383"/>
              <a:gd name="connsiteY2728" fmla="*/ 1318444 h 1503680"/>
              <a:gd name="connsiteX2729" fmla="*/ 7475734 w 12220383"/>
              <a:gd name="connsiteY2729" fmla="*/ 1351239 h 1503680"/>
              <a:gd name="connsiteX2730" fmla="*/ 7482372 w 12220383"/>
              <a:gd name="connsiteY2730" fmla="*/ 1318443 h 1503680"/>
              <a:gd name="connsiteX2731" fmla="*/ 7482458 w 12220383"/>
              <a:gd name="connsiteY2731" fmla="*/ 1318425 h 1503680"/>
              <a:gd name="connsiteX2732" fmla="*/ 7488979 w 12220383"/>
              <a:gd name="connsiteY2732" fmla="*/ 1265839 h 1503680"/>
              <a:gd name="connsiteX2733" fmla="*/ 7488978 w 12220383"/>
              <a:gd name="connsiteY2733" fmla="*/ 1265838 h 1503680"/>
              <a:gd name="connsiteX2734" fmla="*/ 7497264 w 12220383"/>
              <a:gd name="connsiteY2734" fmla="*/ 1216107 h 1503680"/>
              <a:gd name="connsiteX2735" fmla="*/ 7497332 w 12220383"/>
              <a:gd name="connsiteY2735" fmla="*/ 1216107 h 1503680"/>
              <a:gd name="connsiteX2736" fmla="*/ 7502222 w 12220383"/>
              <a:gd name="connsiteY2736" fmla="*/ 1191649 h 1503680"/>
              <a:gd name="connsiteX2737" fmla="*/ 7502221 w 12220383"/>
              <a:gd name="connsiteY2737" fmla="*/ 1191649 h 1503680"/>
              <a:gd name="connsiteX2738" fmla="*/ 7511595 w 12220383"/>
              <a:gd name="connsiteY2738" fmla="*/ 1171267 h 1503680"/>
              <a:gd name="connsiteX2739" fmla="*/ 7527489 w 12220383"/>
              <a:gd name="connsiteY2739" fmla="*/ 1137840 h 1503680"/>
              <a:gd name="connsiteX2740" fmla="*/ 7524065 w 12220383"/>
              <a:gd name="connsiteY2740" fmla="*/ 1136667 h 1503680"/>
              <a:gd name="connsiteX2741" fmla="*/ 7527081 w 12220383"/>
              <a:gd name="connsiteY2741" fmla="*/ 1134988 h 1503680"/>
              <a:gd name="connsiteX2742" fmla="*/ 7527081 w 12220383"/>
              <a:gd name="connsiteY2742" fmla="*/ 1133357 h 1503680"/>
              <a:gd name="connsiteX2743" fmla="*/ 7532379 w 12220383"/>
              <a:gd name="connsiteY2743" fmla="*/ 1124797 h 1503680"/>
              <a:gd name="connsiteX2744" fmla="*/ 7532379 w 12220383"/>
              <a:gd name="connsiteY2744" fmla="*/ 1112599 h 1503680"/>
              <a:gd name="connsiteX2745" fmla="*/ 7537269 w 12220383"/>
              <a:gd name="connsiteY2745" fmla="*/ 1103599 h 1503680"/>
              <a:gd name="connsiteX2746" fmla="*/ 7534841 w 12220383"/>
              <a:gd name="connsiteY2746" fmla="*/ 1102599 h 1503680"/>
              <a:gd name="connsiteX2747" fmla="*/ 7537472 w 12220383"/>
              <a:gd name="connsiteY2747" fmla="*/ 1100746 h 1503680"/>
              <a:gd name="connsiteX2748" fmla="*/ 7581279 w 12220383"/>
              <a:gd name="connsiteY2748" fmla="*/ 1096466 h 1503680"/>
              <a:gd name="connsiteX2749" fmla="*/ 7583196 w 12220383"/>
              <a:gd name="connsiteY2749" fmla="*/ 1096088 h 1503680"/>
              <a:gd name="connsiteX2750" fmla="*/ 7581687 w 12220383"/>
              <a:gd name="connsiteY2750" fmla="*/ 1101153 h 1503680"/>
              <a:gd name="connsiteX2751" fmla="*/ 7580465 w 12220383"/>
              <a:gd name="connsiteY2751" fmla="*/ 1101153 h 1503680"/>
              <a:gd name="connsiteX2752" fmla="*/ 7580465 w 12220383"/>
              <a:gd name="connsiteY2752" fmla="*/ 1102370 h 1503680"/>
              <a:gd name="connsiteX2753" fmla="*/ 7569922 w 12220383"/>
              <a:gd name="connsiteY2753" fmla="*/ 1112516 h 1503680"/>
              <a:gd name="connsiteX2754" fmla="*/ 7557645 w 12220383"/>
              <a:gd name="connsiteY2754" fmla="*/ 1122554 h 1503680"/>
              <a:gd name="connsiteX2755" fmla="*/ 7575982 w 12220383"/>
              <a:gd name="connsiteY2755" fmla="*/ 1122554 h 1503680"/>
              <a:gd name="connsiteX2756" fmla="*/ 7581280 w 12220383"/>
              <a:gd name="connsiteY2756" fmla="*/ 1134987 h 1503680"/>
              <a:gd name="connsiteX2757" fmla="*/ 7586120 w 12220383"/>
              <a:gd name="connsiteY2757" fmla="*/ 1128720 h 1503680"/>
              <a:gd name="connsiteX2758" fmla="*/ 7586373 w 12220383"/>
              <a:gd name="connsiteY2758" fmla="*/ 1119140 h 1503680"/>
              <a:gd name="connsiteX2759" fmla="*/ 7586578 w 12220383"/>
              <a:gd name="connsiteY2759" fmla="*/ 1119089 h 1503680"/>
              <a:gd name="connsiteX2760" fmla="*/ 7605731 w 12220383"/>
              <a:gd name="connsiteY2760" fmla="*/ 1111956 h 1503680"/>
              <a:gd name="connsiteX2761" fmla="*/ 7605731 w 12220383"/>
              <a:gd name="connsiteY2761" fmla="*/ 1111630 h 1503680"/>
              <a:gd name="connsiteX2762" fmla="*/ 7620198 w 12220383"/>
              <a:gd name="connsiteY2762" fmla="*/ 1102987 h 1503680"/>
              <a:gd name="connsiteX2763" fmla="*/ 7663935 w 12220383"/>
              <a:gd name="connsiteY2763" fmla="*/ 1091310 h 1503680"/>
              <a:gd name="connsiteX2764" fmla="*/ 7667673 w 12220383"/>
              <a:gd name="connsiteY2764" fmla="*/ 1091166 h 1503680"/>
              <a:gd name="connsiteX2765" fmla="*/ 7668244 w 12220383"/>
              <a:gd name="connsiteY2765" fmla="*/ 1090159 h 1503680"/>
              <a:gd name="connsiteX2766" fmla="*/ 7673630 w 12220383"/>
              <a:gd name="connsiteY2766" fmla="*/ 1088721 h 1503680"/>
              <a:gd name="connsiteX2767" fmla="*/ 7674397 w 12220383"/>
              <a:gd name="connsiteY2767" fmla="*/ 1088721 h 1503680"/>
              <a:gd name="connsiteX2768" fmla="*/ 7694365 w 12220383"/>
              <a:gd name="connsiteY2768" fmla="*/ 1084644 h 1503680"/>
              <a:gd name="connsiteX2769" fmla="*/ 7692290 w 12220383"/>
              <a:gd name="connsiteY2769" fmla="*/ 1084005 h 1503680"/>
              <a:gd name="connsiteX2770" fmla="*/ 7693958 w 12220383"/>
              <a:gd name="connsiteY2770" fmla="*/ 1084033 h 1503680"/>
              <a:gd name="connsiteX2771" fmla="*/ 7693567 w 12220383"/>
              <a:gd name="connsiteY2771" fmla="*/ 1083681 h 1503680"/>
              <a:gd name="connsiteX2772" fmla="*/ 7708654 w 12220383"/>
              <a:gd name="connsiteY2772" fmla="*/ 1085663 h 1503680"/>
              <a:gd name="connsiteX2773" fmla="*/ 7723095 w 12220383"/>
              <a:gd name="connsiteY2773" fmla="*/ 1079141 h 1503680"/>
              <a:gd name="connsiteX2774" fmla="*/ 7736820 w 12220383"/>
              <a:gd name="connsiteY2774" fmla="*/ 1078052 h 1503680"/>
              <a:gd name="connsiteX2775" fmla="*/ 7736930 w 12220383"/>
              <a:gd name="connsiteY2775" fmla="*/ 1071198 h 1503680"/>
              <a:gd name="connsiteX2776" fmla="*/ 7736951 w 12220383"/>
              <a:gd name="connsiteY2776" fmla="*/ 1071192 h 1503680"/>
              <a:gd name="connsiteX2777" fmla="*/ 7752233 w 12220383"/>
              <a:gd name="connsiteY2777" fmla="*/ 1064874 h 1503680"/>
              <a:gd name="connsiteX2778" fmla="*/ 7753990 w 12220383"/>
              <a:gd name="connsiteY2778" fmla="*/ 1064379 h 1503680"/>
              <a:gd name="connsiteX2779" fmla="*/ 7784494 w 12220383"/>
              <a:gd name="connsiteY2779" fmla="*/ 1062868 h 1503680"/>
              <a:gd name="connsiteX2780" fmla="*/ 7815028 w 12220383"/>
              <a:gd name="connsiteY2780" fmla="*/ 1053571 h 1503680"/>
              <a:gd name="connsiteX2781" fmla="*/ 7815396 w 12220383"/>
              <a:gd name="connsiteY2781" fmla="*/ 1054275 h 1503680"/>
              <a:gd name="connsiteX2782" fmla="*/ 7821993 w 12220383"/>
              <a:gd name="connsiteY2782" fmla="*/ 1054199 h 1503680"/>
              <a:gd name="connsiteX2783" fmla="*/ 7825379 w 12220383"/>
              <a:gd name="connsiteY2783" fmla="*/ 1049998 h 1503680"/>
              <a:gd name="connsiteX2784" fmla="*/ 7836027 w 12220383"/>
              <a:gd name="connsiteY2784" fmla="*/ 1050046 h 1503680"/>
              <a:gd name="connsiteX2785" fmla="*/ 7844511 w 12220383"/>
              <a:gd name="connsiteY2785" fmla="*/ 1044689 h 1503680"/>
              <a:gd name="connsiteX2786" fmla="*/ 7844534 w 12220383"/>
              <a:gd name="connsiteY2786" fmla="*/ 1044695 h 1503680"/>
              <a:gd name="connsiteX2787" fmla="*/ 7844540 w 12220383"/>
              <a:gd name="connsiteY2787" fmla="*/ 1044670 h 1503680"/>
              <a:gd name="connsiteX2788" fmla="*/ 7844730 w 12220383"/>
              <a:gd name="connsiteY2788" fmla="*/ 1044551 h 1503680"/>
              <a:gd name="connsiteX2789" fmla="*/ 7844941 w 12220383"/>
              <a:gd name="connsiteY2789" fmla="*/ 1044696 h 1503680"/>
              <a:gd name="connsiteX2790" fmla="*/ 7845145 w 12220383"/>
              <a:gd name="connsiteY2790" fmla="*/ 1044288 h 1503680"/>
              <a:gd name="connsiteX2791" fmla="*/ 7869800 w 12220383"/>
              <a:gd name="connsiteY2791" fmla="*/ 1039804 h 1503680"/>
              <a:gd name="connsiteX2792" fmla="*/ 7869799 w 12220383"/>
              <a:gd name="connsiteY2792" fmla="*/ 1039803 h 1503680"/>
              <a:gd name="connsiteX2793" fmla="*/ 7869801 w 12220383"/>
              <a:gd name="connsiteY2793" fmla="*/ 1039803 h 1503680"/>
              <a:gd name="connsiteX2794" fmla="*/ 7899956 w 12220383"/>
              <a:gd name="connsiteY2794" fmla="*/ 1030428 h 1503680"/>
              <a:gd name="connsiteX2795" fmla="*/ 7913404 w 12220383"/>
              <a:gd name="connsiteY2795" fmla="*/ 1025944 h 1503680"/>
              <a:gd name="connsiteX2796" fmla="*/ 7909330 w 12220383"/>
              <a:gd name="connsiteY2796" fmla="*/ 1025944 h 1503680"/>
              <a:gd name="connsiteX2797" fmla="*/ 7908515 w 12220383"/>
              <a:gd name="connsiteY2797" fmla="*/ 1025129 h 1503680"/>
              <a:gd name="connsiteX2798" fmla="*/ 7908921 w 12220383"/>
              <a:gd name="connsiteY2798" fmla="*/ 1025129 h 1503680"/>
              <a:gd name="connsiteX2799" fmla="*/ 7908922 w 12220383"/>
              <a:gd name="connsiteY2799" fmla="*/ 1025129 h 1503680"/>
              <a:gd name="connsiteX2800" fmla="*/ 7909369 w 12220383"/>
              <a:gd name="connsiteY2800" fmla="*/ 1025577 h 1503680"/>
              <a:gd name="connsiteX2801" fmla="*/ 7914219 w 12220383"/>
              <a:gd name="connsiteY2801" fmla="*/ 1024924 h 1503680"/>
              <a:gd name="connsiteX2802" fmla="*/ 7975346 w 12220383"/>
              <a:gd name="connsiteY2802" fmla="*/ 1018402 h 1503680"/>
              <a:gd name="connsiteX2803" fmla="*/ 8005909 w 12220383"/>
              <a:gd name="connsiteY2803" fmla="*/ 1010861 h 1503680"/>
              <a:gd name="connsiteX2804" fmla="*/ 8084763 w 12220383"/>
              <a:gd name="connsiteY2804" fmla="*/ 994759 h 1503680"/>
              <a:gd name="connsiteX2805" fmla="*/ 8084763 w 12220383"/>
              <a:gd name="connsiteY2805" fmla="*/ 991906 h 1503680"/>
              <a:gd name="connsiteX2806" fmla="*/ 8084761 w 12220383"/>
              <a:gd name="connsiteY2806" fmla="*/ 991904 h 1503680"/>
              <a:gd name="connsiteX2807" fmla="*/ 8084764 w 12220383"/>
              <a:gd name="connsiteY2807" fmla="*/ 991906 h 1503680"/>
              <a:gd name="connsiteX2808" fmla="*/ 8085344 w 12220383"/>
              <a:gd name="connsiteY2808" fmla="*/ 991698 h 1503680"/>
              <a:gd name="connsiteX2809" fmla="*/ 8085782 w 12220383"/>
              <a:gd name="connsiteY2809" fmla="*/ 992722 h 1503680"/>
              <a:gd name="connsiteX2810" fmla="*/ 8113901 w 12220383"/>
              <a:gd name="connsiteY2810" fmla="*/ 991091 h 1503680"/>
              <a:gd name="connsiteX2811" fmla="*/ 8232283 w 12220383"/>
              <a:gd name="connsiteY2811" fmla="*/ 970709 h 1503680"/>
              <a:gd name="connsiteX2812" fmla="*/ 8234516 w 12220383"/>
              <a:gd name="connsiteY2812" fmla="*/ 971379 h 1503680"/>
              <a:gd name="connsiteX2813" fmla="*/ 8231265 w 12220383"/>
              <a:gd name="connsiteY2813" fmla="*/ 971524 h 1503680"/>
              <a:gd name="connsiteX2814" fmla="*/ 8235211 w 12220383"/>
              <a:gd name="connsiteY2814" fmla="*/ 978478 h 1503680"/>
              <a:gd name="connsiteX2815" fmla="*/ 8218020 w 12220383"/>
              <a:gd name="connsiteY2815" fmla="*/ 980696 h 1503680"/>
              <a:gd name="connsiteX2816" fmla="*/ 8109419 w 12220383"/>
              <a:gd name="connsiteY2816" fmla="*/ 1017180 h 1503680"/>
              <a:gd name="connsiteX2817" fmla="*/ 8108359 w 12220383"/>
              <a:gd name="connsiteY2817" fmla="*/ 1018240 h 1503680"/>
              <a:gd name="connsiteX2818" fmla="*/ 8109419 w 12220383"/>
              <a:gd name="connsiteY2818" fmla="*/ 1023906 h 1503680"/>
              <a:gd name="connsiteX2819" fmla="*/ 8108399 w 12220383"/>
              <a:gd name="connsiteY2819" fmla="*/ 1024476 h 1503680"/>
              <a:gd name="connsiteX2820" fmla="*/ 8108399 w 12220383"/>
              <a:gd name="connsiteY2820" fmla="*/ 1018607 h 1503680"/>
              <a:gd name="connsiteX2821" fmla="*/ 8088023 w 12220383"/>
              <a:gd name="connsiteY2821" fmla="*/ 1021256 h 1503680"/>
              <a:gd name="connsiteX2822" fmla="*/ 8088023 w 12220383"/>
              <a:gd name="connsiteY2822" fmla="*/ 1025333 h 1503680"/>
              <a:gd name="connsiteX2823" fmla="*/ 8106865 w 12220383"/>
              <a:gd name="connsiteY2823" fmla="*/ 1025333 h 1503680"/>
              <a:gd name="connsiteX2824" fmla="*/ 8096897 w 12220383"/>
              <a:gd name="connsiteY2824" fmla="*/ 1030903 h 1503680"/>
              <a:gd name="connsiteX2825" fmla="*/ 8056237 w 12220383"/>
              <a:gd name="connsiteY2825" fmla="*/ 1038785 h 1503680"/>
              <a:gd name="connsiteX2826" fmla="*/ 8056237 w 12220383"/>
              <a:gd name="connsiteY2826" fmla="*/ 1039516 h 1503680"/>
              <a:gd name="connsiteX2827" fmla="*/ 8055627 w 12220383"/>
              <a:gd name="connsiteY2827" fmla="*/ 1039396 h 1503680"/>
              <a:gd name="connsiteX2828" fmla="*/ 8052705 w 12220383"/>
              <a:gd name="connsiteY2828" fmla="*/ 1041230 h 1503680"/>
              <a:gd name="connsiteX2829" fmla="*/ 8024859 w 12220383"/>
              <a:gd name="connsiteY2829" fmla="*/ 1041230 h 1503680"/>
              <a:gd name="connsiteX2830" fmla="*/ 8045235 w 12220383"/>
              <a:gd name="connsiteY2830" fmla="*/ 1045918 h 1503680"/>
              <a:gd name="connsiteX2831" fmla="*/ 8045439 w 12220383"/>
              <a:gd name="connsiteY2831" fmla="*/ 1046937 h 1503680"/>
              <a:gd name="connsiteX2832" fmla="*/ 8048778 w 12220383"/>
              <a:gd name="connsiteY2832" fmla="*/ 1048607 h 1503680"/>
              <a:gd name="connsiteX2833" fmla="*/ 7998575 w 12220383"/>
              <a:gd name="connsiteY2833" fmla="*/ 1072823 h 1503680"/>
              <a:gd name="connsiteX2834" fmla="*/ 7859408 w 12220383"/>
              <a:gd name="connsiteY2834" fmla="*/ 1140490 h 1503680"/>
              <a:gd name="connsiteX2835" fmla="*/ 7859224 w 12220383"/>
              <a:gd name="connsiteY2835" fmla="*/ 1141299 h 1503680"/>
              <a:gd name="connsiteX2836" fmla="*/ 7846547 w 12220383"/>
              <a:gd name="connsiteY2836" fmla="*/ 1147701 h 1503680"/>
              <a:gd name="connsiteX2837" fmla="*/ 7851054 w 12220383"/>
              <a:gd name="connsiteY2837" fmla="*/ 1161484 h 1503680"/>
              <a:gd name="connsiteX2838" fmla="*/ 7853165 w 12220383"/>
              <a:gd name="connsiteY2838" fmla="*/ 1161484 h 1503680"/>
              <a:gd name="connsiteX2839" fmla="*/ 7852712 w 12220383"/>
              <a:gd name="connsiteY2839" fmla="*/ 1161875 h 1503680"/>
              <a:gd name="connsiteX2840" fmla="*/ 7851054 w 12220383"/>
              <a:gd name="connsiteY2840" fmla="*/ 1161891 h 1503680"/>
              <a:gd name="connsiteX2841" fmla="*/ 7838625 w 12220383"/>
              <a:gd name="connsiteY2841" fmla="*/ 1171471 h 1503680"/>
              <a:gd name="connsiteX2842" fmla="*/ 7839143 w 12220383"/>
              <a:gd name="connsiteY2842" fmla="*/ 1171458 h 1503680"/>
              <a:gd name="connsiteX2843" fmla="*/ 7838421 w 12220383"/>
              <a:gd name="connsiteY2843" fmla="*/ 1171878 h 1503680"/>
              <a:gd name="connsiteX2844" fmla="*/ 7835976 w 12220383"/>
              <a:gd name="connsiteY2844" fmla="*/ 1177993 h 1503680"/>
              <a:gd name="connsiteX2845" fmla="*/ 7835161 w 12220383"/>
              <a:gd name="connsiteY2845" fmla="*/ 1200617 h 1503680"/>
              <a:gd name="connsiteX2846" fmla="*/ 7836571 w 12220383"/>
              <a:gd name="connsiteY2846" fmla="*/ 1200617 h 1503680"/>
              <a:gd name="connsiteX2847" fmla="*/ 7834753 w 12220383"/>
              <a:gd name="connsiteY2847" fmla="*/ 1201432 h 1503680"/>
              <a:gd name="connsiteX2848" fmla="*/ 7821510 w 12220383"/>
              <a:gd name="connsiteY2848" fmla="*/ 1201432 h 1503680"/>
              <a:gd name="connsiteX2849" fmla="*/ 7812748 w 12220383"/>
              <a:gd name="connsiteY2849" fmla="*/ 1196745 h 1503680"/>
              <a:gd name="connsiteX2850" fmla="*/ 7812343 w 12220383"/>
              <a:gd name="connsiteY2850" fmla="*/ 1196812 h 1503680"/>
              <a:gd name="connsiteX2851" fmla="*/ 7812749 w 12220383"/>
              <a:gd name="connsiteY2851" fmla="*/ 1196337 h 1503680"/>
              <a:gd name="connsiteX2852" fmla="*/ 7802866 w 12220383"/>
              <a:gd name="connsiteY2852" fmla="*/ 1175980 h 1503680"/>
              <a:gd name="connsiteX2853" fmla="*/ 7781369 w 12220383"/>
              <a:gd name="connsiteY2853" fmla="*/ 1182069 h 1503680"/>
              <a:gd name="connsiteX2854" fmla="*/ 7752487 w 12220383"/>
              <a:gd name="connsiteY2854" fmla="*/ 1194538 h 1503680"/>
              <a:gd name="connsiteX2855" fmla="*/ 7748160 w 12220383"/>
              <a:gd name="connsiteY2855" fmla="*/ 1205204 h 1503680"/>
              <a:gd name="connsiteX2856" fmla="*/ 7747342 w 12220383"/>
              <a:gd name="connsiteY2856" fmla="*/ 1204897 h 1503680"/>
              <a:gd name="connsiteX2857" fmla="*/ 7746857 w 12220383"/>
              <a:gd name="connsiteY2857" fmla="*/ 1206175 h 1503680"/>
              <a:gd name="connsiteX2858" fmla="*/ 7723452 w 12220383"/>
              <a:gd name="connsiteY2858" fmla="*/ 1211828 h 1503680"/>
              <a:gd name="connsiteX2859" fmla="*/ 7703942 w 12220383"/>
              <a:gd name="connsiteY2859" fmla="*/ 1229560 h 1503680"/>
              <a:gd name="connsiteX2860" fmla="*/ 7705099 w 12220383"/>
              <a:gd name="connsiteY2860" fmla="*/ 1237445 h 1503680"/>
              <a:gd name="connsiteX2861" fmla="*/ 7703128 w 12220383"/>
              <a:gd name="connsiteY2861" fmla="*/ 1229560 h 1503680"/>
              <a:gd name="connsiteX2862" fmla="*/ 7685961 w 12220383"/>
              <a:gd name="connsiteY2862" fmla="*/ 1232999 h 1503680"/>
              <a:gd name="connsiteX2863" fmla="*/ 7673048 w 12220383"/>
              <a:gd name="connsiteY2863" fmla="*/ 1244594 h 1503680"/>
              <a:gd name="connsiteX2864" fmla="*/ 7672766 w 12220383"/>
              <a:gd name="connsiteY2864" fmla="*/ 1244438 h 1503680"/>
              <a:gd name="connsiteX2865" fmla="*/ 7649335 w 12220383"/>
              <a:gd name="connsiteY2865" fmla="*/ 1254629 h 1503680"/>
              <a:gd name="connsiteX2866" fmla="*/ 7650418 w 12220383"/>
              <a:gd name="connsiteY2866" fmla="*/ 1254911 h 1503680"/>
              <a:gd name="connsiteX2867" fmla="*/ 7649335 w 12220383"/>
              <a:gd name="connsiteY2867" fmla="*/ 1255036 h 1503680"/>
              <a:gd name="connsiteX2868" fmla="*/ 7635476 w 12220383"/>
              <a:gd name="connsiteY2868" fmla="*/ 1269704 h 1503680"/>
              <a:gd name="connsiteX2869" fmla="*/ 7635276 w 12220383"/>
              <a:gd name="connsiteY2869" fmla="*/ 1269508 h 1503680"/>
              <a:gd name="connsiteX2870" fmla="*/ 7646075 w 12220383"/>
              <a:gd name="connsiteY2870" fmla="*/ 1291928 h 1503680"/>
              <a:gd name="connsiteX2871" fmla="*/ 7644694 w 12220383"/>
              <a:gd name="connsiteY2871" fmla="*/ 1279087 h 1503680"/>
              <a:gd name="connsiteX2872" fmla="*/ 7646890 w 12220383"/>
              <a:gd name="connsiteY2872" fmla="*/ 1279087 h 1503680"/>
              <a:gd name="connsiteX2873" fmla="*/ 7649131 w 12220383"/>
              <a:gd name="connsiteY2873" fmla="*/ 1279087 h 1503680"/>
              <a:gd name="connsiteX2874" fmla="*/ 7650281 w 12220383"/>
              <a:gd name="connsiteY2874" fmla="*/ 1278786 h 1503680"/>
              <a:gd name="connsiteX2875" fmla="*/ 7649335 w 12220383"/>
              <a:gd name="connsiteY2875" fmla="*/ 1279698 h 1503680"/>
              <a:gd name="connsiteX2876" fmla="*/ 7655651 w 12220383"/>
              <a:gd name="connsiteY2876" fmla="*/ 1279698 h 1503680"/>
              <a:gd name="connsiteX2877" fmla="*/ 7656071 w 12220383"/>
              <a:gd name="connsiteY2877" fmla="*/ 1279913 h 1503680"/>
              <a:gd name="connsiteX2878" fmla="*/ 7656797 w 12220383"/>
              <a:gd name="connsiteY2878" fmla="*/ 1292845 h 1503680"/>
              <a:gd name="connsiteX2879" fmla="*/ 7663567 w 12220383"/>
              <a:gd name="connsiteY2879" fmla="*/ 1302358 h 1503680"/>
              <a:gd name="connsiteX2880" fmla="*/ 7659064 w 12220383"/>
              <a:gd name="connsiteY2880" fmla="*/ 1307419 h 1503680"/>
              <a:gd name="connsiteX2881" fmla="*/ 7655447 w 12220383"/>
              <a:gd name="connsiteY2881" fmla="*/ 1313125 h 1503680"/>
              <a:gd name="connsiteX2882" fmla="*/ 7655064 w 12220383"/>
              <a:gd name="connsiteY2882" fmla="*/ 1313749 h 1503680"/>
              <a:gd name="connsiteX2883" fmla="*/ 7650609 w 12220383"/>
              <a:gd name="connsiteY2883" fmla="*/ 1309202 h 1503680"/>
              <a:gd name="connsiteX2884" fmla="*/ 7644037 w 12220383"/>
              <a:gd name="connsiteY2884" fmla="*/ 1308030 h 1503680"/>
              <a:gd name="connsiteX2885" fmla="*/ 7641408 w 12220383"/>
              <a:gd name="connsiteY2885" fmla="*/ 1310660 h 1503680"/>
              <a:gd name="connsiteX2886" fmla="*/ 7644037 w 12220383"/>
              <a:gd name="connsiteY2886" fmla="*/ 1321890 h 1503680"/>
              <a:gd name="connsiteX2887" fmla="*/ 7644165 w 12220383"/>
              <a:gd name="connsiteY2887" fmla="*/ 1321929 h 1503680"/>
              <a:gd name="connsiteX2888" fmla="*/ 7625241 w 12220383"/>
              <a:gd name="connsiteY2888" fmla="*/ 1331724 h 1503680"/>
              <a:gd name="connsiteX2889" fmla="*/ 7611437 w 12220383"/>
              <a:gd name="connsiteY2889" fmla="*/ 1347978 h 1503680"/>
              <a:gd name="connsiteX2890" fmla="*/ 7620402 w 12220383"/>
              <a:gd name="connsiteY2890" fmla="*/ 1356742 h 1503680"/>
              <a:gd name="connsiteX2891" fmla="*/ 7634937 w 12220383"/>
              <a:gd name="connsiteY2891" fmla="*/ 1352704 h 1503680"/>
              <a:gd name="connsiteX2892" fmla="*/ 7646279 w 12220383"/>
              <a:gd name="connsiteY2892" fmla="*/ 1358883 h 1503680"/>
              <a:gd name="connsiteX2893" fmla="*/ 7658911 w 12220383"/>
              <a:gd name="connsiteY2893" fmla="*/ 1355927 h 1503680"/>
              <a:gd name="connsiteX2894" fmla="*/ 7655227 w 12220383"/>
              <a:gd name="connsiteY2894" fmla="*/ 1353659 h 1503680"/>
              <a:gd name="connsiteX2895" fmla="*/ 7655448 w 12220383"/>
              <a:gd name="connsiteY2895" fmla="*/ 1353685 h 1503680"/>
              <a:gd name="connsiteX2896" fmla="*/ 7655452 w 12220383"/>
              <a:gd name="connsiteY2896" fmla="*/ 1353681 h 1503680"/>
              <a:gd name="connsiteX2897" fmla="*/ 7659523 w 12220383"/>
              <a:gd name="connsiteY2897" fmla="*/ 1355927 h 1503680"/>
              <a:gd name="connsiteX2898" fmla="*/ 7656390 w 12220383"/>
              <a:gd name="connsiteY2898" fmla="*/ 1364284 h 1503680"/>
              <a:gd name="connsiteX2899" fmla="*/ 7654429 w 12220383"/>
              <a:gd name="connsiteY2899" fmla="*/ 1366118 h 1503680"/>
              <a:gd name="connsiteX2900" fmla="*/ 7636906 w 12220383"/>
              <a:gd name="connsiteY2900" fmla="*/ 1378551 h 1503680"/>
              <a:gd name="connsiteX2901" fmla="*/ 7540936 w 12220383"/>
              <a:gd name="connsiteY2901" fmla="*/ 1459060 h 1503680"/>
              <a:gd name="connsiteX2902" fmla="*/ 7544368 w 12220383"/>
              <a:gd name="connsiteY2902" fmla="*/ 1460786 h 1503680"/>
              <a:gd name="connsiteX2903" fmla="*/ 7542159 w 12220383"/>
              <a:gd name="connsiteY2903" fmla="*/ 1460690 h 1503680"/>
              <a:gd name="connsiteX2904" fmla="*/ 7538288 w 12220383"/>
              <a:gd name="connsiteY2904" fmla="*/ 1467620 h 1503680"/>
              <a:gd name="connsiteX2905" fmla="*/ 7537269 w 12220383"/>
              <a:gd name="connsiteY2905" fmla="*/ 1472078 h 1503680"/>
              <a:gd name="connsiteX2906" fmla="*/ 7537269 w 12220383"/>
              <a:gd name="connsiteY2906" fmla="*/ 1467417 h 1503680"/>
              <a:gd name="connsiteX2907" fmla="*/ 7518726 w 12220383"/>
              <a:gd name="connsiteY2907" fmla="*/ 1475569 h 1503680"/>
              <a:gd name="connsiteX2908" fmla="*/ 7519292 w 12220383"/>
              <a:gd name="connsiteY2908" fmla="*/ 1475733 h 1503680"/>
              <a:gd name="connsiteX2909" fmla="*/ 7513632 w 12220383"/>
              <a:gd name="connsiteY2909" fmla="*/ 1479441 h 1503680"/>
              <a:gd name="connsiteX2910" fmla="*/ 7518115 w 12220383"/>
              <a:gd name="connsiteY2910" fmla="*/ 1488613 h 1503680"/>
              <a:gd name="connsiteX2911" fmla="*/ 7522146 w 12220383"/>
              <a:gd name="connsiteY2911" fmla="*/ 1494372 h 1503680"/>
              <a:gd name="connsiteX2912" fmla="*/ 7521783 w 12220383"/>
              <a:gd name="connsiteY2912" fmla="*/ 1494728 h 1503680"/>
              <a:gd name="connsiteX2913" fmla="*/ 7537473 w 12220383"/>
              <a:gd name="connsiteY2913" fmla="*/ 1493913 h 1503680"/>
              <a:gd name="connsiteX2914" fmla="*/ 7545013 w 12220383"/>
              <a:gd name="connsiteY2914" fmla="*/ 1493887 h 1503680"/>
              <a:gd name="connsiteX2915" fmla="*/ 7547865 w 12220383"/>
              <a:gd name="connsiteY2915" fmla="*/ 1486371 h 1503680"/>
              <a:gd name="connsiteX2916" fmla="*/ 7584745 w 12220383"/>
              <a:gd name="connsiteY2916" fmla="*/ 1474142 h 1503680"/>
              <a:gd name="connsiteX2917" fmla="*/ 7596766 w 12220383"/>
              <a:gd name="connsiteY2917" fmla="*/ 1494116 h 1503680"/>
              <a:gd name="connsiteX2918" fmla="*/ 7600081 w 12220383"/>
              <a:gd name="connsiteY2918" fmla="*/ 1468464 h 1503680"/>
              <a:gd name="connsiteX2919" fmla="*/ 7596766 w 12220383"/>
              <a:gd name="connsiteY2919" fmla="*/ 1494117 h 1503680"/>
              <a:gd name="connsiteX2920" fmla="*/ 7605527 w 12220383"/>
              <a:gd name="connsiteY2920" fmla="*/ 1499212 h 1503680"/>
              <a:gd name="connsiteX2921" fmla="*/ 7605589 w 12220383"/>
              <a:gd name="connsiteY2921" fmla="*/ 1499169 h 1503680"/>
              <a:gd name="connsiteX2922" fmla="*/ 7607702 w 12220383"/>
              <a:gd name="connsiteY2922" fmla="*/ 1503680 h 1503680"/>
              <a:gd name="connsiteX2923" fmla="*/ 7058039 w 12220383"/>
              <a:gd name="connsiteY2923" fmla="*/ 1503680 h 1503680"/>
              <a:gd name="connsiteX2924" fmla="*/ 7058848 w 12220383"/>
              <a:gd name="connsiteY2924" fmla="*/ 1501455 h 1503680"/>
              <a:gd name="connsiteX2925" fmla="*/ 7075352 w 12220383"/>
              <a:gd name="connsiteY2925" fmla="*/ 1460691 h 1503680"/>
              <a:gd name="connsiteX2926" fmla="*/ 7049882 w 12220383"/>
              <a:gd name="connsiteY2926" fmla="*/ 1492486 h 1503680"/>
              <a:gd name="connsiteX2927" fmla="*/ 7047768 w 12220383"/>
              <a:gd name="connsiteY2927" fmla="*/ 1503680 h 1503680"/>
              <a:gd name="connsiteX2928" fmla="*/ 5527076 w 12220383"/>
              <a:gd name="connsiteY2928" fmla="*/ 1503680 h 1503680"/>
              <a:gd name="connsiteX2929" fmla="*/ 5533344 w 12220383"/>
              <a:gd name="connsiteY2929" fmla="*/ 1487627 h 1503680"/>
              <a:gd name="connsiteX2930" fmla="*/ 5533024 w 12220383"/>
              <a:gd name="connsiteY2930" fmla="*/ 1487215 h 1503680"/>
              <a:gd name="connsiteX2931" fmla="*/ 5540768 w 12220383"/>
              <a:gd name="connsiteY2931" fmla="*/ 1463597 h 1503680"/>
              <a:gd name="connsiteX2932" fmla="*/ 5528263 w 12220383"/>
              <a:gd name="connsiteY2932" fmla="*/ 1481375 h 1503680"/>
              <a:gd name="connsiteX2933" fmla="*/ 5528581 w 12220383"/>
              <a:gd name="connsiteY2933" fmla="*/ 1481784 h 1503680"/>
              <a:gd name="connsiteX2934" fmla="*/ 5520916 w 12220383"/>
              <a:gd name="connsiteY2934" fmla="*/ 1503680 h 1503680"/>
              <a:gd name="connsiteX2935" fmla="*/ 5509194 w 12220383"/>
              <a:gd name="connsiteY2935" fmla="*/ 1503680 h 1503680"/>
              <a:gd name="connsiteX2936" fmla="*/ 5514811 w 12220383"/>
              <a:gd name="connsiteY2936" fmla="*/ 1493293 h 1503680"/>
              <a:gd name="connsiteX2937" fmla="*/ 5566386 w 12220383"/>
              <a:gd name="connsiteY2937" fmla="*/ 1365130 h 1503680"/>
              <a:gd name="connsiteX2938" fmla="*/ 5568339 w 12220383"/>
              <a:gd name="connsiteY2938" fmla="*/ 1356143 h 1503680"/>
              <a:gd name="connsiteX2939" fmla="*/ 5580257 w 12220383"/>
              <a:gd name="connsiteY2939" fmla="*/ 1339537 h 1503680"/>
              <a:gd name="connsiteX2940" fmla="*/ 5616593 w 12220383"/>
              <a:gd name="connsiteY2940" fmla="*/ 1261389 h 1503680"/>
              <a:gd name="connsiteX2941" fmla="*/ 5762713 w 12220383"/>
              <a:gd name="connsiteY2941" fmla="*/ 1014246 h 1503680"/>
              <a:gd name="connsiteX2942" fmla="*/ 5958065 w 12220383"/>
              <a:gd name="connsiteY2942" fmla="*/ 746004 h 1503680"/>
              <a:gd name="connsiteX2943" fmla="*/ 5973276 w 12220383"/>
              <a:gd name="connsiteY2943" fmla="*/ 727444 h 1503680"/>
              <a:gd name="connsiteX2944" fmla="*/ 5979908 w 12220383"/>
              <a:gd name="connsiteY2944" fmla="*/ 704976 h 1503680"/>
              <a:gd name="connsiteX2945" fmla="*/ 5979943 w 12220383"/>
              <a:gd name="connsiteY2945" fmla="*/ 704976 h 1503680"/>
              <a:gd name="connsiteX2946" fmla="*/ 5988929 w 12220383"/>
              <a:gd name="connsiteY2946" fmla="*/ 700092 h 1503680"/>
              <a:gd name="connsiteX2947" fmla="*/ 5988929 w 12220383"/>
              <a:gd name="connsiteY2947" fmla="*/ 696380 h 1503680"/>
              <a:gd name="connsiteX2948" fmla="*/ 5978698 w 12220383"/>
              <a:gd name="connsiteY2948" fmla="*/ 696576 h 1503680"/>
              <a:gd name="connsiteX2949" fmla="*/ 5973803 w 12220383"/>
              <a:gd name="connsiteY2949" fmla="*/ 704195 h 1503680"/>
              <a:gd name="connsiteX2950" fmla="*/ 5973694 w 12220383"/>
              <a:gd name="connsiteY2950" fmla="*/ 704195 h 1503680"/>
              <a:gd name="connsiteX2951" fmla="*/ 5967636 w 12220383"/>
              <a:gd name="connsiteY2951" fmla="*/ 701655 h 1503680"/>
              <a:gd name="connsiteX2952" fmla="*/ 5910397 w 12220383"/>
              <a:gd name="connsiteY2952" fmla="*/ 733110 h 1503680"/>
              <a:gd name="connsiteX2953" fmla="*/ 5797878 w 12220383"/>
              <a:gd name="connsiteY2953" fmla="*/ 804615 h 1503680"/>
              <a:gd name="connsiteX2954" fmla="*/ 5760761 w 12220383"/>
              <a:gd name="connsiteY2954" fmla="*/ 834507 h 1503680"/>
              <a:gd name="connsiteX2955" fmla="*/ 5727355 w 12220383"/>
              <a:gd name="connsiteY2955" fmla="*/ 863616 h 1503680"/>
              <a:gd name="connsiteX2956" fmla="*/ 5699224 w 12220383"/>
              <a:gd name="connsiteY2956" fmla="*/ 889210 h 1503680"/>
              <a:gd name="connsiteX2957" fmla="*/ 5698751 w 12220383"/>
              <a:gd name="connsiteY2957" fmla="*/ 889628 h 1503680"/>
              <a:gd name="connsiteX2958" fmla="*/ 5698825 w 12220383"/>
              <a:gd name="connsiteY2958" fmla="*/ 889014 h 1503680"/>
              <a:gd name="connsiteX2959" fmla="*/ 5693356 w 12220383"/>
              <a:gd name="connsiteY2959" fmla="*/ 880028 h 1503680"/>
              <a:gd name="connsiteX2960" fmla="*/ 5693356 w 12220383"/>
              <a:gd name="connsiteY2960" fmla="*/ 887256 h 1503680"/>
              <a:gd name="connsiteX2961" fmla="*/ 5688863 w 12220383"/>
              <a:gd name="connsiteY2961" fmla="*/ 897806 h 1503680"/>
              <a:gd name="connsiteX2962" fmla="*/ 5689477 w 12220383"/>
              <a:gd name="connsiteY2962" fmla="*/ 897811 h 1503680"/>
              <a:gd name="connsiteX2963" fmla="*/ 5689262 w 12220383"/>
              <a:gd name="connsiteY2963" fmla="*/ 898002 h 1503680"/>
              <a:gd name="connsiteX2964" fmla="*/ 5675976 w 12220383"/>
              <a:gd name="connsiteY2964" fmla="*/ 915390 h 1503680"/>
              <a:gd name="connsiteX2965" fmla="*/ 5667774 w 12220383"/>
              <a:gd name="connsiteY2965" fmla="*/ 925353 h 1503680"/>
              <a:gd name="connsiteX2966" fmla="*/ 5622646 w 12220383"/>
              <a:gd name="connsiteY2966" fmla="*/ 948798 h 1503680"/>
              <a:gd name="connsiteX2967" fmla="*/ 5548414 w 12220383"/>
              <a:gd name="connsiteY2967" fmla="*/ 1011707 h 1503680"/>
              <a:gd name="connsiteX2968" fmla="*/ 5532785 w 12220383"/>
              <a:gd name="connsiteY2968" fmla="*/ 1027727 h 1503680"/>
              <a:gd name="connsiteX2969" fmla="*/ 5474354 w 12220383"/>
              <a:gd name="connsiteY2969" fmla="*/ 1084606 h 1503680"/>
              <a:gd name="connsiteX2970" fmla="*/ 5474362 w 12220383"/>
              <a:gd name="connsiteY2970" fmla="*/ 1084580 h 1503680"/>
              <a:gd name="connsiteX2971" fmla="*/ 5464203 w 12220383"/>
              <a:gd name="connsiteY2971" fmla="*/ 1092297 h 1503680"/>
              <a:gd name="connsiteX2972" fmla="*/ 5460525 w 12220383"/>
              <a:gd name="connsiteY2972" fmla="*/ 1104010 h 1503680"/>
              <a:gd name="connsiteX2973" fmla="*/ 5460311 w 12220383"/>
              <a:gd name="connsiteY2973" fmla="*/ 1104312 h 1503680"/>
              <a:gd name="connsiteX2974" fmla="*/ 5459648 w 12220383"/>
              <a:gd name="connsiteY2974" fmla="*/ 1106767 h 1503680"/>
              <a:gd name="connsiteX2975" fmla="*/ 5459512 w 12220383"/>
              <a:gd name="connsiteY2975" fmla="*/ 1103726 h 1503680"/>
              <a:gd name="connsiteX2976" fmla="*/ 5454627 w 12220383"/>
              <a:gd name="connsiteY2976" fmla="*/ 1103726 h 1503680"/>
              <a:gd name="connsiteX2977" fmla="*/ 5453649 w 12220383"/>
              <a:gd name="connsiteY2977" fmla="*/ 1103648 h 1503680"/>
              <a:gd name="connsiteX2978" fmla="*/ 5450134 w 12220383"/>
              <a:gd name="connsiteY2978" fmla="*/ 1107633 h 1503680"/>
              <a:gd name="connsiteX2979" fmla="*/ 5450134 w 12220383"/>
              <a:gd name="connsiteY2979" fmla="*/ 1108535 h 1503680"/>
              <a:gd name="connsiteX2980" fmla="*/ 5449562 w 12220383"/>
              <a:gd name="connsiteY2980" fmla="*/ 1107633 h 1503680"/>
              <a:gd name="connsiteX2981" fmla="*/ 5431198 w 12220383"/>
              <a:gd name="connsiteY2981" fmla="*/ 1122090 h 1503680"/>
              <a:gd name="connsiteX2982" fmla="*/ 5432799 w 12220383"/>
              <a:gd name="connsiteY2982" fmla="*/ 1123654 h 1503680"/>
              <a:gd name="connsiteX2983" fmla="*/ 5432766 w 12220383"/>
              <a:gd name="connsiteY2983" fmla="*/ 1123654 h 1503680"/>
              <a:gd name="connsiteX2984" fmla="*/ 5428664 w 12220383"/>
              <a:gd name="connsiteY2984" fmla="*/ 1123654 h 1503680"/>
              <a:gd name="connsiteX2985" fmla="*/ 5427684 w 12220383"/>
              <a:gd name="connsiteY2985" fmla="*/ 1124793 h 1503680"/>
              <a:gd name="connsiteX2986" fmla="*/ 5428263 w 12220383"/>
              <a:gd name="connsiteY2986" fmla="*/ 1122286 h 1503680"/>
              <a:gd name="connsiteX2987" fmla="*/ 5412830 w 12220383"/>
              <a:gd name="connsiteY2987" fmla="*/ 1131859 h 1503680"/>
              <a:gd name="connsiteX2988" fmla="*/ 5412830 w 12220383"/>
              <a:gd name="connsiteY2988" fmla="*/ 1131937 h 1503680"/>
              <a:gd name="connsiteX2989" fmla="*/ 5412830 w 12220383"/>
              <a:gd name="connsiteY2989" fmla="*/ 1139673 h 1503680"/>
              <a:gd name="connsiteX2990" fmla="*/ 5412830 w 12220383"/>
              <a:gd name="connsiteY2990" fmla="*/ 1139855 h 1503680"/>
              <a:gd name="connsiteX2991" fmla="*/ 5411402 w 12220383"/>
              <a:gd name="connsiteY2991" fmla="*/ 1139752 h 1503680"/>
              <a:gd name="connsiteX2992" fmla="*/ 5411656 w 12220383"/>
              <a:gd name="connsiteY2992" fmla="*/ 1139673 h 1503680"/>
              <a:gd name="connsiteX2993" fmla="*/ 5411656 w 12220383"/>
              <a:gd name="connsiteY2993" fmla="*/ 1131859 h 1503680"/>
              <a:gd name="connsiteX2994" fmla="*/ 5394074 w 12220383"/>
              <a:gd name="connsiteY2994" fmla="*/ 1145144 h 1503680"/>
              <a:gd name="connsiteX2995" fmla="*/ 5394780 w 12220383"/>
              <a:gd name="connsiteY2995" fmla="*/ 1144925 h 1503680"/>
              <a:gd name="connsiteX2996" fmla="*/ 5394478 w 12220383"/>
              <a:gd name="connsiteY2996" fmla="*/ 1145144 h 1503680"/>
              <a:gd name="connsiteX2997" fmla="*/ 5375768 w 12220383"/>
              <a:gd name="connsiteY2997" fmla="*/ 1151133 h 1503680"/>
              <a:gd name="connsiteX2998" fmla="*/ 5373621 w 12220383"/>
              <a:gd name="connsiteY2998" fmla="*/ 1157670 h 1503680"/>
              <a:gd name="connsiteX2999" fmla="*/ 5371815 w 12220383"/>
              <a:gd name="connsiteY2999" fmla="*/ 1157647 h 1503680"/>
              <a:gd name="connsiteX3000" fmla="*/ 5324533 w 12220383"/>
              <a:gd name="connsiteY3000" fmla="*/ 1186611 h 1503680"/>
              <a:gd name="connsiteX3001" fmla="*/ 5276669 w 12220383"/>
              <a:gd name="connsiteY3001" fmla="*/ 1214678 h 1503680"/>
              <a:gd name="connsiteX3002" fmla="*/ 5271733 w 12220383"/>
              <a:gd name="connsiteY3002" fmla="*/ 1211710 h 1503680"/>
              <a:gd name="connsiteX3003" fmla="*/ 5266163 w 12220383"/>
              <a:gd name="connsiteY3003" fmla="*/ 1213621 h 1503680"/>
              <a:gd name="connsiteX3004" fmla="*/ 5262888 w 12220383"/>
              <a:gd name="connsiteY3004" fmla="*/ 1216028 h 1503680"/>
              <a:gd name="connsiteX3005" fmla="*/ 5254364 w 12220383"/>
              <a:gd name="connsiteY3005" fmla="*/ 1219189 h 1503680"/>
              <a:gd name="connsiteX3006" fmla="*/ 5253726 w 12220383"/>
              <a:gd name="connsiteY3006" fmla="*/ 1219376 h 1503680"/>
              <a:gd name="connsiteX3007" fmla="*/ 5247660 w 12220383"/>
              <a:gd name="connsiteY3007" fmla="*/ 1215675 h 1503680"/>
              <a:gd name="connsiteX3008" fmla="*/ 5247660 w 12220383"/>
              <a:gd name="connsiteY3008" fmla="*/ 1215672 h 1503680"/>
              <a:gd name="connsiteX3009" fmla="*/ 5253574 w 12220383"/>
              <a:gd name="connsiteY3009" fmla="*/ 1207662 h 1503680"/>
              <a:gd name="connsiteX3010" fmla="*/ 5253582 w 12220383"/>
              <a:gd name="connsiteY3010" fmla="*/ 1207657 h 1503680"/>
              <a:gd name="connsiteX3011" fmla="*/ 5266706 w 12220383"/>
              <a:gd name="connsiteY3011" fmla="*/ 1202558 h 1503680"/>
              <a:gd name="connsiteX3012" fmla="*/ 5276365 w 12220383"/>
              <a:gd name="connsiteY3012" fmla="*/ 1192126 h 1503680"/>
              <a:gd name="connsiteX3013" fmla="*/ 5276641 w 12220383"/>
              <a:gd name="connsiteY3013" fmla="*/ 1192619 h 1503680"/>
              <a:gd name="connsiteX3014" fmla="*/ 5299711 w 12220383"/>
              <a:gd name="connsiteY3014" fmla="*/ 1181874 h 1503680"/>
              <a:gd name="connsiteX3015" fmla="*/ 5295020 w 12220383"/>
              <a:gd name="connsiteY3015" fmla="*/ 1178162 h 1503680"/>
              <a:gd name="connsiteX3016" fmla="*/ 5281142 w 12220383"/>
              <a:gd name="connsiteY3016" fmla="*/ 1183437 h 1503680"/>
              <a:gd name="connsiteX3017" fmla="*/ 5281129 w 12220383"/>
              <a:gd name="connsiteY3017" fmla="*/ 1183454 h 1503680"/>
              <a:gd name="connsiteX3018" fmla="*/ 5281133 w 12220383"/>
              <a:gd name="connsiteY3018" fmla="*/ 1183437 h 1503680"/>
              <a:gd name="connsiteX3019" fmla="*/ 5271165 w 12220383"/>
              <a:gd name="connsiteY3019" fmla="*/ 1192033 h 1503680"/>
              <a:gd name="connsiteX3020" fmla="*/ 5271173 w 12220383"/>
              <a:gd name="connsiteY3020" fmla="*/ 1192033 h 1503680"/>
              <a:gd name="connsiteX3021" fmla="*/ 5253565 w 12220383"/>
              <a:gd name="connsiteY3021" fmla="*/ 1200433 h 1503680"/>
              <a:gd name="connsiteX3022" fmla="*/ 5253565 w 12220383"/>
              <a:gd name="connsiteY3022" fmla="*/ 1200438 h 1503680"/>
              <a:gd name="connsiteX3023" fmla="*/ 5215641 w 12220383"/>
              <a:gd name="connsiteY3023" fmla="*/ 1219971 h 1503680"/>
              <a:gd name="connsiteX3024" fmla="*/ 5215463 w 12220383"/>
              <a:gd name="connsiteY3024" fmla="*/ 1220459 h 1503680"/>
              <a:gd name="connsiteX3025" fmla="*/ 5218959 w 12220383"/>
              <a:gd name="connsiteY3025" fmla="*/ 1227507 h 1503680"/>
              <a:gd name="connsiteX3026" fmla="*/ 5218585 w 12220383"/>
              <a:gd name="connsiteY3026" fmla="*/ 1227733 h 1503680"/>
              <a:gd name="connsiteX3027" fmla="*/ 5215641 w 12220383"/>
              <a:gd name="connsiteY3027" fmla="*/ 1221338 h 1503680"/>
              <a:gd name="connsiteX3028" fmla="*/ 5201566 w 12220383"/>
              <a:gd name="connsiteY3028" fmla="*/ 1224830 h 1503680"/>
              <a:gd name="connsiteX3029" fmla="*/ 5192218 w 12220383"/>
              <a:gd name="connsiteY3029" fmla="*/ 1233516 h 1503680"/>
              <a:gd name="connsiteX3030" fmla="*/ 5190638 w 12220383"/>
              <a:gd name="connsiteY3030" fmla="*/ 1233646 h 1503680"/>
              <a:gd name="connsiteX3031" fmla="*/ 5163711 w 12220383"/>
              <a:gd name="connsiteY3031" fmla="*/ 1243806 h 1503680"/>
              <a:gd name="connsiteX3032" fmla="*/ 5163899 w 12220383"/>
              <a:gd name="connsiteY3032" fmla="*/ 1244172 h 1503680"/>
              <a:gd name="connsiteX3033" fmla="*/ 5157908 w 12220383"/>
              <a:gd name="connsiteY3033" fmla="*/ 1243433 h 1503680"/>
              <a:gd name="connsiteX3034" fmla="*/ 5140485 w 12220383"/>
              <a:gd name="connsiteY3034" fmla="*/ 1248103 h 1503680"/>
              <a:gd name="connsiteX3035" fmla="*/ 5143586 w 12220383"/>
              <a:gd name="connsiteY3035" fmla="*/ 1249996 h 1503680"/>
              <a:gd name="connsiteX3036" fmla="*/ 5141468 w 12220383"/>
              <a:gd name="connsiteY3036" fmla="*/ 1249471 h 1503680"/>
              <a:gd name="connsiteX3037" fmla="*/ 5111412 w 12220383"/>
              <a:gd name="connsiteY3037" fmla="*/ 1252597 h 1503680"/>
              <a:gd name="connsiteX3038" fmla="*/ 5052750 w 12220383"/>
              <a:gd name="connsiteY3038" fmla="*/ 1244197 h 1503680"/>
              <a:gd name="connsiteX3039" fmla="*/ 5035933 w 12220383"/>
              <a:gd name="connsiteY3039" fmla="*/ 1247518 h 1503680"/>
              <a:gd name="connsiteX3040" fmla="*/ 5033391 w 12220383"/>
              <a:gd name="connsiteY3040" fmla="*/ 1253965 h 1503680"/>
              <a:gd name="connsiteX3041" fmla="*/ 4989395 w 12220383"/>
              <a:gd name="connsiteY3041" fmla="*/ 1232279 h 1503680"/>
              <a:gd name="connsiteX3042" fmla="*/ 4942659 w 12220383"/>
              <a:gd name="connsiteY3042" fmla="*/ 1195159 h 1503680"/>
              <a:gd name="connsiteX3043" fmla="*/ 4901989 w 12220383"/>
              <a:gd name="connsiteY3043" fmla="*/ 1160578 h 1503680"/>
              <a:gd name="connsiteX3044" fmla="*/ 4875087 w 12220383"/>
              <a:gd name="connsiteY3044" fmla="*/ 1113690 h 1503680"/>
              <a:gd name="connsiteX3045" fmla="*/ 4875087 w 12220383"/>
              <a:gd name="connsiteY3045" fmla="*/ 1133226 h 1503680"/>
              <a:gd name="connsiteX3046" fmla="*/ 4876577 w 12220383"/>
              <a:gd name="connsiteY3046" fmla="*/ 1138550 h 1503680"/>
              <a:gd name="connsiteX3047" fmla="*/ 4873311 w 12220383"/>
              <a:gd name="connsiteY3047" fmla="*/ 1131273 h 1503680"/>
              <a:gd name="connsiteX3048" fmla="*/ 4867669 w 12220383"/>
              <a:gd name="connsiteY3048" fmla="*/ 1140454 h 1503680"/>
              <a:gd name="connsiteX3049" fmla="*/ 4795006 w 12220383"/>
              <a:gd name="connsiteY3049" fmla="*/ 1053906 h 1503680"/>
              <a:gd name="connsiteX3050" fmla="*/ 4775461 w 12220383"/>
              <a:gd name="connsiteY3050" fmla="*/ 1014833 h 1503680"/>
              <a:gd name="connsiteX3051" fmla="*/ 4775395 w 12220383"/>
              <a:gd name="connsiteY3051" fmla="*/ 1013745 h 1503680"/>
              <a:gd name="connsiteX3052" fmla="*/ 4783086 w 12220383"/>
              <a:gd name="connsiteY3052" fmla="*/ 1014637 h 1503680"/>
              <a:gd name="connsiteX3053" fmla="*/ 4775845 w 12220383"/>
              <a:gd name="connsiteY3053" fmla="*/ 1000375 h 1503680"/>
              <a:gd name="connsiteX3054" fmla="*/ 4769222 w 12220383"/>
              <a:gd name="connsiteY3054" fmla="*/ 1008971 h 1503680"/>
              <a:gd name="connsiteX3055" fmla="*/ 4770524 w 12220383"/>
              <a:gd name="connsiteY3055" fmla="*/ 1010086 h 1503680"/>
              <a:gd name="connsiteX3056" fmla="*/ 4770014 w 12220383"/>
              <a:gd name="connsiteY3056" fmla="*/ 1010144 h 1503680"/>
              <a:gd name="connsiteX3057" fmla="*/ 4757097 w 12220383"/>
              <a:gd name="connsiteY3057" fmla="*/ 1006041 h 1503680"/>
              <a:gd name="connsiteX3058" fmla="*/ 4756304 w 12220383"/>
              <a:gd name="connsiteY3058" fmla="*/ 1005688 h 1503680"/>
              <a:gd name="connsiteX3059" fmla="*/ 4756307 w 12220383"/>
              <a:gd name="connsiteY3059" fmla="*/ 1004869 h 1503680"/>
              <a:gd name="connsiteX3060" fmla="*/ 4746522 w 12220383"/>
              <a:gd name="connsiteY3060" fmla="*/ 995491 h 1503680"/>
              <a:gd name="connsiteX3061" fmla="*/ 4746495 w 12220383"/>
              <a:gd name="connsiteY3061" fmla="*/ 995470 h 1503680"/>
              <a:gd name="connsiteX3062" fmla="*/ 4746527 w 12220383"/>
              <a:gd name="connsiteY3062" fmla="*/ 995491 h 1503680"/>
              <a:gd name="connsiteX3063" fmla="*/ 4723466 w 12220383"/>
              <a:gd name="connsiteY3063" fmla="*/ 943913 h 1503680"/>
              <a:gd name="connsiteX3064" fmla="*/ 4723464 w 12220383"/>
              <a:gd name="connsiteY3064" fmla="*/ 943914 h 1503680"/>
              <a:gd name="connsiteX3065" fmla="*/ 4723464 w 12220383"/>
              <a:gd name="connsiteY3065" fmla="*/ 943913 h 1503680"/>
              <a:gd name="connsiteX3066" fmla="*/ 4718077 w 12220383"/>
              <a:gd name="connsiteY3066" fmla="*/ 936734 h 1503680"/>
              <a:gd name="connsiteX3067" fmla="*/ 4709929 w 12220383"/>
              <a:gd name="connsiteY3067" fmla="*/ 934052 h 1503680"/>
              <a:gd name="connsiteX3068" fmla="*/ 4697898 w 12220383"/>
              <a:gd name="connsiteY3068" fmla="*/ 906769 h 1503680"/>
              <a:gd name="connsiteX3069" fmla="*/ 4672503 w 12220383"/>
              <a:gd name="connsiteY3069" fmla="*/ 888819 h 1503680"/>
              <a:gd name="connsiteX3070" fmla="*/ 4672503 w 12220383"/>
              <a:gd name="connsiteY3070" fmla="*/ 895071 h 1503680"/>
              <a:gd name="connsiteX3071" fmla="*/ 4670740 w 12220383"/>
              <a:gd name="connsiteY3071" fmla="*/ 911091 h 1503680"/>
              <a:gd name="connsiteX3072" fmla="*/ 4613483 w 12220383"/>
              <a:gd name="connsiteY3072" fmla="*/ 845642 h 1503680"/>
              <a:gd name="connsiteX3073" fmla="*/ 4607627 w 12220383"/>
              <a:gd name="connsiteY3073" fmla="*/ 845642 h 1503680"/>
              <a:gd name="connsiteX3074" fmla="*/ 4607627 w 12220383"/>
              <a:gd name="connsiteY3074" fmla="*/ 851191 h 1503680"/>
              <a:gd name="connsiteX3075" fmla="*/ 4606823 w 12220383"/>
              <a:gd name="connsiteY3075" fmla="*/ 849745 h 1503680"/>
              <a:gd name="connsiteX3076" fmla="*/ 4606950 w 12220383"/>
              <a:gd name="connsiteY3076" fmla="*/ 850583 h 1503680"/>
              <a:gd name="connsiteX3077" fmla="*/ 4606625 w 12220383"/>
              <a:gd name="connsiteY3077" fmla="*/ 850249 h 1503680"/>
              <a:gd name="connsiteX3078" fmla="*/ 4606625 w 12220383"/>
              <a:gd name="connsiteY3078" fmla="*/ 845642 h 1503680"/>
              <a:gd name="connsiteX3079" fmla="*/ 4596465 w 12220383"/>
              <a:gd name="connsiteY3079" fmla="*/ 840758 h 1503680"/>
              <a:gd name="connsiteX3080" fmla="*/ 4595946 w 12220383"/>
              <a:gd name="connsiteY3080" fmla="*/ 842547 h 1503680"/>
              <a:gd name="connsiteX3081" fmla="*/ 4588261 w 12220383"/>
              <a:gd name="connsiteY3081" fmla="*/ 842200 h 1503680"/>
              <a:gd name="connsiteX3082" fmla="*/ 4577929 w 12220383"/>
              <a:gd name="connsiteY3082" fmla="*/ 837437 h 1503680"/>
              <a:gd name="connsiteX3083" fmla="*/ 4574610 w 12220383"/>
              <a:gd name="connsiteY3083" fmla="*/ 835462 h 1503680"/>
              <a:gd name="connsiteX3084" fmla="*/ 4575584 w 12220383"/>
              <a:gd name="connsiteY3084" fmla="*/ 835483 h 1503680"/>
              <a:gd name="connsiteX3085" fmla="*/ 4537877 w 12220383"/>
              <a:gd name="connsiteY3085" fmla="*/ 766713 h 1503680"/>
              <a:gd name="connsiteX3086" fmla="*/ 4512659 w 12220383"/>
              <a:gd name="connsiteY3086" fmla="*/ 732524 h 1503680"/>
              <a:gd name="connsiteX3087" fmla="*/ 4511580 w 12220383"/>
              <a:gd name="connsiteY3087" fmla="*/ 733519 h 1503680"/>
              <a:gd name="connsiteX3088" fmla="*/ 4512456 w 12220383"/>
              <a:gd name="connsiteY3088" fmla="*/ 732523 h 1503680"/>
              <a:gd name="connsiteX3089" fmla="*/ 4513440 w 12220383"/>
              <a:gd name="connsiteY3089" fmla="*/ 723732 h 1503680"/>
              <a:gd name="connsiteX3090" fmla="*/ 4513445 w 12220383"/>
              <a:gd name="connsiteY3090" fmla="*/ 723730 h 1503680"/>
              <a:gd name="connsiteX3091" fmla="*/ 4519362 w 12220383"/>
              <a:gd name="connsiteY3091" fmla="*/ 717456 h 1503680"/>
              <a:gd name="connsiteX3092" fmla="*/ 4527231 w 12220383"/>
              <a:gd name="connsiteY3092" fmla="*/ 714236 h 1503680"/>
              <a:gd name="connsiteX3093" fmla="*/ 4532204 w 12220383"/>
              <a:gd name="connsiteY3093" fmla="*/ 718650 h 1503680"/>
              <a:gd name="connsiteX3094" fmla="*/ 4532204 w 12220383"/>
              <a:gd name="connsiteY3094" fmla="*/ 718652 h 1503680"/>
              <a:gd name="connsiteX3095" fmla="*/ 4553891 w 12220383"/>
              <a:gd name="connsiteY3095" fmla="*/ 744636 h 1503680"/>
              <a:gd name="connsiteX3096" fmla="*/ 4553898 w 12220383"/>
              <a:gd name="connsiteY3096" fmla="*/ 744572 h 1503680"/>
              <a:gd name="connsiteX3097" fmla="*/ 4553894 w 12220383"/>
              <a:gd name="connsiteY3097" fmla="*/ 744636 h 1503680"/>
              <a:gd name="connsiteX3098" fmla="*/ 4554284 w 12220383"/>
              <a:gd name="connsiteY3098" fmla="*/ 751376 h 1503680"/>
              <a:gd name="connsiteX3099" fmla="*/ 4589259 w 12220383"/>
              <a:gd name="connsiteY3099" fmla="*/ 776091 h 1503680"/>
              <a:gd name="connsiteX3100" fmla="*/ 4554870 w 12220383"/>
              <a:gd name="connsiteY3100" fmla="*/ 737017 h 1503680"/>
              <a:gd name="connsiteX3101" fmla="*/ 4554866 w 12220383"/>
              <a:gd name="connsiteY3101" fmla="*/ 737021 h 1503680"/>
              <a:gd name="connsiteX3102" fmla="*/ 4554868 w 12220383"/>
              <a:gd name="connsiteY3102" fmla="*/ 737017 h 1503680"/>
              <a:gd name="connsiteX3103" fmla="*/ 4536110 w 12220383"/>
              <a:gd name="connsiteY3103" fmla="*/ 713573 h 1503680"/>
              <a:gd name="connsiteX3104" fmla="*/ 4534871 w 12220383"/>
              <a:gd name="connsiteY3104" fmla="*/ 715187 h 1503680"/>
              <a:gd name="connsiteX3105" fmla="*/ 4523995 w 12220383"/>
              <a:gd name="connsiteY3105" fmla="*/ 693645 h 1503680"/>
              <a:gd name="connsiteX3106" fmla="*/ 4501718 w 12220383"/>
              <a:gd name="connsiteY3106" fmla="*/ 626828 h 1503680"/>
              <a:gd name="connsiteX3107" fmla="*/ 4501718 w 12220383"/>
              <a:gd name="connsiteY3107" fmla="*/ 624697 h 1503680"/>
              <a:gd name="connsiteX3108" fmla="*/ 4502105 w 12220383"/>
              <a:gd name="connsiteY3108" fmla="*/ 625018 h 1503680"/>
              <a:gd name="connsiteX3109" fmla="*/ 4502102 w 12220383"/>
              <a:gd name="connsiteY3109" fmla="*/ 625070 h 1503680"/>
              <a:gd name="connsiteX3110" fmla="*/ 4502160 w 12220383"/>
              <a:gd name="connsiteY3110" fmla="*/ 625064 h 1503680"/>
              <a:gd name="connsiteX3111" fmla="*/ 4502871 w 12220383"/>
              <a:gd name="connsiteY3111" fmla="*/ 625656 h 1503680"/>
              <a:gd name="connsiteX3112" fmla="*/ 4502871 w 12220383"/>
              <a:gd name="connsiteY3112" fmla="*/ 624991 h 1503680"/>
              <a:gd name="connsiteX3113" fmla="*/ 4515392 w 12220383"/>
              <a:gd name="connsiteY3113" fmla="*/ 623702 h 1503680"/>
              <a:gd name="connsiteX3114" fmla="*/ 4502887 w 12220383"/>
              <a:gd name="connsiteY3114" fmla="*/ 605338 h 1503680"/>
              <a:gd name="connsiteX3115" fmla="*/ 4502887 w 12220383"/>
              <a:gd name="connsiteY3115" fmla="*/ 605450 h 1503680"/>
              <a:gd name="connsiteX3116" fmla="*/ 4495948 w 12220383"/>
              <a:gd name="connsiteY3116" fmla="*/ 591003 h 1503680"/>
              <a:gd name="connsiteX3117" fmla="*/ 4479443 w 12220383"/>
              <a:gd name="connsiteY3117" fmla="*/ 585019 h 1503680"/>
              <a:gd name="connsiteX3118" fmla="*/ 4475348 w 12220383"/>
              <a:gd name="connsiteY3118" fmla="*/ 589513 h 1503680"/>
              <a:gd name="connsiteX3119" fmla="*/ 4492539 w 12220383"/>
              <a:gd name="connsiteY3119" fmla="*/ 637183 h 1503680"/>
              <a:gd name="connsiteX3120" fmla="*/ 4467908 w 12220383"/>
              <a:gd name="connsiteY3120" fmla="*/ 623702 h 1503680"/>
              <a:gd name="connsiteX3121" fmla="*/ 4444080 w 12220383"/>
              <a:gd name="connsiteY3121" fmla="*/ 588145 h 1503680"/>
              <a:gd name="connsiteX3122" fmla="*/ 4424525 w 12220383"/>
              <a:gd name="connsiteY3122" fmla="*/ 576618 h 1503680"/>
              <a:gd name="connsiteX3123" fmla="*/ 4431635 w 12220383"/>
              <a:gd name="connsiteY3123" fmla="*/ 584336 h 1503680"/>
              <a:gd name="connsiteX3124" fmla="*/ 4433787 w 12220383"/>
              <a:gd name="connsiteY3124" fmla="*/ 591467 h 1503680"/>
              <a:gd name="connsiteX3125" fmla="*/ 4427839 w 12220383"/>
              <a:gd name="connsiteY3125" fmla="*/ 591467 h 1503680"/>
              <a:gd name="connsiteX3126" fmla="*/ 4428141 w 12220383"/>
              <a:gd name="connsiteY3126" fmla="*/ 592680 h 1503680"/>
              <a:gd name="connsiteX3127" fmla="*/ 4427843 w 12220383"/>
              <a:gd name="connsiteY3127" fmla="*/ 592248 h 1503680"/>
              <a:gd name="connsiteX3128" fmla="*/ 4405225 w 12220383"/>
              <a:gd name="connsiteY3128" fmla="*/ 568999 h 1503680"/>
              <a:gd name="connsiteX3129" fmla="*/ 4404142 w 12220383"/>
              <a:gd name="connsiteY3129" fmla="*/ 578911 h 1503680"/>
              <a:gd name="connsiteX3130" fmla="*/ 4404139 w 12220383"/>
              <a:gd name="connsiteY3130" fmla="*/ 578909 h 1503680"/>
              <a:gd name="connsiteX3131" fmla="*/ 4405223 w 12220383"/>
              <a:gd name="connsiteY3131" fmla="*/ 568999 h 1503680"/>
              <a:gd name="connsiteX3132" fmla="*/ 4391509 w 12220383"/>
              <a:gd name="connsiteY3132" fmla="*/ 539303 h 1503680"/>
              <a:gd name="connsiteX3133" fmla="*/ 4391286 w 12220383"/>
              <a:gd name="connsiteY3133" fmla="*/ 539472 h 1503680"/>
              <a:gd name="connsiteX3134" fmla="*/ 4391315 w 12220383"/>
              <a:gd name="connsiteY3134" fmla="*/ 539303 h 1503680"/>
              <a:gd name="connsiteX3135" fmla="*/ 4392524 w 12220383"/>
              <a:gd name="connsiteY3135" fmla="*/ 537466 h 1503680"/>
              <a:gd name="connsiteX3136" fmla="*/ 4385713 w 12220383"/>
              <a:gd name="connsiteY3136" fmla="*/ 515272 h 1503680"/>
              <a:gd name="connsiteX3137" fmla="*/ 4379990 w 12220383"/>
              <a:gd name="connsiteY3137" fmla="*/ 515272 h 1503680"/>
              <a:gd name="connsiteX3138" fmla="*/ 4384725 w 12220383"/>
              <a:gd name="connsiteY3138" fmla="*/ 537740 h 1503680"/>
              <a:gd name="connsiteX3139" fmla="*/ 4390160 w 12220383"/>
              <a:gd name="connsiteY3139" fmla="*/ 546531 h 1503680"/>
              <a:gd name="connsiteX3140" fmla="*/ 4390353 w 12220383"/>
              <a:gd name="connsiteY3140" fmla="*/ 545328 h 1503680"/>
              <a:gd name="connsiteX3141" fmla="*/ 4390353 w 12220383"/>
              <a:gd name="connsiteY3141" fmla="*/ 546531 h 1503680"/>
              <a:gd name="connsiteX3142" fmla="*/ 4390353 w 12220383"/>
              <a:gd name="connsiteY3142" fmla="*/ 567418 h 1503680"/>
              <a:gd name="connsiteX3143" fmla="*/ 4383152 w 12220383"/>
              <a:gd name="connsiteY3143" fmla="*/ 559035 h 1503680"/>
              <a:gd name="connsiteX3144" fmla="*/ 4350282 w 12220383"/>
              <a:gd name="connsiteY3144" fmla="*/ 469361 h 1503680"/>
              <a:gd name="connsiteX3145" fmla="*/ 4285601 w 12220383"/>
              <a:gd name="connsiteY3145" fmla="*/ 310330 h 1503680"/>
              <a:gd name="connsiteX3146" fmla="*/ 4295220 w 12220383"/>
              <a:gd name="connsiteY3146" fmla="*/ 283369 h 1503680"/>
              <a:gd name="connsiteX3147" fmla="*/ 4400354 w 12220383"/>
              <a:gd name="connsiteY3147" fmla="*/ 227688 h 1503680"/>
              <a:gd name="connsiteX3148" fmla="*/ 4414389 w 12220383"/>
              <a:gd name="connsiteY3148" fmla="*/ 226321 h 1503680"/>
              <a:gd name="connsiteX3149" fmla="*/ 4407176 w 12220383"/>
              <a:gd name="connsiteY3149" fmla="*/ 239020 h 1503680"/>
              <a:gd name="connsiteX3150" fmla="*/ 4403749 w 12220383"/>
              <a:gd name="connsiteY3150" fmla="*/ 246206 h 1503680"/>
              <a:gd name="connsiteX3151" fmla="*/ 4404626 w 12220383"/>
              <a:gd name="connsiteY3151" fmla="*/ 237066 h 1503680"/>
              <a:gd name="connsiteX3152" fmla="*/ 4397092 w 12220383"/>
              <a:gd name="connsiteY3152" fmla="*/ 238458 h 1503680"/>
              <a:gd name="connsiteX3153" fmla="*/ 4394037 w 12220383"/>
              <a:gd name="connsiteY3153" fmla="*/ 244236 h 1503680"/>
              <a:gd name="connsiteX3154" fmla="*/ 4393124 w 12220383"/>
              <a:gd name="connsiteY3154" fmla="*/ 244294 h 1503680"/>
              <a:gd name="connsiteX3155" fmla="*/ 4390353 w 12220383"/>
              <a:gd name="connsiteY3155" fmla="*/ 247616 h 1503680"/>
              <a:gd name="connsiteX3156" fmla="*/ 4390353 w 12220383"/>
              <a:gd name="connsiteY3156" fmla="*/ 248753 h 1503680"/>
              <a:gd name="connsiteX3157" fmla="*/ 4376461 w 12220383"/>
              <a:gd name="connsiteY3157" fmla="*/ 254454 h 1503680"/>
              <a:gd name="connsiteX3158" fmla="*/ 4381372 w 12220383"/>
              <a:gd name="connsiteY3158" fmla="*/ 273991 h 1503680"/>
              <a:gd name="connsiteX3159" fmla="*/ 4390740 w 12220383"/>
              <a:gd name="connsiteY3159" fmla="*/ 273991 h 1503680"/>
              <a:gd name="connsiteX3160" fmla="*/ 4390740 w 12220383"/>
              <a:gd name="connsiteY3160" fmla="*/ 273140 h 1503680"/>
              <a:gd name="connsiteX3161" fmla="*/ 4395381 w 12220383"/>
              <a:gd name="connsiteY3161" fmla="*/ 274633 h 1503680"/>
              <a:gd name="connsiteX3162" fmla="*/ 4393704 w 12220383"/>
              <a:gd name="connsiteY3162" fmla="*/ 275359 h 1503680"/>
              <a:gd name="connsiteX3163" fmla="*/ 4390160 w 12220383"/>
              <a:gd name="connsiteY3163" fmla="*/ 292942 h 1503680"/>
              <a:gd name="connsiteX3164" fmla="*/ 4390447 w 12220383"/>
              <a:gd name="connsiteY3164" fmla="*/ 293845 h 1503680"/>
              <a:gd name="connsiteX3165" fmla="*/ 4386879 w 12220383"/>
              <a:gd name="connsiteY3165" fmla="*/ 290988 h 1503680"/>
              <a:gd name="connsiteX3166" fmla="*/ 4384124 w 12220383"/>
              <a:gd name="connsiteY3166" fmla="*/ 302515 h 1503680"/>
              <a:gd name="connsiteX3167" fmla="*/ 4392014 w 12220383"/>
              <a:gd name="connsiteY3167" fmla="*/ 306984 h 1503680"/>
              <a:gd name="connsiteX3168" fmla="*/ 4398141 w 12220383"/>
              <a:gd name="connsiteY3168" fmla="*/ 303538 h 1503680"/>
              <a:gd name="connsiteX3169" fmla="*/ 4403277 w 12220383"/>
              <a:gd name="connsiteY3169" fmla="*/ 304469 h 1503680"/>
              <a:gd name="connsiteX3170" fmla="*/ 4426083 w 12220383"/>
              <a:gd name="connsiteY3170" fmla="*/ 308181 h 1503680"/>
              <a:gd name="connsiteX3171" fmla="*/ 4427221 w 12220383"/>
              <a:gd name="connsiteY3171" fmla="*/ 307605 h 1503680"/>
              <a:gd name="connsiteX3172" fmla="*/ 4446812 w 12220383"/>
              <a:gd name="connsiteY3172" fmla="*/ 313650 h 1503680"/>
              <a:gd name="connsiteX3173" fmla="*/ 4446810 w 12220383"/>
              <a:gd name="connsiteY3173" fmla="*/ 313651 h 1503680"/>
              <a:gd name="connsiteX3174" fmla="*/ 4453064 w 12220383"/>
              <a:gd name="connsiteY3174" fmla="*/ 321271 h 1503680"/>
              <a:gd name="connsiteX3175" fmla="*/ 4455594 w 12220383"/>
              <a:gd name="connsiteY3175" fmla="*/ 320614 h 1503680"/>
              <a:gd name="connsiteX3176" fmla="*/ 4456389 w 12220383"/>
              <a:gd name="connsiteY3176" fmla="*/ 323810 h 1503680"/>
              <a:gd name="connsiteX3177" fmla="*/ 4478673 w 12220383"/>
              <a:gd name="connsiteY3177" fmla="*/ 335337 h 1503680"/>
              <a:gd name="connsiteX3178" fmla="*/ 4489549 w 12220383"/>
              <a:gd name="connsiteY3178" fmla="*/ 330331 h 1503680"/>
              <a:gd name="connsiteX3179" fmla="*/ 4500304 w 12220383"/>
              <a:gd name="connsiteY3179" fmla="*/ 327848 h 1503680"/>
              <a:gd name="connsiteX3180" fmla="*/ 4503634 w 12220383"/>
              <a:gd name="connsiteY3180" fmla="*/ 332834 h 1503680"/>
              <a:gd name="connsiteX3181" fmla="*/ 4523991 w 12220383"/>
              <a:gd name="connsiteY3181" fmla="*/ 328108 h 1503680"/>
              <a:gd name="connsiteX3182" fmla="*/ 4525404 w 12220383"/>
              <a:gd name="connsiteY3182" fmla="*/ 321173 h 1503680"/>
              <a:gd name="connsiteX3183" fmla="*/ 4523910 w 12220383"/>
              <a:gd name="connsiteY3183" fmla="*/ 316207 h 1503680"/>
              <a:gd name="connsiteX3184" fmla="*/ 4525750 w 12220383"/>
              <a:gd name="connsiteY3184" fmla="*/ 313847 h 1503680"/>
              <a:gd name="connsiteX3185" fmla="*/ 4547446 w 12220383"/>
              <a:gd name="connsiteY3185" fmla="*/ 296068 h 1503680"/>
              <a:gd name="connsiteX3186" fmla="*/ 4556362 w 12220383"/>
              <a:gd name="connsiteY3186" fmla="*/ 291355 h 1503680"/>
              <a:gd name="connsiteX3187" fmla="*/ 4558985 w 12220383"/>
              <a:gd name="connsiteY3187" fmla="*/ 295302 h 1503680"/>
              <a:gd name="connsiteX3188" fmla="*/ 4557996 w 12220383"/>
              <a:gd name="connsiteY3188" fmla="*/ 296263 h 1503680"/>
              <a:gd name="connsiteX3189" fmla="*/ 4561062 w 12220383"/>
              <a:gd name="connsiteY3189" fmla="*/ 298415 h 1503680"/>
              <a:gd name="connsiteX3190" fmla="*/ 4561321 w 12220383"/>
              <a:gd name="connsiteY3190" fmla="*/ 298803 h 1503680"/>
              <a:gd name="connsiteX3191" fmla="*/ 4561500 w 12220383"/>
              <a:gd name="connsiteY3191" fmla="*/ 298723 h 1503680"/>
              <a:gd name="connsiteX3192" fmla="*/ 4567326 w 12220383"/>
              <a:gd name="connsiteY3192" fmla="*/ 302811 h 1503680"/>
              <a:gd name="connsiteX3193" fmla="*/ 4578709 w 12220383"/>
              <a:gd name="connsiteY3193" fmla="*/ 301343 h 1503680"/>
              <a:gd name="connsiteX3194" fmla="*/ 4581254 w 12220383"/>
              <a:gd name="connsiteY3194" fmla="*/ 293481 h 1503680"/>
              <a:gd name="connsiteX3195" fmla="*/ 4581254 w 12220383"/>
              <a:gd name="connsiteY3195" fmla="*/ 304078 h 1503680"/>
              <a:gd name="connsiteX3196" fmla="*/ 4617619 w 12220383"/>
              <a:gd name="connsiteY3196" fmla="*/ 290402 h 1503680"/>
              <a:gd name="connsiteX3197" fmla="*/ 4718981 w 12220383"/>
              <a:gd name="connsiteY3197" fmla="*/ 238434 h 1503680"/>
              <a:gd name="connsiteX3198" fmla="*/ 4774683 w 12220383"/>
              <a:gd name="connsiteY3198" fmla="*/ 214121 h 1503680"/>
              <a:gd name="connsiteX3199" fmla="*/ 4774683 w 12220383"/>
              <a:gd name="connsiteY3199" fmla="*/ 216162 h 1503680"/>
              <a:gd name="connsiteX3200" fmla="*/ 4772742 w 12220383"/>
              <a:gd name="connsiteY3200" fmla="*/ 219737 h 1503680"/>
              <a:gd name="connsiteX3201" fmla="*/ 4774948 w 12220383"/>
              <a:gd name="connsiteY3201" fmla="*/ 223872 h 1503680"/>
              <a:gd name="connsiteX3202" fmla="*/ 4774679 w 12220383"/>
              <a:gd name="connsiteY3202" fmla="*/ 240387 h 1503680"/>
              <a:gd name="connsiteX3203" fmla="*/ 4774685 w 12220383"/>
              <a:gd name="connsiteY3203" fmla="*/ 240380 h 1503680"/>
              <a:gd name="connsiteX3204" fmla="*/ 4774683 w 12220383"/>
              <a:gd name="connsiteY3204" fmla="*/ 240388 h 1503680"/>
              <a:gd name="connsiteX3205" fmla="*/ 4803204 w 12220383"/>
              <a:gd name="connsiteY3205" fmla="*/ 236480 h 1503680"/>
              <a:gd name="connsiteX3206" fmla="*/ 4798677 w 12220383"/>
              <a:gd name="connsiteY3206" fmla="*/ 221573 h 1503680"/>
              <a:gd name="connsiteX3207" fmla="*/ 4798679 w 12220383"/>
              <a:gd name="connsiteY3207" fmla="*/ 221573 h 1503680"/>
              <a:gd name="connsiteX3208" fmla="*/ 4803198 w 12220383"/>
              <a:gd name="connsiteY3208" fmla="*/ 235894 h 1503680"/>
              <a:gd name="connsiteX3209" fmla="*/ 4808273 w 12220383"/>
              <a:gd name="connsiteY3209" fmla="*/ 235894 h 1503680"/>
              <a:gd name="connsiteX3210" fmla="*/ 4808277 w 12220383"/>
              <a:gd name="connsiteY3210" fmla="*/ 235891 h 1503680"/>
              <a:gd name="connsiteX3211" fmla="*/ 4808275 w 12220383"/>
              <a:gd name="connsiteY3211" fmla="*/ 235894 h 1503680"/>
              <a:gd name="connsiteX3212" fmla="*/ 4813962 w 12220383"/>
              <a:gd name="connsiteY3212" fmla="*/ 236651 h 1503680"/>
              <a:gd name="connsiteX3213" fmla="*/ 4818034 w 12220383"/>
              <a:gd name="connsiteY3213" fmla="*/ 240776 h 1503680"/>
              <a:gd name="connsiteX3214" fmla="*/ 4818034 w 12220383"/>
              <a:gd name="connsiteY3214" fmla="*/ 240778 h 1503680"/>
              <a:gd name="connsiteX3215" fmla="*/ 4839897 w 12220383"/>
              <a:gd name="connsiteY3215" fmla="*/ 245858 h 1503680"/>
              <a:gd name="connsiteX3216" fmla="*/ 4839410 w 12220383"/>
              <a:gd name="connsiteY3216" fmla="*/ 232915 h 1503680"/>
              <a:gd name="connsiteX3217" fmla="*/ 4826623 w 12220383"/>
              <a:gd name="connsiteY3217" fmla="*/ 231400 h 1503680"/>
              <a:gd name="connsiteX3218" fmla="*/ 4832091 w 12220383"/>
              <a:gd name="connsiteY3218" fmla="*/ 211863 h 1503680"/>
              <a:gd name="connsiteX3219" fmla="*/ 4832482 w 12220383"/>
              <a:gd name="connsiteY3219" fmla="*/ 203267 h 1503680"/>
              <a:gd name="connsiteX3220" fmla="*/ 4844585 w 12220383"/>
              <a:gd name="connsiteY3220" fmla="*/ 194671 h 1503680"/>
              <a:gd name="connsiteX3221" fmla="*/ 4835606 w 12220383"/>
              <a:gd name="connsiteY3221" fmla="*/ 185491 h 1503680"/>
              <a:gd name="connsiteX3222" fmla="*/ 4835609 w 12220383"/>
              <a:gd name="connsiteY3222" fmla="*/ 185488 h 1503680"/>
              <a:gd name="connsiteX3223" fmla="*/ 4833553 w 12220383"/>
              <a:gd name="connsiteY3223" fmla="*/ 182897 h 1503680"/>
              <a:gd name="connsiteX3224" fmla="*/ 4834044 w 12220383"/>
              <a:gd name="connsiteY3224" fmla="*/ 182558 h 1503680"/>
              <a:gd name="connsiteX3225" fmla="*/ 4849500 w 12220383"/>
              <a:gd name="connsiteY3225" fmla="*/ 171898 h 1503680"/>
              <a:gd name="connsiteX3226" fmla="*/ 4856635 w 12220383"/>
              <a:gd name="connsiteY3226" fmla="*/ 177630 h 1503680"/>
              <a:gd name="connsiteX3227" fmla="*/ 4859811 w 12220383"/>
              <a:gd name="connsiteY3227" fmla="*/ 180604 h 1503680"/>
              <a:gd name="connsiteX3228" fmla="*/ 4860703 w 12220383"/>
              <a:gd name="connsiteY3228" fmla="*/ 181075 h 1503680"/>
              <a:gd name="connsiteX3229" fmla="*/ 4862916 w 12220383"/>
              <a:gd name="connsiteY3229" fmla="*/ 190642 h 1503680"/>
              <a:gd name="connsiteX3230" fmla="*/ 4870364 w 12220383"/>
              <a:gd name="connsiteY3230" fmla="*/ 197016 h 1503680"/>
              <a:gd name="connsiteX3231" fmla="*/ 4874297 w 12220383"/>
              <a:gd name="connsiteY3231" fmla="*/ 189982 h 1503680"/>
              <a:gd name="connsiteX3232" fmla="*/ 4869833 w 12220383"/>
              <a:gd name="connsiteY3232" fmla="*/ 185398 h 1503680"/>
              <a:gd name="connsiteX3233" fmla="*/ 4869833 w 12220383"/>
              <a:gd name="connsiteY3233" fmla="*/ 185397 h 1503680"/>
              <a:gd name="connsiteX3234" fmla="*/ 4874305 w 12220383"/>
              <a:gd name="connsiteY3234" fmla="*/ 189982 h 1503680"/>
              <a:gd name="connsiteX3235" fmla="*/ 4888134 w 12220383"/>
              <a:gd name="connsiteY3235" fmla="*/ 179823 h 1503680"/>
              <a:gd name="connsiteX3236" fmla="*/ 4884431 w 12220383"/>
              <a:gd name="connsiteY3236" fmla="*/ 176111 h 1503680"/>
              <a:gd name="connsiteX3237" fmla="*/ 4889691 w 12220383"/>
              <a:gd name="connsiteY3237" fmla="*/ 176111 h 1503680"/>
              <a:gd name="connsiteX3238" fmla="*/ 4891247 w 12220383"/>
              <a:gd name="connsiteY3238" fmla="*/ 175329 h 1503680"/>
              <a:gd name="connsiteX3239" fmla="*/ 4892024 w 12220383"/>
              <a:gd name="connsiteY3239" fmla="*/ 175329 h 1503680"/>
              <a:gd name="connsiteX3240" fmla="*/ 4901010 w 12220383"/>
              <a:gd name="connsiteY3240" fmla="*/ 169859 h 1503680"/>
              <a:gd name="connsiteX3241" fmla="*/ 4900817 w 12220383"/>
              <a:gd name="connsiteY3241" fmla="*/ 166342 h 1503680"/>
              <a:gd name="connsiteX3242" fmla="*/ 4899142 w 12220383"/>
              <a:gd name="connsiteY3242" fmla="*/ 166342 h 1503680"/>
              <a:gd name="connsiteX3243" fmla="*/ 4899195 w 12220383"/>
              <a:gd name="connsiteY3243" fmla="*/ 166244 h 1503680"/>
              <a:gd name="connsiteX3244" fmla="*/ 4900817 w 12220383"/>
              <a:gd name="connsiteY3244" fmla="*/ 165365 h 1503680"/>
              <a:gd name="connsiteX3245" fmla="*/ 4904581 w 12220383"/>
              <a:gd name="connsiteY3245" fmla="*/ 156364 h 1503680"/>
              <a:gd name="connsiteX3246" fmla="*/ 4908665 w 12220383"/>
              <a:gd name="connsiteY3246" fmla="*/ 152613 h 1503680"/>
              <a:gd name="connsiteX3247" fmla="*/ 4913475 w 12220383"/>
              <a:gd name="connsiteY3247" fmla="*/ 152179 h 1503680"/>
              <a:gd name="connsiteX3248" fmla="*/ 4920171 w 12220383"/>
              <a:gd name="connsiteY3248" fmla="*/ 148564 h 1503680"/>
              <a:gd name="connsiteX3249" fmla="*/ 4920171 w 12220383"/>
              <a:gd name="connsiteY3249" fmla="*/ 146272 h 1503680"/>
              <a:gd name="connsiteX3250" fmla="*/ 4920363 w 12220383"/>
              <a:gd name="connsiteY3250" fmla="*/ 146224 h 1503680"/>
              <a:gd name="connsiteX3251" fmla="*/ 4920564 w 12220383"/>
              <a:gd name="connsiteY3251" fmla="*/ 148564 h 1503680"/>
              <a:gd name="connsiteX3252" fmla="*/ 4936767 w 12220383"/>
              <a:gd name="connsiteY3252" fmla="*/ 145245 h 1503680"/>
              <a:gd name="connsiteX3253" fmla="*/ 4942233 w 12220383"/>
              <a:gd name="connsiteY3253" fmla="*/ 138905 h 1503680"/>
              <a:gd name="connsiteX3254" fmla="*/ 4950480 w 12220383"/>
              <a:gd name="connsiteY3254" fmla="*/ 135865 h 1503680"/>
              <a:gd name="connsiteX3255" fmla="*/ 4997305 w 12220383"/>
              <a:gd name="connsiteY3255" fmla="*/ 113644 h 1503680"/>
              <a:gd name="connsiteX3256" fmla="*/ 5000777 w 12220383"/>
              <a:gd name="connsiteY3256" fmla="*/ 117534 h 1503680"/>
              <a:gd name="connsiteX3257" fmla="*/ 5006643 w 12220383"/>
              <a:gd name="connsiteY3257" fmla="*/ 116890 h 1503680"/>
              <a:gd name="connsiteX3258" fmla="*/ 5010146 w 12220383"/>
              <a:gd name="connsiteY3258" fmla="*/ 114473 h 1503680"/>
              <a:gd name="connsiteX3259" fmla="*/ 5020875 w 12220383"/>
              <a:gd name="connsiteY3259" fmla="*/ 112225 h 1503680"/>
              <a:gd name="connsiteX3260" fmla="*/ 5044731 w 12220383"/>
              <a:gd name="connsiteY3260" fmla="*/ 102066 h 1503680"/>
              <a:gd name="connsiteX3261" fmla="*/ 5049122 w 12220383"/>
              <a:gd name="connsiteY3261" fmla="*/ 101204 h 1503680"/>
              <a:gd name="connsiteX3262" fmla="*/ 5051118 w 12220383"/>
              <a:gd name="connsiteY3262" fmla="*/ 101676 h 1503680"/>
              <a:gd name="connsiteX3263" fmla="*/ 5060747 w 12220383"/>
              <a:gd name="connsiteY3263" fmla="*/ 99331 h 1503680"/>
              <a:gd name="connsiteX3264" fmla="*/ 5060747 w 12220383"/>
              <a:gd name="connsiteY3264" fmla="*/ 96791 h 1503680"/>
              <a:gd name="connsiteX3265" fmla="*/ 5059496 w 12220383"/>
              <a:gd name="connsiteY3265" fmla="*/ 96632 h 1503680"/>
              <a:gd name="connsiteX3266" fmla="*/ 5059498 w 12220383"/>
              <a:gd name="connsiteY3266" fmla="*/ 96631 h 1503680"/>
              <a:gd name="connsiteX3267" fmla="*/ 5060748 w 12220383"/>
              <a:gd name="connsiteY3267" fmla="*/ 96790 h 1503680"/>
              <a:gd name="connsiteX3268" fmla="*/ 5060748 w 12220383"/>
              <a:gd name="connsiteY3268" fmla="*/ 99330 h 1503680"/>
              <a:gd name="connsiteX3269" fmla="*/ 5078345 w 12220383"/>
              <a:gd name="connsiteY3269" fmla="*/ 102652 h 1503680"/>
              <a:gd name="connsiteX3270" fmla="*/ 5065833 w 12220383"/>
              <a:gd name="connsiteY3270" fmla="*/ 94641 h 1503680"/>
              <a:gd name="connsiteX3271" fmla="*/ 5065683 w 12220383"/>
              <a:gd name="connsiteY3271" fmla="*/ 91306 h 1503680"/>
              <a:gd name="connsiteX3272" fmla="*/ 5068391 w 12220383"/>
              <a:gd name="connsiteY3272" fmla="*/ 88976 h 1503680"/>
              <a:gd name="connsiteX3273" fmla="*/ 5070934 w 12220383"/>
              <a:gd name="connsiteY3273" fmla="*/ 82920 h 1503680"/>
              <a:gd name="connsiteX3274" fmla="*/ 5031826 w 12220383"/>
              <a:gd name="connsiteY3274" fmla="*/ 26262 h 1503680"/>
              <a:gd name="connsiteX3275" fmla="*/ 5022243 w 12220383"/>
              <a:gd name="connsiteY3275" fmla="*/ 13954 h 1503680"/>
              <a:gd name="connsiteX3276" fmla="*/ 5023595 w 12220383"/>
              <a:gd name="connsiteY3276" fmla="*/ 138 h 1503680"/>
              <a:gd name="connsiteX3277" fmla="*/ 4245207 w 12220383"/>
              <a:gd name="connsiteY3277" fmla="*/ 0 h 1503680"/>
              <a:gd name="connsiteX3278" fmla="*/ 4266079 w 12220383"/>
              <a:gd name="connsiteY3278" fmla="*/ 0 h 1503680"/>
              <a:gd name="connsiteX3279" fmla="*/ 4266472 w 12220383"/>
              <a:gd name="connsiteY3279" fmla="*/ 2232 h 1503680"/>
              <a:gd name="connsiteX3280" fmla="*/ 4266503 w 12220383"/>
              <a:gd name="connsiteY3280" fmla="*/ 0 h 1503680"/>
              <a:gd name="connsiteX3281" fmla="*/ 4846953 w 12220383"/>
              <a:gd name="connsiteY3281" fmla="*/ 0 h 1503680"/>
              <a:gd name="connsiteX3282" fmla="*/ 4778393 w 12220383"/>
              <a:gd name="connsiteY3282" fmla="*/ 28998 h 1503680"/>
              <a:gd name="connsiteX3283" fmla="*/ 4664670 w 12220383"/>
              <a:gd name="connsiteY3283" fmla="*/ 74714 h 1503680"/>
              <a:gd name="connsiteX3284" fmla="*/ 4645150 w 12220383"/>
              <a:gd name="connsiteY3284" fmla="*/ 84483 h 1503680"/>
              <a:gd name="connsiteX3285" fmla="*/ 4633999 w 12220383"/>
              <a:gd name="connsiteY3285" fmla="*/ 100503 h 1503680"/>
              <a:gd name="connsiteX3286" fmla="*/ 4632411 w 12220383"/>
              <a:gd name="connsiteY3286" fmla="*/ 101059 h 1503680"/>
              <a:gd name="connsiteX3287" fmla="*/ 4634190 w 12220383"/>
              <a:gd name="connsiteY3287" fmla="*/ 99721 h 1503680"/>
              <a:gd name="connsiteX3288" fmla="*/ 4621686 w 12220383"/>
              <a:gd name="connsiteY3288" fmla="*/ 95423 h 1503680"/>
              <a:gd name="connsiteX3289" fmla="*/ 4621674 w 12220383"/>
              <a:gd name="connsiteY3289" fmla="*/ 95428 h 1503680"/>
              <a:gd name="connsiteX3290" fmla="*/ 4621678 w 12220383"/>
              <a:gd name="connsiteY3290" fmla="*/ 95423 h 1503680"/>
              <a:gd name="connsiteX3291" fmla="*/ 4610152 w 12220383"/>
              <a:gd name="connsiteY3291" fmla="*/ 95423 h 1503680"/>
              <a:gd name="connsiteX3292" fmla="*/ 4610160 w 12220383"/>
              <a:gd name="connsiteY3292" fmla="*/ 95429 h 1503680"/>
              <a:gd name="connsiteX3293" fmla="*/ 4606058 w 12220383"/>
              <a:gd name="connsiteY3293" fmla="*/ 109490 h 1503680"/>
              <a:gd name="connsiteX3294" fmla="*/ 4608291 w 12220383"/>
              <a:gd name="connsiteY3294" fmla="*/ 109431 h 1503680"/>
              <a:gd name="connsiteX3295" fmla="*/ 4605876 w 12220383"/>
              <a:gd name="connsiteY3295" fmla="*/ 110271 h 1503680"/>
              <a:gd name="connsiteX3296" fmla="*/ 4538856 w 12220383"/>
              <a:gd name="connsiteY3296" fmla="*/ 144266 h 1503680"/>
              <a:gd name="connsiteX3297" fmla="*/ 4494071 w 12220383"/>
              <a:gd name="connsiteY3297" fmla="*/ 166514 h 1503680"/>
              <a:gd name="connsiteX3298" fmla="*/ 4446895 w 12220383"/>
              <a:gd name="connsiteY3298" fmla="*/ 183312 h 1503680"/>
              <a:gd name="connsiteX3299" fmla="*/ 4444855 w 12220383"/>
              <a:gd name="connsiteY3299" fmla="*/ 179217 h 1503680"/>
              <a:gd name="connsiteX3300" fmla="*/ 4433511 w 12220383"/>
              <a:gd name="connsiteY3300" fmla="*/ 179042 h 1503680"/>
              <a:gd name="connsiteX3301" fmla="*/ 4429794 w 12220383"/>
              <a:gd name="connsiteY3301" fmla="*/ 186466 h 1503680"/>
              <a:gd name="connsiteX3302" fmla="*/ 4434833 w 12220383"/>
              <a:gd name="connsiteY3302" fmla="*/ 189788 h 1503680"/>
              <a:gd name="connsiteX3303" fmla="*/ 4440890 w 12220383"/>
              <a:gd name="connsiteY3303" fmla="*/ 189606 h 1503680"/>
              <a:gd name="connsiteX3304" fmla="*/ 4431389 w 12220383"/>
              <a:gd name="connsiteY3304" fmla="*/ 197406 h 1503680"/>
              <a:gd name="connsiteX3305" fmla="*/ 4418621 w 12220383"/>
              <a:gd name="connsiteY3305" fmla="*/ 198929 h 1503680"/>
              <a:gd name="connsiteX3306" fmla="*/ 4405562 w 12220383"/>
              <a:gd name="connsiteY3306" fmla="*/ 194110 h 1503680"/>
              <a:gd name="connsiteX3307" fmla="*/ 4402260 w 12220383"/>
              <a:gd name="connsiteY3307" fmla="*/ 200016 h 1503680"/>
              <a:gd name="connsiteX3308" fmla="*/ 4400052 w 12220383"/>
              <a:gd name="connsiteY3308" fmla="*/ 211168 h 1503680"/>
              <a:gd name="connsiteX3309" fmla="*/ 4398794 w 12220383"/>
              <a:gd name="connsiteY3309" fmla="*/ 212450 h 1503680"/>
              <a:gd name="connsiteX3310" fmla="*/ 4389778 w 12220383"/>
              <a:gd name="connsiteY3310" fmla="*/ 217725 h 1503680"/>
              <a:gd name="connsiteX3311" fmla="*/ 4388535 w 12220383"/>
              <a:gd name="connsiteY3311" fmla="*/ 218258 h 1503680"/>
              <a:gd name="connsiteX3312" fmla="*/ 4384897 w 12220383"/>
              <a:gd name="connsiteY3312" fmla="*/ 217594 h 1503680"/>
              <a:gd name="connsiteX3313" fmla="*/ 4372636 w 12220383"/>
              <a:gd name="connsiteY3313" fmla="*/ 215817 h 1503680"/>
              <a:gd name="connsiteX3314" fmla="*/ 4371574 w 12220383"/>
              <a:gd name="connsiteY3314" fmla="*/ 225370 h 1503680"/>
              <a:gd name="connsiteX3315" fmla="*/ 4370238 w 12220383"/>
              <a:gd name="connsiteY3315" fmla="*/ 225930 h 1503680"/>
              <a:gd name="connsiteX3316" fmla="*/ 4362612 w 12220383"/>
              <a:gd name="connsiteY3316" fmla="*/ 225930 h 1503680"/>
              <a:gd name="connsiteX3317" fmla="*/ 4364293 w 12220383"/>
              <a:gd name="connsiteY3317" fmla="*/ 222022 h 1503680"/>
              <a:gd name="connsiteX3318" fmla="*/ 4364372 w 12220383"/>
              <a:gd name="connsiteY3318" fmla="*/ 222022 h 1503680"/>
              <a:gd name="connsiteX3319" fmla="*/ 4357911 w 12220383"/>
              <a:gd name="connsiteY3319" fmla="*/ 213035 h 1503680"/>
              <a:gd name="connsiteX3320" fmla="*/ 4343807 w 12220383"/>
              <a:gd name="connsiteY3320" fmla="*/ 221667 h 1503680"/>
              <a:gd name="connsiteX3321" fmla="*/ 4343230 w 12220383"/>
              <a:gd name="connsiteY3321" fmla="*/ 221827 h 1503680"/>
              <a:gd name="connsiteX3322" fmla="*/ 4333660 w 12220383"/>
              <a:gd name="connsiteY3322" fmla="*/ 231009 h 1503680"/>
              <a:gd name="connsiteX3323" fmla="*/ 4333855 w 12220383"/>
              <a:gd name="connsiteY3323" fmla="*/ 231205 h 1503680"/>
              <a:gd name="connsiteX3324" fmla="*/ 4332883 w 12220383"/>
              <a:gd name="connsiteY3324" fmla="*/ 231205 h 1503680"/>
              <a:gd name="connsiteX3325" fmla="*/ 4310441 w 12220383"/>
              <a:gd name="connsiteY3325" fmla="*/ 239215 h 1503680"/>
              <a:gd name="connsiteX3326" fmla="*/ 4296579 w 12220383"/>
              <a:gd name="connsiteY3326" fmla="*/ 244686 h 1503680"/>
              <a:gd name="connsiteX3327" fmla="*/ 4291474 w 12220383"/>
              <a:gd name="connsiteY3327" fmla="*/ 229056 h 1503680"/>
              <a:gd name="connsiteX3328" fmla="*/ 4290290 w 12220383"/>
              <a:gd name="connsiteY3328" fmla="*/ 213036 h 1503680"/>
              <a:gd name="connsiteX3329" fmla="*/ 4290090 w 12220383"/>
              <a:gd name="connsiteY3329" fmla="*/ 212840 h 1503680"/>
              <a:gd name="connsiteX3330" fmla="*/ 4291078 w 12220383"/>
              <a:gd name="connsiteY3330" fmla="*/ 212840 h 1503680"/>
              <a:gd name="connsiteX3331" fmla="*/ 4276968 w 12220383"/>
              <a:gd name="connsiteY3331" fmla="*/ 101480 h 1503680"/>
              <a:gd name="connsiteX3332" fmla="*/ 4277405 w 12220383"/>
              <a:gd name="connsiteY3332" fmla="*/ 101480 h 1503680"/>
              <a:gd name="connsiteX3333" fmla="*/ 4279354 w 12220383"/>
              <a:gd name="connsiteY3333" fmla="*/ 69439 h 1503680"/>
              <a:gd name="connsiteX3334" fmla="*/ 4273106 w 12220383"/>
              <a:gd name="connsiteY3334" fmla="*/ 69439 h 1503680"/>
              <a:gd name="connsiteX3335" fmla="*/ 4274426 w 12220383"/>
              <a:gd name="connsiteY3335" fmla="*/ 100308 h 1503680"/>
              <a:gd name="connsiteX3336" fmla="*/ 4273892 w 12220383"/>
              <a:gd name="connsiteY3336" fmla="*/ 100308 h 1503680"/>
              <a:gd name="connsiteX3337" fmla="*/ 4282481 w 12220383"/>
              <a:gd name="connsiteY3337" fmla="*/ 212840 h 1503680"/>
              <a:gd name="connsiteX3338" fmla="*/ 4283096 w 12220383"/>
              <a:gd name="connsiteY3338" fmla="*/ 212840 h 1503680"/>
              <a:gd name="connsiteX3339" fmla="*/ 4282287 w 12220383"/>
              <a:gd name="connsiteY3339" fmla="*/ 213036 h 1503680"/>
              <a:gd name="connsiteX3340" fmla="*/ 4280145 w 12220383"/>
              <a:gd name="connsiteY3340" fmla="*/ 213036 h 1503680"/>
              <a:gd name="connsiteX3341" fmla="*/ 4280145 w 12220383"/>
              <a:gd name="connsiteY3341" fmla="*/ 214989 h 1503680"/>
              <a:gd name="connsiteX3342" fmla="*/ 4280925 w 12220383"/>
              <a:gd name="connsiteY3342" fmla="*/ 216259 h 1503680"/>
              <a:gd name="connsiteX3343" fmla="*/ 4271154 w 12220383"/>
              <a:gd name="connsiteY3343" fmla="*/ 262464 h 1503680"/>
              <a:gd name="connsiteX3344" fmla="*/ 4257672 w 12220383"/>
              <a:gd name="connsiteY3344" fmla="*/ 114374 h 1503680"/>
              <a:gd name="connsiteX3345" fmla="*/ 1235080 w 12220383"/>
              <a:gd name="connsiteY3345" fmla="*/ 0 h 1503680"/>
              <a:gd name="connsiteX3346" fmla="*/ 1236082 w 12220383"/>
              <a:gd name="connsiteY3346" fmla="*/ 0 h 1503680"/>
              <a:gd name="connsiteX3347" fmla="*/ 1219004 w 12220383"/>
              <a:gd name="connsiteY3347" fmla="*/ 7100 h 1503680"/>
              <a:gd name="connsiteX3348" fmla="*/ 1208552 w 12220383"/>
              <a:gd name="connsiteY3348" fmla="*/ 11389 h 1503680"/>
              <a:gd name="connsiteX3349" fmla="*/ 1206805 w 12220383"/>
              <a:gd name="connsiteY3349" fmla="*/ 10871 h 1503680"/>
              <a:gd name="connsiteX3350" fmla="*/ 1149775 w 12220383"/>
              <a:gd name="connsiteY3350" fmla="*/ 0 h 1503680"/>
              <a:gd name="connsiteX3351" fmla="*/ 1195989 w 12220383"/>
              <a:gd name="connsiteY3351" fmla="*/ 0 h 1503680"/>
              <a:gd name="connsiteX3352" fmla="*/ 1194836 w 12220383"/>
              <a:gd name="connsiteY3352" fmla="*/ 2421 h 1503680"/>
              <a:gd name="connsiteX3353" fmla="*/ 1197370 w 12220383"/>
              <a:gd name="connsiteY3353" fmla="*/ 8075 h 1503680"/>
              <a:gd name="connsiteX3354" fmla="*/ 1206805 w 12220383"/>
              <a:gd name="connsiteY3354" fmla="*/ 10871 h 1503680"/>
              <a:gd name="connsiteX3355" fmla="*/ 1173007 w 12220383"/>
              <a:gd name="connsiteY3355" fmla="*/ 23865 h 1503680"/>
              <a:gd name="connsiteX3356" fmla="*/ 1128375 w 12220383"/>
              <a:gd name="connsiteY3356" fmla="*/ 43358 h 1503680"/>
              <a:gd name="connsiteX3357" fmla="*/ 1119994 w 12220383"/>
              <a:gd name="connsiteY3357" fmla="*/ 46867 h 1503680"/>
              <a:gd name="connsiteX3358" fmla="*/ 1123503 w 12220383"/>
              <a:gd name="connsiteY3358" fmla="*/ 45113 h 1503680"/>
              <a:gd name="connsiteX3359" fmla="*/ 1142992 w 12220383"/>
              <a:gd name="connsiteY3359" fmla="*/ 25619 h 1503680"/>
              <a:gd name="connsiteX3360" fmla="*/ 1139484 w 12220383"/>
              <a:gd name="connsiteY3360" fmla="*/ 20551 h 1503680"/>
              <a:gd name="connsiteX3361" fmla="*/ 1115122 w 12220383"/>
              <a:gd name="connsiteY3361" fmla="*/ 15482 h 1503680"/>
              <a:gd name="connsiteX3362" fmla="*/ 1102390 w 12220383"/>
              <a:gd name="connsiteY3362" fmla="*/ 20248 h 1503680"/>
              <a:gd name="connsiteX3363" fmla="*/ 1027568 w 12220383"/>
              <a:gd name="connsiteY3363" fmla="*/ 0 h 1503680"/>
              <a:gd name="connsiteX3364" fmla="*/ 1081225 w 12220383"/>
              <a:gd name="connsiteY3364" fmla="*/ 0 h 1503680"/>
              <a:gd name="connsiteX3365" fmla="*/ 975180 w 12220383"/>
              <a:gd name="connsiteY3365" fmla="*/ 49207 h 1503680"/>
              <a:gd name="connsiteX3366" fmla="*/ 863111 w 12220383"/>
              <a:gd name="connsiteY3366" fmla="*/ 103010 h 1503680"/>
              <a:gd name="connsiteX3367" fmla="*/ 943801 w 12220383"/>
              <a:gd name="connsiteY3367" fmla="*/ 61488 h 1503680"/>
              <a:gd name="connsiteX3368" fmla="*/ 1034430 w 12220383"/>
              <a:gd name="connsiteY3368" fmla="*/ 13728 h 1503680"/>
              <a:gd name="connsiteX3369" fmla="*/ 0 w 12220383"/>
              <a:gd name="connsiteY3369" fmla="*/ 0 h 1503680"/>
              <a:gd name="connsiteX3370" fmla="*/ 1013303 w 12220383"/>
              <a:gd name="connsiteY3370" fmla="*/ 0 h 1503680"/>
              <a:gd name="connsiteX3371" fmla="*/ 844207 w 12220383"/>
              <a:gd name="connsiteY3371" fmla="*/ 85660 h 1503680"/>
              <a:gd name="connsiteX3372" fmla="*/ 814971 w 12220383"/>
              <a:gd name="connsiteY3372" fmla="*/ 94627 h 1503680"/>
              <a:gd name="connsiteX3373" fmla="*/ 775990 w 12220383"/>
              <a:gd name="connsiteY3373" fmla="*/ 104764 h 1503680"/>
              <a:gd name="connsiteX3374" fmla="*/ 749677 w 12220383"/>
              <a:gd name="connsiteY3374" fmla="*/ 117240 h 1503680"/>
              <a:gd name="connsiteX3375" fmla="*/ 678149 w 12220383"/>
              <a:gd name="connsiteY3375" fmla="*/ 148235 h 1503680"/>
              <a:gd name="connsiteX3376" fmla="*/ 663727 w 12220383"/>
              <a:gd name="connsiteY3376" fmla="*/ 142777 h 1503680"/>
              <a:gd name="connsiteX3377" fmla="*/ 644236 w 12220383"/>
              <a:gd name="connsiteY3377" fmla="*/ 211590 h 1503680"/>
              <a:gd name="connsiteX3378" fmla="*/ 655735 w 12220383"/>
              <a:gd name="connsiteY3378" fmla="*/ 220947 h 1503680"/>
              <a:gd name="connsiteX3379" fmla="*/ 666065 w 12220383"/>
              <a:gd name="connsiteY3379" fmla="*/ 233619 h 1503680"/>
              <a:gd name="connsiteX3380" fmla="*/ 680098 w 12220383"/>
              <a:gd name="connsiteY3380" fmla="*/ 261884 h 1503680"/>
              <a:gd name="connsiteX3381" fmla="*/ 699588 w 12220383"/>
              <a:gd name="connsiteY3381" fmla="*/ 281378 h 1503680"/>
              <a:gd name="connsiteX3382" fmla="*/ 699724 w 12220383"/>
              <a:gd name="connsiteY3382" fmla="*/ 282801 h 1503680"/>
              <a:gd name="connsiteX3383" fmla="*/ 729797 w 12220383"/>
              <a:gd name="connsiteY3383" fmla="*/ 306525 h 1503680"/>
              <a:gd name="connsiteX3384" fmla="*/ 745389 w 12220383"/>
              <a:gd name="connsiteY3384" fmla="*/ 314518 h 1503680"/>
              <a:gd name="connsiteX3385" fmla="*/ 823352 w 12220383"/>
              <a:gd name="connsiteY3385" fmla="*/ 348827 h 1503680"/>
              <a:gd name="connsiteX3386" fmla="*/ 896830 w 12220383"/>
              <a:gd name="connsiteY3386" fmla="*/ 337131 h 1503680"/>
              <a:gd name="connsiteX3387" fmla="*/ 924701 w 12220383"/>
              <a:gd name="connsiteY3387" fmla="*/ 318612 h 1503680"/>
              <a:gd name="connsiteX3388" fmla="*/ 983172 w 12220383"/>
              <a:gd name="connsiteY3388" fmla="*/ 277285 h 1503680"/>
              <a:gd name="connsiteX3389" fmla="*/ 1026635 w 12220383"/>
              <a:gd name="connsiteY3389" fmla="*/ 260130 h 1503680"/>
              <a:gd name="connsiteX3390" fmla="*/ 1043006 w 12220383"/>
              <a:gd name="connsiteY3390" fmla="*/ 263834 h 1503680"/>
              <a:gd name="connsiteX3391" fmla="*/ 1052752 w 12220383"/>
              <a:gd name="connsiteY3391" fmla="*/ 258180 h 1503680"/>
              <a:gd name="connsiteX3392" fmla="*/ 1061134 w 12220383"/>
              <a:gd name="connsiteY3392" fmla="*/ 246290 h 1503680"/>
              <a:gd name="connsiteX3393" fmla="*/ 1069514 w 12220383"/>
              <a:gd name="connsiteY3393" fmla="*/ 237323 h 1503680"/>
              <a:gd name="connsiteX3394" fmla="*/ 1087250 w 12220383"/>
              <a:gd name="connsiteY3394" fmla="*/ 229330 h 1503680"/>
              <a:gd name="connsiteX3395" fmla="*/ 1097386 w 12220383"/>
              <a:gd name="connsiteY3395" fmla="*/ 218608 h 1503680"/>
              <a:gd name="connsiteX3396" fmla="*/ 1124672 w 12220383"/>
              <a:gd name="connsiteY3396" fmla="*/ 194046 h 1503680"/>
              <a:gd name="connsiteX3397" fmla="*/ 1147476 w 12220383"/>
              <a:gd name="connsiteY3397" fmla="*/ 184689 h 1503680"/>
              <a:gd name="connsiteX3398" fmla="*/ 1273773 w 12220383"/>
              <a:gd name="connsiteY3398" fmla="*/ 128157 h 1503680"/>
              <a:gd name="connsiteX3399" fmla="*/ 1308270 w 12220383"/>
              <a:gd name="connsiteY3399" fmla="*/ 100475 h 1503680"/>
              <a:gd name="connsiteX3400" fmla="*/ 1323083 w 12220383"/>
              <a:gd name="connsiteY3400" fmla="*/ 91703 h 1503680"/>
              <a:gd name="connsiteX3401" fmla="*/ 1323083 w 12220383"/>
              <a:gd name="connsiteY3401" fmla="*/ 95602 h 1503680"/>
              <a:gd name="connsiteX3402" fmla="*/ 1329319 w 12220383"/>
              <a:gd name="connsiteY3402" fmla="*/ 105154 h 1503680"/>
              <a:gd name="connsiteX3403" fmla="*/ 1489140 w 12220383"/>
              <a:gd name="connsiteY3403" fmla="*/ 46672 h 1503680"/>
              <a:gd name="connsiteX3404" fmla="*/ 1609884 w 12220383"/>
              <a:gd name="connsiteY3404" fmla="*/ 6247 h 1503680"/>
              <a:gd name="connsiteX3405" fmla="*/ 1629557 w 12220383"/>
              <a:gd name="connsiteY3405" fmla="*/ 0 h 1503680"/>
              <a:gd name="connsiteX3406" fmla="*/ 4011101 w 12220383"/>
              <a:gd name="connsiteY3406" fmla="*/ 0 h 1503680"/>
              <a:gd name="connsiteX3407" fmla="*/ 4012167 w 12220383"/>
              <a:gd name="connsiteY3407" fmla="*/ 7702 h 1503680"/>
              <a:gd name="connsiteX3408" fmla="*/ 4023912 w 12220383"/>
              <a:gd name="connsiteY3408" fmla="*/ 138991 h 1503680"/>
              <a:gd name="connsiteX3409" fmla="*/ 4031132 w 12220383"/>
              <a:gd name="connsiteY3409" fmla="*/ 225930 h 1503680"/>
              <a:gd name="connsiteX3410" fmla="*/ 4039728 w 12220383"/>
              <a:gd name="connsiteY3410" fmla="*/ 248007 h 1503680"/>
              <a:gd name="connsiteX3411" fmla="*/ 4052813 w 12220383"/>
              <a:gd name="connsiteY3411" fmla="*/ 275945 h 1503680"/>
              <a:gd name="connsiteX3412" fmla="*/ 4053831 w 12220383"/>
              <a:gd name="connsiteY3412" fmla="*/ 280168 h 1503680"/>
              <a:gd name="connsiteX3413" fmla="*/ 4052988 w 12220383"/>
              <a:gd name="connsiteY3413" fmla="*/ 278485 h 1503680"/>
              <a:gd name="connsiteX3414" fmla="*/ 4048668 w 12220383"/>
              <a:gd name="connsiteY3414" fmla="*/ 286936 h 1503680"/>
              <a:gd name="connsiteX3415" fmla="*/ 4048512 w 12220383"/>
              <a:gd name="connsiteY3415" fmla="*/ 286885 h 1503680"/>
              <a:gd name="connsiteX3416" fmla="*/ 4048549 w 12220383"/>
              <a:gd name="connsiteY3416" fmla="*/ 287169 h 1503680"/>
              <a:gd name="connsiteX3417" fmla="*/ 4048494 w 12220383"/>
              <a:gd name="connsiteY3417" fmla="*/ 287276 h 1503680"/>
              <a:gd name="connsiteX3418" fmla="*/ 4048570 w 12220383"/>
              <a:gd name="connsiteY3418" fmla="*/ 287329 h 1503680"/>
              <a:gd name="connsiteX3419" fmla="*/ 4053005 w 12220383"/>
              <a:gd name="connsiteY3419" fmla="*/ 321466 h 1503680"/>
              <a:gd name="connsiteX3420" fmla="*/ 4066489 w 12220383"/>
              <a:gd name="connsiteY3420" fmla="*/ 316386 h 1503680"/>
              <a:gd name="connsiteX3421" fmla="*/ 4065787 w 12220383"/>
              <a:gd name="connsiteY3421" fmla="*/ 313195 h 1503680"/>
              <a:gd name="connsiteX3422" fmla="*/ 4066296 w 12220383"/>
              <a:gd name="connsiteY3422" fmla="*/ 314237 h 1503680"/>
              <a:gd name="connsiteX3423" fmla="*/ 4067664 w 12220383"/>
              <a:gd name="connsiteY3423" fmla="*/ 323029 h 1503680"/>
              <a:gd name="connsiteX3424" fmla="*/ 4060239 w 12220383"/>
              <a:gd name="connsiteY3424" fmla="*/ 362103 h 1503680"/>
              <a:gd name="connsiteX3425" fmla="*/ 4050468 w 12220383"/>
              <a:gd name="connsiteY3425" fmla="*/ 368355 h 1503680"/>
              <a:gd name="connsiteX3426" fmla="*/ 3883004 w 12220383"/>
              <a:gd name="connsiteY3426" fmla="*/ 450801 h 1503680"/>
              <a:gd name="connsiteX3427" fmla="*/ 3769116 w 12220383"/>
              <a:gd name="connsiteY3427" fmla="*/ 509411 h 1503680"/>
              <a:gd name="connsiteX3428" fmla="*/ 3676554 w 12220383"/>
              <a:gd name="connsiteY3428" fmla="*/ 552002 h 1503680"/>
              <a:gd name="connsiteX3429" fmla="*/ 3603130 w 12220383"/>
              <a:gd name="connsiteY3429" fmla="*/ 589122 h 1503680"/>
              <a:gd name="connsiteX3430" fmla="*/ 3588277 w 12220383"/>
              <a:gd name="connsiteY3430" fmla="*/ 585410 h 1503680"/>
              <a:gd name="connsiteX3431" fmla="*/ 3578889 w 12220383"/>
              <a:gd name="connsiteY3431" fmla="*/ 585410 h 1503680"/>
              <a:gd name="connsiteX3432" fmla="*/ 3576560 w 12220383"/>
              <a:gd name="connsiteY3432" fmla="*/ 590909 h 1503680"/>
              <a:gd name="connsiteX3433" fmla="*/ 3571464 w 12220383"/>
              <a:gd name="connsiteY3433" fmla="*/ 597230 h 1503680"/>
              <a:gd name="connsiteX3434" fmla="*/ 3567117 w 12220383"/>
              <a:gd name="connsiteY3434" fmla="*/ 599170 h 1503680"/>
              <a:gd name="connsiteX3435" fmla="*/ 3559341 w 12220383"/>
              <a:gd name="connsiteY3435" fmla="*/ 600063 h 1503680"/>
              <a:gd name="connsiteX3436" fmla="*/ 3543905 w 12220383"/>
              <a:gd name="connsiteY3436" fmla="*/ 602212 h 1503680"/>
              <a:gd name="connsiteX3437" fmla="*/ 3537646 w 12220383"/>
              <a:gd name="connsiteY3437" fmla="*/ 595960 h 1503680"/>
              <a:gd name="connsiteX3438" fmla="*/ 3544221 w 12220383"/>
              <a:gd name="connsiteY3438" fmla="*/ 583896 h 1503680"/>
              <a:gd name="connsiteX3439" fmla="*/ 3546379 w 12220383"/>
              <a:gd name="connsiteY3439" fmla="*/ 573688 h 1503680"/>
              <a:gd name="connsiteX3440" fmla="*/ 3547589 w 12220383"/>
              <a:gd name="connsiteY3440" fmla="*/ 573688 h 1503680"/>
              <a:gd name="connsiteX3441" fmla="*/ 3552280 w 12220383"/>
              <a:gd name="connsiteY3441" fmla="*/ 569390 h 1503680"/>
              <a:gd name="connsiteX3442" fmla="*/ 3546612 w 12220383"/>
              <a:gd name="connsiteY3442" fmla="*/ 563920 h 1503680"/>
              <a:gd name="connsiteX3443" fmla="*/ 3537922 w 12220383"/>
              <a:gd name="connsiteY3443" fmla="*/ 569559 h 1503680"/>
              <a:gd name="connsiteX3444" fmla="*/ 3530806 w 12220383"/>
              <a:gd name="connsiteY3444" fmla="*/ 571539 h 1503680"/>
              <a:gd name="connsiteX3445" fmla="*/ 3491719 w 12220383"/>
              <a:gd name="connsiteY3445" fmla="*/ 591076 h 1503680"/>
              <a:gd name="connsiteX3446" fmla="*/ 3459483 w 12220383"/>
              <a:gd name="connsiteY3446" fmla="*/ 576619 h 1503680"/>
              <a:gd name="connsiteX3447" fmla="*/ 3459483 w 12220383"/>
              <a:gd name="connsiteY3447" fmla="*/ 570367 h 1503680"/>
              <a:gd name="connsiteX3448" fmla="*/ 3420395 w 12220383"/>
              <a:gd name="connsiteY3448" fmla="*/ 567241 h 1503680"/>
              <a:gd name="connsiteX3449" fmla="*/ 3379953 w 12220383"/>
              <a:gd name="connsiteY3449" fmla="*/ 568608 h 1503680"/>
              <a:gd name="connsiteX3450" fmla="*/ 3374956 w 12220383"/>
              <a:gd name="connsiteY3450" fmla="*/ 566602 h 1503680"/>
              <a:gd name="connsiteX3451" fmla="*/ 3372129 w 12220383"/>
              <a:gd name="connsiteY3451" fmla="*/ 563937 h 1503680"/>
              <a:gd name="connsiteX3452" fmla="*/ 3369587 w 12220383"/>
              <a:gd name="connsiteY3452" fmla="*/ 558840 h 1503680"/>
              <a:gd name="connsiteX3453" fmla="*/ 3358442 w 12220383"/>
              <a:gd name="connsiteY3453" fmla="*/ 549072 h 1503680"/>
              <a:gd name="connsiteX3454" fmla="*/ 3319378 w 12220383"/>
              <a:gd name="connsiteY3454" fmla="*/ 541452 h 1503680"/>
              <a:gd name="connsiteX3455" fmla="*/ 3231841 w 12220383"/>
              <a:gd name="connsiteY3455" fmla="*/ 652617 h 1503680"/>
              <a:gd name="connsiteX3456" fmla="*/ 3205662 w 12220383"/>
              <a:gd name="connsiteY3456" fmla="*/ 727053 h 1503680"/>
              <a:gd name="connsiteX3457" fmla="*/ 3234772 w 12220383"/>
              <a:gd name="connsiteY3457" fmla="*/ 753037 h 1503680"/>
              <a:gd name="connsiteX3458" fmla="*/ 3246886 w 12220383"/>
              <a:gd name="connsiteY3458" fmla="*/ 770621 h 1503680"/>
              <a:gd name="connsiteX3459" fmla="*/ 3285968 w 12220383"/>
              <a:gd name="connsiteY3459" fmla="*/ 799535 h 1503680"/>
              <a:gd name="connsiteX3460" fmla="*/ 3315080 w 12220383"/>
              <a:gd name="connsiteY3460" fmla="*/ 809499 h 1503680"/>
              <a:gd name="connsiteX3461" fmla="*/ 3410818 w 12220383"/>
              <a:gd name="connsiteY3461" fmla="*/ 852871 h 1503680"/>
              <a:gd name="connsiteX3462" fmla="*/ 3463196 w 12220383"/>
              <a:gd name="connsiteY3462" fmla="*/ 840758 h 1503680"/>
              <a:gd name="connsiteX3463" fmla="*/ 3476284 w 12220383"/>
              <a:gd name="connsiteY3463" fmla="*/ 832553 h 1503680"/>
              <a:gd name="connsiteX3464" fmla="*/ 3503246 w 12220383"/>
              <a:gd name="connsiteY3464" fmla="*/ 823370 h 1503680"/>
              <a:gd name="connsiteX3465" fmla="*/ 3555045 w 12220383"/>
              <a:gd name="connsiteY3465" fmla="*/ 797972 h 1503680"/>
              <a:gd name="connsiteX3466" fmla="*/ 3579475 w 12220383"/>
              <a:gd name="connsiteY3466" fmla="*/ 780584 h 1503680"/>
              <a:gd name="connsiteX3467" fmla="*/ 3612503 w 12220383"/>
              <a:gd name="connsiteY3467" fmla="*/ 757531 h 1503680"/>
              <a:gd name="connsiteX3468" fmla="*/ 3618556 w 12220383"/>
              <a:gd name="connsiteY3468" fmla="*/ 755187 h 1503680"/>
              <a:gd name="connsiteX3469" fmla="*/ 3675187 w 12220383"/>
              <a:gd name="connsiteY3469" fmla="*/ 712791 h 1503680"/>
              <a:gd name="connsiteX3470" fmla="*/ 3696474 w 12220383"/>
              <a:gd name="connsiteY3470" fmla="*/ 695013 h 1503680"/>
              <a:gd name="connsiteX3471" fmla="*/ 3716000 w 12220383"/>
              <a:gd name="connsiteY3471" fmla="*/ 668052 h 1503680"/>
              <a:gd name="connsiteX3472" fmla="*/ 3761110 w 12220383"/>
              <a:gd name="connsiteY3472" fmla="*/ 642653 h 1503680"/>
              <a:gd name="connsiteX3473" fmla="*/ 3761858 w 12220383"/>
              <a:gd name="connsiteY3473" fmla="*/ 639800 h 1503680"/>
              <a:gd name="connsiteX3474" fmla="*/ 3761858 w 12220383"/>
              <a:gd name="connsiteY3474" fmla="*/ 643435 h 1503680"/>
              <a:gd name="connsiteX3475" fmla="*/ 3771891 w 12220383"/>
              <a:gd name="connsiteY3475" fmla="*/ 643166 h 1503680"/>
              <a:gd name="connsiteX3476" fmla="*/ 3776328 w 12220383"/>
              <a:gd name="connsiteY3476" fmla="*/ 634595 h 1503680"/>
              <a:gd name="connsiteX3477" fmla="*/ 3782132 w 12220383"/>
              <a:gd name="connsiteY3477" fmla="*/ 637910 h 1503680"/>
              <a:gd name="connsiteX3478" fmla="*/ 3795259 w 12220383"/>
              <a:gd name="connsiteY3478" fmla="*/ 629173 h 1503680"/>
              <a:gd name="connsiteX3479" fmla="*/ 3823771 w 12220383"/>
              <a:gd name="connsiteY3479" fmla="*/ 621162 h 1503680"/>
              <a:gd name="connsiteX3480" fmla="*/ 3829554 w 12220383"/>
              <a:gd name="connsiteY3480" fmla="*/ 620699 h 1503680"/>
              <a:gd name="connsiteX3481" fmla="*/ 3832556 w 12220383"/>
              <a:gd name="connsiteY3481" fmla="*/ 616278 h 1503680"/>
              <a:gd name="connsiteX3482" fmla="*/ 3832529 w 12220383"/>
              <a:gd name="connsiteY3482" fmla="*/ 616254 h 1503680"/>
              <a:gd name="connsiteX3483" fmla="*/ 3855031 w 12220383"/>
              <a:gd name="connsiteY3483" fmla="*/ 607292 h 1503680"/>
              <a:gd name="connsiteX3484" fmla="*/ 3857710 w 12220383"/>
              <a:gd name="connsiteY3484" fmla="*/ 606979 h 1503680"/>
              <a:gd name="connsiteX3485" fmla="*/ 3864998 w 12220383"/>
              <a:gd name="connsiteY3485" fmla="*/ 594593 h 1503680"/>
              <a:gd name="connsiteX3486" fmla="*/ 3864275 w 12220383"/>
              <a:gd name="connsiteY3486" fmla="*/ 593707 h 1503680"/>
              <a:gd name="connsiteX3487" fmla="*/ 3864796 w 12220383"/>
              <a:gd name="connsiteY3487" fmla="*/ 593811 h 1503680"/>
              <a:gd name="connsiteX3488" fmla="*/ 3869107 w 12220383"/>
              <a:gd name="connsiteY3488" fmla="*/ 591656 h 1503680"/>
              <a:gd name="connsiteX3489" fmla="*/ 3870473 w 12220383"/>
              <a:gd name="connsiteY3489" fmla="*/ 592053 h 1503680"/>
              <a:gd name="connsiteX3490" fmla="*/ 3885768 w 12220383"/>
              <a:gd name="connsiteY3490" fmla="*/ 592468 h 1503680"/>
              <a:gd name="connsiteX3491" fmla="*/ 3898405 w 12220383"/>
              <a:gd name="connsiteY3491" fmla="*/ 583665 h 1503680"/>
              <a:gd name="connsiteX3492" fmla="*/ 3905355 w 12220383"/>
              <a:gd name="connsiteY3492" fmla="*/ 584141 h 1503680"/>
              <a:gd name="connsiteX3493" fmla="*/ 3908170 w 12220383"/>
              <a:gd name="connsiteY3493" fmla="*/ 583103 h 1503680"/>
              <a:gd name="connsiteX3494" fmla="*/ 3907805 w 12220383"/>
              <a:gd name="connsiteY3494" fmla="*/ 577111 h 1503680"/>
              <a:gd name="connsiteX3495" fmla="*/ 3907999 w 12220383"/>
              <a:gd name="connsiteY3495" fmla="*/ 577009 h 1503680"/>
              <a:gd name="connsiteX3496" fmla="*/ 3907999 w 12220383"/>
              <a:gd name="connsiteY3496" fmla="*/ 563920 h 1503680"/>
              <a:gd name="connsiteX3497" fmla="*/ 3907999 w 12220383"/>
              <a:gd name="connsiteY3497" fmla="*/ 563456 h 1503680"/>
              <a:gd name="connsiteX3498" fmla="*/ 3908184 w 12220383"/>
              <a:gd name="connsiteY3498" fmla="*/ 563724 h 1503680"/>
              <a:gd name="connsiteX3499" fmla="*/ 3908365 w 12220383"/>
              <a:gd name="connsiteY3499" fmla="*/ 563605 h 1503680"/>
              <a:gd name="connsiteX3500" fmla="*/ 3908191 w 12220383"/>
              <a:gd name="connsiteY3500" fmla="*/ 563919 h 1503680"/>
              <a:gd name="connsiteX3501" fmla="*/ 3931388 w 12220383"/>
              <a:gd name="connsiteY3501" fmla="*/ 565128 h 1503680"/>
              <a:gd name="connsiteX3502" fmla="*/ 3936136 w 12220383"/>
              <a:gd name="connsiteY3502" fmla="*/ 555530 h 1503680"/>
              <a:gd name="connsiteX3503" fmla="*/ 3936136 w 12220383"/>
              <a:gd name="connsiteY3503" fmla="*/ 555714 h 1503680"/>
              <a:gd name="connsiteX3504" fmla="*/ 3948350 w 12220383"/>
              <a:gd name="connsiteY3504" fmla="*/ 555983 h 1503680"/>
              <a:gd name="connsiteX3505" fmla="*/ 3959173 w 12220383"/>
              <a:gd name="connsiteY3505" fmla="*/ 550933 h 1503680"/>
              <a:gd name="connsiteX3506" fmla="*/ 3959394 w 12220383"/>
              <a:gd name="connsiteY3506" fmla="*/ 551415 h 1503680"/>
              <a:gd name="connsiteX3507" fmla="*/ 3974247 w 12220383"/>
              <a:gd name="connsiteY3507" fmla="*/ 551415 h 1503680"/>
              <a:gd name="connsiteX3508" fmla="*/ 3970261 w 12220383"/>
              <a:gd name="connsiteY3508" fmla="*/ 548482 h 1503680"/>
              <a:gd name="connsiteX3509" fmla="*/ 3974254 w 12220383"/>
              <a:gd name="connsiteY3509" fmla="*/ 550830 h 1503680"/>
              <a:gd name="connsiteX3510" fmla="*/ 3996127 w 12220383"/>
              <a:gd name="connsiteY3510" fmla="*/ 534614 h 1503680"/>
              <a:gd name="connsiteX3511" fmla="*/ 3999685 w 12220383"/>
              <a:gd name="connsiteY3511" fmla="*/ 532841 h 1503680"/>
              <a:gd name="connsiteX3512" fmla="*/ 3995920 w 12220383"/>
              <a:gd name="connsiteY3512" fmla="*/ 535591 h 1503680"/>
              <a:gd name="connsiteX3513" fmla="*/ 4001796 w 12220383"/>
              <a:gd name="connsiteY3513" fmla="*/ 535591 h 1503680"/>
              <a:gd name="connsiteX3514" fmla="*/ 4001796 w 12220383"/>
              <a:gd name="connsiteY3514" fmla="*/ 535191 h 1503680"/>
              <a:gd name="connsiteX3515" fmla="*/ 4001995 w 12220383"/>
              <a:gd name="connsiteY3515" fmla="*/ 535590 h 1503680"/>
              <a:gd name="connsiteX3516" fmla="*/ 4028167 w 12220383"/>
              <a:gd name="connsiteY3516" fmla="*/ 522696 h 1503680"/>
              <a:gd name="connsiteX3517" fmla="*/ 4025865 w 12220383"/>
              <a:gd name="connsiteY3517" fmla="*/ 521912 h 1503680"/>
              <a:gd name="connsiteX3518" fmla="*/ 4028173 w 12220383"/>
              <a:gd name="connsiteY3518" fmla="*/ 522110 h 1503680"/>
              <a:gd name="connsiteX3519" fmla="*/ 4038509 w 12220383"/>
              <a:gd name="connsiteY3519" fmla="*/ 518232 h 1503680"/>
              <a:gd name="connsiteX3520" fmla="*/ 4039104 w 12220383"/>
              <a:gd name="connsiteY3520" fmla="*/ 518594 h 1503680"/>
              <a:gd name="connsiteX3521" fmla="*/ 4053174 w 12220383"/>
              <a:gd name="connsiteY3521" fmla="*/ 508434 h 1503680"/>
              <a:gd name="connsiteX3522" fmla="*/ 4052305 w 12220383"/>
              <a:gd name="connsiteY3522" fmla="*/ 507518 h 1503680"/>
              <a:gd name="connsiteX3523" fmla="*/ 4053175 w 12220383"/>
              <a:gd name="connsiteY3523" fmla="*/ 507848 h 1503680"/>
              <a:gd name="connsiteX3524" fmla="*/ 4063531 w 12220383"/>
              <a:gd name="connsiteY3524" fmla="*/ 504283 h 1503680"/>
              <a:gd name="connsiteX3525" fmla="*/ 4067068 w 12220383"/>
              <a:gd name="connsiteY3525" fmla="*/ 494954 h 1503680"/>
              <a:gd name="connsiteX3526" fmla="*/ 4067635 w 12220383"/>
              <a:gd name="connsiteY3526" fmla="*/ 494954 h 1503680"/>
              <a:gd name="connsiteX3527" fmla="*/ 4069784 w 12220383"/>
              <a:gd name="connsiteY3527" fmla="*/ 494954 h 1503680"/>
              <a:gd name="connsiteX3528" fmla="*/ 4071345 w 12220383"/>
              <a:gd name="connsiteY3528" fmla="*/ 494954 h 1503680"/>
              <a:gd name="connsiteX3529" fmla="*/ 4081702 w 12220383"/>
              <a:gd name="connsiteY3529" fmla="*/ 494173 h 1503680"/>
              <a:gd name="connsiteX3530" fmla="*/ 4081730 w 12220383"/>
              <a:gd name="connsiteY3530" fmla="*/ 493243 h 1503680"/>
              <a:gd name="connsiteX3531" fmla="*/ 4082294 w 12220383"/>
              <a:gd name="connsiteY3531" fmla="*/ 494172 h 1503680"/>
              <a:gd name="connsiteX3532" fmla="*/ 4108257 w 12220383"/>
              <a:gd name="connsiteY3532" fmla="*/ 480429 h 1503680"/>
              <a:gd name="connsiteX3533" fmla="*/ 4119279 w 12220383"/>
              <a:gd name="connsiteY3533" fmla="*/ 510193 h 1503680"/>
              <a:gd name="connsiteX3534" fmla="*/ 4131957 w 12220383"/>
              <a:gd name="connsiteY3534" fmla="*/ 540280 h 1503680"/>
              <a:gd name="connsiteX3535" fmla="*/ 4133142 w 12220383"/>
              <a:gd name="connsiteY3535" fmla="*/ 540214 h 1503680"/>
              <a:gd name="connsiteX3536" fmla="*/ 4132704 w 12220383"/>
              <a:gd name="connsiteY3536" fmla="*/ 541257 h 1503680"/>
              <a:gd name="connsiteX3537" fmla="*/ 4144429 w 12220383"/>
              <a:gd name="connsiteY3537" fmla="*/ 550830 h 1503680"/>
              <a:gd name="connsiteX3538" fmla="*/ 4143267 w 12220383"/>
              <a:gd name="connsiteY3538" fmla="*/ 540275 h 1503680"/>
              <a:gd name="connsiteX3539" fmla="*/ 4143269 w 12220383"/>
              <a:gd name="connsiteY3539" fmla="*/ 540281 h 1503680"/>
              <a:gd name="connsiteX3540" fmla="*/ 4144430 w 12220383"/>
              <a:gd name="connsiteY3540" fmla="*/ 550830 h 1503680"/>
              <a:gd name="connsiteX3541" fmla="*/ 4151214 w 12220383"/>
              <a:gd name="connsiteY3541" fmla="*/ 555046 h 1503680"/>
              <a:gd name="connsiteX3542" fmla="*/ 4160684 w 12220383"/>
              <a:gd name="connsiteY3542" fmla="*/ 577009 h 1503680"/>
              <a:gd name="connsiteX3543" fmla="*/ 4161076 w 12220383"/>
              <a:gd name="connsiteY3543" fmla="*/ 577595 h 1503680"/>
              <a:gd name="connsiteX3544" fmla="*/ 4161049 w 12220383"/>
              <a:gd name="connsiteY3544" fmla="*/ 577664 h 1503680"/>
              <a:gd name="connsiteX3545" fmla="*/ 4154467 w 12220383"/>
              <a:gd name="connsiteY3545" fmla="*/ 575447 h 1503680"/>
              <a:gd name="connsiteX3546" fmla="*/ 4147945 w 12220383"/>
              <a:gd name="connsiteY3546" fmla="*/ 577791 h 1503680"/>
              <a:gd name="connsiteX3547" fmla="*/ 4151658 w 12220383"/>
              <a:gd name="connsiteY3547" fmla="*/ 585410 h 1503680"/>
              <a:gd name="connsiteX3548" fmla="*/ 4158498 w 12220383"/>
              <a:gd name="connsiteY3548" fmla="*/ 584018 h 1503680"/>
              <a:gd name="connsiteX3549" fmla="*/ 4161049 w 12220383"/>
              <a:gd name="connsiteY3549" fmla="*/ 577664 h 1503680"/>
              <a:gd name="connsiteX3550" fmla="*/ 4161145 w 12220383"/>
              <a:gd name="connsiteY3550" fmla="*/ 577696 h 1503680"/>
              <a:gd name="connsiteX3551" fmla="*/ 4186136 w 12220383"/>
              <a:gd name="connsiteY3551" fmla="*/ 614863 h 1503680"/>
              <a:gd name="connsiteX3552" fmla="*/ 4201916 w 12220383"/>
              <a:gd name="connsiteY3552" fmla="*/ 657697 h 1503680"/>
              <a:gd name="connsiteX3553" fmla="*/ 4261774 w 12220383"/>
              <a:gd name="connsiteY3553" fmla="*/ 801684 h 1503680"/>
              <a:gd name="connsiteX3554" fmla="*/ 4335808 w 12220383"/>
              <a:gd name="connsiteY3554" fmla="*/ 914217 h 1503680"/>
              <a:gd name="connsiteX3555" fmla="*/ 4404447 w 12220383"/>
              <a:gd name="connsiteY3555" fmla="*/ 1011902 h 1503680"/>
              <a:gd name="connsiteX3556" fmla="*/ 4516333 w 12220383"/>
              <a:gd name="connsiteY3556" fmla="*/ 1197100 h 1503680"/>
              <a:gd name="connsiteX3557" fmla="*/ 4510576 w 12220383"/>
              <a:gd name="connsiteY3557" fmla="*/ 1198798 h 1503680"/>
              <a:gd name="connsiteX3558" fmla="*/ 4504054 w 12220383"/>
              <a:gd name="connsiteY3558" fmla="*/ 1197308 h 1503680"/>
              <a:gd name="connsiteX3559" fmla="*/ 4502684 w 12220383"/>
              <a:gd name="connsiteY3559" fmla="*/ 1195745 h 1503680"/>
              <a:gd name="connsiteX3560" fmla="*/ 4502618 w 12220383"/>
              <a:gd name="connsiteY3560" fmla="*/ 1195788 h 1503680"/>
              <a:gd name="connsiteX3561" fmla="*/ 4430964 w 12220383"/>
              <a:gd name="connsiteY3561" fmla="*/ 1091612 h 1503680"/>
              <a:gd name="connsiteX3562" fmla="*/ 4380180 w 12220383"/>
              <a:gd name="connsiteY3562" fmla="*/ 1023819 h 1503680"/>
              <a:gd name="connsiteX3563" fmla="*/ 4376254 w 12220383"/>
              <a:gd name="connsiteY3563" fmla="*/ 1027531 h 1503680"/>
              <a:gd name="connsiteX3564" fmla="*/ 4385894 w 12220383"/>
              <a:gd name="connsiteY3564" fmla="*/ 1050780 h 1503680"/>
              <a:gd name="connsiteX3565" fmla="*/ 4440350 w 12220383"/>
              <a:gd name="connsiteY3565" fmla="*/ 1127951 h 1503680"/>
              <a:gd name="connsiteX3566" fmla="*/ 4497402 w 12220383"/>
              <a:gd name="connsiteY3566" fmla="*/ 1202387 h 1503680"/>
              <a:gd name="connsiteX3567" fmla="*/ 4498245 w 12220383"/>
              <a:gd name="connsiteY3567" fmla="*/ 1201950 h 1503680"/>
              <a:gd name="connsiteX3568" fmla="*/ 4497988 w 12220383"/>
              <a:gd name="connsiteY3568" fmla="*/ 1202387 h 1503680"/>
              <a:gd name="connsiteX3569" fmla="*/ 4502194 w 12220383"/>
              <a:gd name="connsiteY3569" fmla="*/ 1213690 h 1503680"/>
              <a:gd name="connsiteX3570" fmla="*/ 4511973 w 12220383"/>
              <a:gd name="connsiteY3570" fmla="*/ 1220176 h 1503680"/>
              <a:gd name="connsiteX3571" fmla="*/ 4512062 w 12220383"/>
              <a:gd name="connsiteY3571" fmla="*/ 1220361 h 1503680"/>
              <a:gd name="connsiteX3572" fmla="*/ 4518934 w 12220383"/>
              <a:gd name="connsiteY3572" fmla="*/ 1225515 h 1503680"/>
              <a:gd name="connsiteX3573" fmla="*/ 4527101 w 12220383"/>
              <a:gd name="connsiteY3573" fmla="*/ 1225264 h 1503680"/>
              <a:gd name="connsiteX3574" fmla="*/ 4527317 w 12220383"/>
              <a:gd name="connsiteY3574" fmla="*/ 1225832 h 1503680"/>
              <a:gd name="connsiteX3575" fmla="*/ 4527317 w 12220383"/>
              <a:gd name="connsiteY3575" fmla="*/ 1229348 h 1503680"/>
              <a:gd name="connsiteX3576" fmla="*/ 4527416 w 12220383"/>
              <a:gd name="connsiteY3576" fmla="*/ 1229550 h 1503680"/>
              <a:gd name="connsiteX3577" fmla="*/ 4525566 w 12220383"/>
              <a:gd name="connsiteY3577" fmla="*/ 1247200 h 1503680"/>
              <a:gd name="connsiteX3578" fmla="*/ 4540575 w 12220383"/>
              <a:gd name="connsiteY3578" fmla="*/ 1257725 h 1503680"/>
              <a:gd name="connsiteX3579" fmla="*/ 4537787 w 12220383"/>
              <a:gd name="connsiteY3579" fmla="*/ 1266273 h 1503680"/>
              <a:gd name="connsiteX3580" fmla="*/ 4535709 w 12220383"/>
              <a:gd name="connsiteY3580" fmla="*/ 1275455 h 1503680"/>
              <a:gd name="connsiteX3581" fmla="*/ 4543719 w 12220383"/>
              <a:gd name="connsiteY3581" fmla="*/ 1277995 h 1503680"/>
              <a:gd name="connsiteX3582" fmla="*/ 4550860 w 12220383"/>
              <a:gd name="connsiteY3582" fmla="*/ 1270058 h 1503680"/>
              <a:gd name="connsiteX3583" fmla="*/ 4559558 w 12220383"/>
              <a:gd name="connsiteY3583" fmla="*/ 1270709 h 1503680"/>
              <a:gd name="connsiteX3584" fmla="*/ 4560341 w 12220383"/>
              <a:gd name="connsiteY3584" fmla="*/ 1271353 h 1503680"/>
              <a:gd name="connsiteX3585" fmla="*/ 4592191 w 12220383"/>
              <a:gd name="connsiteY3585" fmla="*/ 1323712 h 1503680"/>
              <a:gd name="connsiteX3586" fmla="*/ 4594669 w 12220383"/>
              <a:gd name="connsiteY3586" fmla="*/ 1326273 h 1503680"/>
              <a:gd name="connsiteX3587" fmla="*/ 4601353 w 12220383"/>
              <a:gd name="connsiteY3587" fmla="*/ 1336801 h 1503680"/>
              <a:gd name="connsiteX3588" fmla="*/ 4603135 w 12220383"/>
              <a:gd name="connsiteY3588" fmla="*/ 1335022 h 1503680"/>
              <a:gd name="connsiteX3589" fmla="*/ 4603915 w 12220383"/>
              <a:gd name="connsiteY3589" fmla="*/ 1335825 h 1503680"/>
              <a:gd name="connsiteX3590" fmla="*/ 4613291 w 12220383"/>
              <a:gd name="connsiteY3590" fmla="*/ 1350477 h 1503680"/>
              <a:gd name="connsiteX3591" fmla="*/ 4613820 w 12220383"/>
              <a:gd name="connsiteY3591" fmla="*/ 1351301 h 1503680"/>
              <a:gd name="connsiteX3592" fmla="*/ 4611716 w 12220383"/>
              <a:gd name="connsiteY3592" fmla="*/ 1356534 h 1503680"/>
              <a:gd name="connsiteX3593" fmla="*/ 4611960 w 12220383"/>
              <a:gd name="connsiteY3593" fmla="*/ 1370772 h 1503680"/>
              <a:gd name="connsiteX3594" fmla="*/ 4622192 w 12220383"/>
              <a:gd name="connsiteY3594" fmla="*/ 1378906 h 1503680"/>
              <a:gd name="connsiteX3595" fmla="*/ 4619927 w 12220383"/>
              <a:gd name="connsiteY3595" fmla="*/ 1382010 h 1503680"/>
              <a:gd name="connsiteX3596" fmla="*/ 4624744 w 12220383"/>
              <a:gd name="connsiteY3596" fmla="*/ 1397507 h 1503680"/>
              <a:gd name="connsiteX3597" fmla="*/ 4624413 w 12220383"/>
              <a:gd name="connsiteY3597" fmla="*/ 1397952 h 1503680"/>
              <a:gd name="connsiteX3598" fmla="*/ 4643956 w 12220383"/>
              <a:gd name="connsiteY3598" fmla="*/ 1412995 h 1503680"/>
              <a:gd name="connsiteX3599" fmla="*/ 4639458 w 12220383"/>
              <a:gd name="connsiteY3599" fmla="*/ 1393458 h 1503680"/>
              <a:gd name="connsiteX3600" fmla="*/ 4639456 w 12220383"/>
              <a:gd name="connsiteY3600" fmla="*/ 1393458 h 1503680"/>
              <a:gd name="connsiteX3601" fmla="*/ 4630242 w 12220383"/>
              <a:gd name="connsiteY3601" fmla="*/ 1379646 h 1503680"/>
              <a:gd name="connsiteX3602" fmla="*/ 4630468 w 12220383"/>
              <a:gd name="connsiteY3602" fmla="*/ 1379587 h 1503680"/>
              <a:gd name="connsiteX3603" fmla="*/ 4634836 w 12220383"/>
              <a:gd name="connsiteY3603" fmla="*/ 1375550 h 1503680"/>
              <a:gd name="connsiteX3604" fmla="*/ 4672353 w 12220383"/>
              <a:gd name="connsiteY3604" fmla="*/ 1415389 h 1503680"/>
              <a:gd name="connsiteX3605" fmla="*/ 4710205 w 12220383"/>
              <a:gd name="connsiteY3605" fmla="*/ 1455000 h 1503680"/>
              <a:gd name="connsiteX3606" fmla="*/ 4710861 w 12220383"/>
              <a:gd name="connsiteY3606" fmla="*/ 1455501 h 1503680"/>
              <a:gd name="connsiteX3607" fmla="*/ 4718333 w 12220383"/>
              <a:gd name="connsiteY3607" fmla="*/ 1467601 h 1503680"/>
              <a:gd name="connsiteX3608" fmla="*/ 4731983 w 12220383"/>
              <a:gd name="connsiteY3608" fmla="*/ 1471632 h 1503680"/>
              <a:gd name="connsiteX3609" fmla="*/ 4733217 w 12220383"/>
              <a:gd name="connsiteY3609" fmla="*/ 1472583 h 1503680"/>
              <a:gd name="connsiteX3610" fmla="*/ 4737671 w 12220383"/>
              <a:gd name="connsiteY3610" fmla="*/ 1478377 h 1503680"/>
              <a:gd name="connsiteX3611" fmla="*/ 4736853 w 12220383"/>
              <a:gd name="connsiteY3611" fmla="*/ 1488946 h 1503680"/>
              <a:gd name="connsiteX3612" fmla="*/ 4744948 w 12220383"/>
              <a:gd name="connsiteY3612" fmla="*/ 1496223 h 1503680"/>
              <a:gd name="connsiteX3613" fmla="*/ 4742310 w 12220383"/>
              <a:gd name="connsiteY3613" fmla="*/ 1478530 h 1503680"/>
              <a:gd name="connsiteX3614" fmla="*/ 4767873 w 12220383"/>
              <a:gd name="connsiteY3614" fmla="*/ 1503680 h 1503680"/>
              <a:gd name="connsiteX3615" fmla="*/ 2170286 w 12220383"/>
              <a:gd name="connsiteY3615" fmla="*/ 1503680 h 1503680"/>
              <a:gd name="connsiteX3616" fmla="*/ 2176826 w 12220383"/>
              <a:gd name="connsiteY3616" fmla="*/ 1495650 h 1503680"/>
              <a:gd name="connsiteX3617" fmla="*/ 2192803 w 12220383"/>
              <a:gd name="connsiteY3617" fmla="*/ 1453738 h 1503680"/>
              <a:gd name="connsiteX3618" fmla="*/ 2186765 w 12220383"/>
              <a:gd name="connsiteY3618" fmla="*/ 1453738 h 1503680"/>
              <a:gd name="connsiteX3619" fmla="*/ 2155184 w 12220383"/>
              <a:gd name="connsiteY3619" fmla="*/ 1492726 h 1503680"/>
              <a:gd name="connsiteX3620" fmla="*/ 2145230 w 12220383"/>
              <a:gd name="connsiteY3620" fmla="*/ 1496430 h 1503680"/>
              <a:gd name="connsiteX3621" fmla="*/ 2139209 w 12220383"/>
              <a:gd name="connsiteY3621" fmla="*/ 1503680 h 1503680"/>
              <a:gd name="connsiteX3622" fmla="*/ 2053572 w 12220383"/>
              <a:gd name="connsiteY3622" fmla="*/ 1503680 h 1503680"/>
              <a:gd name="connsiteX3623" fmla="*/ 2053587 w 12220383"/>
              <a:gd name="connsiteY3623" fmla="*/ 1503642 h 1503680"/>
              <a:gd name="connsiteX3624" fmla="*/ 2056119 w 12220383"/>
              <a:gd name="connsiteY3624" fmla="*/ 1482394 h 1503680"/>
              <a:gd name="connsiteX3625" fmla="*/ 2060210 w 12220383"/>
              <a:gd name="connsiteY3625" fmla="*/ 1462900 h 1503680"/>
              <a:gd name="connsiteX3626" fmla="*/ 2092371 w 12220383"/>
              <a:gd name="connsiteY3626" fmla="*/ 1405783 h 1503680"/>
              <a:gd name="connsiteX3627" fmla="*/ 2126738 w 12220383"/>
              <a:gd name="connsiteY3627" fmla="*/ 1310263 h 1503680"/>
              <a:gd name="connsiteX3628" fmla="*/ 2148537 w 12220383"/>
              <a:gd name="connsiteY3628" fmla="*/ 1243789 h 1503680"/>
              <a:gd name="connsiteX3629" fmla="*/ 2165097 w 12220383"/>
              <a:gd name="connsiteY3629" fmla="*/ 1201877 h 1503680"/>
              <a:gd name="connsiteX3630" fmla="*/ 2182474 w 12220383"/>
              <a:gd name="connsiteY3630" fmla="*/ 1169518 h 1503680"/>
              <a:gd name="connsiteX3631" fmla="*/ 2178767 w 12220383"/>
              <a:gd name="connsiteY3631" fmla="*/ 1150024 h 1503680"/>
              <a:gd name="connsiteX3632" fmla="*/ 2172921 w 12220383"/>
              <a:gd name="connsiteY3632" fmla="*/ 1127411 h 1503680"/>
              <a:gd name="connsiteX3633" fmla="*/ 2186571 w 12220383"/>
              <a:gd name="connsiteY3633" fmla="*/ 1104408 h 1503680"/>
              <a:gd name="connsiteX3634" fmla="*/ 2196512 w 12220383"/>
              <a:gd name="connsiteY3634" fmla="*/ 1076142 h 1503680"/>
              <a:gd name="connsiteX3635" fmla="*/ 2196512 w 12220383"/>
              <a:gd name="connsiteY3635" fmla="*/ 1052945 h 1503680"/>
              <a:gd name="connsiteX3636" fmla="*/ 2217558 w 12220383"/>
              <a:gd name="connsiteY3636" fmla="*/ 953526 h 1503680"/>
              <a:gd name="connsiteX3637" fmla="*/ 2241726 w 12220383"/>
              <a:gd name="connsiteY3637" fmla="*/ 848844 h 1503680"/>
              <a:gd name="connsiteX3638" fmla="*/ 2265894 w 12220383"/>
              <a:gd name="connsiteY3638" fmla="*/ 723888 h 1503680"/>
              <a:gd name="connsiteX3639" fmla="*/ 2281875 w 12220383"/>
              <a:gd name="connsiteY3639" fmla="*/ 557411 h 1503680"/>
              <a:gd name="connsiteX3640" fmla="*/ 2281875 w 12220383"/>
              <a:gd name="connsiteY3640" fmla="*/ 534993 h 1503680"/>
              <a:gd name="connsiteX3641" fmla="*/ 2282851 w 12220383"/>
              <a:gd name="connsiteY3641" fmla="*/ 557411 h 1503680"/>
              <a:gd name="connsiteX3642" fmla="*/ 2285969 w 12220383"/>
              <a:gd name="connsiteY3642" fmla="*/ 579244 h 1503680"/>
              <a:gd name="connsiteX3643" fmla="*/ 2293375 w 12220383"/>
              <a:gd name="connsiteY3643" fmla="*/ 542401 h 1503680"/>
              <a:gd name="connsiteX3644" fmla="*/ 2298833 w 12220383"/>
              <a:gd name="connsiteY3644" fmla="*/ 513939 h 1503680"/>
              <a:gd name="connsiteX3645" fmla="*/ 2300003 w 12220383"/>
              <a:gd name="connsiteY3645" fmla="*/ 448635 h 1503680"/>
              <a:gd name="connsiteX3646" fmla="*/ 2310721 w 12220383"/>
              <a:gd name="connsiteY3646" fmla="*/ 391323 h 1503680"/>
              <a:gd name="connsiteX3647" fmla="*/ 2324948 w 12220383"/>
              <a:gd name="connsiteY3647" fmla="*/ 401460 h 1503680"/>
              <a:gd name="connsiteX3648" fmla="*/ 2298247 w 12220383"/>
              <a:gd name="connsiteY3648" fmla="*/ 355844 h 1503680"/>
              <a:gd name="connsiteX3649" fmla="*/ 2278756 w 12220383"/>
              <a:gd name="connsiteY3649" fmla="*/ 323289 h 1503680"/>
              <a:gd name="connsiteX3650" fmla="*/ 2273495 w 12220383"/>
              <a:gd name="connsiteY3650" fmla="*/ 320561 h 1503680"/>
              <a:gd name="connsiteX3651" fmla="*/ 2249715 w 12220383"/>
              <a:gd name="connsiteY3651" fmla="*/ 309839 h 1503680"/>
              <a:gd name="connsiteX3652" fmla="*/ 2231589 w 12220383"/>
              <a:gd name="connsiteY3652" fmla="*/ 292685 h 1503680"/>
              <a:gd name="connsiteX3653" fmla="*/ 2175849 w 12220383"/>
              <a:gd name="connsiteY3653" fmla="*/ 243365 h 1503680"/>
              <a:gd name="connsiteX3654" fmla="*/ 2172729 w 12220383"/>
              <a:gd name="connsiteY3654" fmla="*/ 235373 h 1503680"/>
              <a:gd name="connsiteX3655" fmla="*/ 2176632 w 12220383"/>
              <a:gd name="connsiteY3655" fmla="*/ 235373 h 1503680"/>
              <a:gd name="connsiteX3656" fmla="*/ 2189101 w 12220383"/>
              <a:gd name="connsiteY3656" fmla="*/ 234203 h 1503680"/>
              <a:gd name="connsiteX3657" fmla="*/ 2154796 w 12220383"/>
              <a:gd name="connsiteY3657" fmla="*/ 219583 h 1503680"/>
              <a:gd name="connsiteX3658" fmla="*/ 2125373 w 12220383"/>
              <a:gd name="connsiteY3658" fmla="*/ 197555 h 1503680"/>
              <a:gd name="connsiteX3659" fmla="*/ 2105816 w 12220383"/>
              <a:gd name="connsiteY3659" fmla="*/ 176696 h 1503680"/>
              <a:gd name="connsiteX3660" fmla="*/ 2096268 w 12220383"/>
              <a:gd name="connsiteY3660" fmla="*/ 181569 h 1503680"/>
              <a:gd name="connsiteX3661" fmla="*/ 2058456 w 12220383"/>
              <a:gd name="connsiteY3661" fmla="*/ 144921 h 1503680"/>
              <a:gd name="connsiteX3662" fmla="*/ 1923773 w 12220383"/>
              <a:gd name="connsiteY3662" fmla="*/ 105933 h 1503680"/>
              <a:gd name="connsiteX3663" fmla="*/ 1906038 w 12220383"/>
              <a:gd name="connsiteY3663" fmla="*/ 109247 h 1503680"/>
              <a:gd name="connsiteX3664" fmla="*/ 1892980 w 12220383"/>
              <a:gd name="connsiteY3664" fmla="*/ 110222 h 1503680"/>
              <a:gd name="connsiteX3665" fmla="*/ 1865498 w 12220383"/>
              <a:gd name="connsiteY3665" fmla="*/ 110222 h 1503680"/>
              <a:gd name="connsiteX3666" fmla="*/ 1848736 w 12220383"/>
              <a:gd name="connsiteY3666" fmla="*/ 110222 h 1503680"/>
              <a:gd name="connsiteX3667" fmla="*/ 1768826 w 12220383"/>
              <a:gd name="connsiteY3667" fmla="*/ 118604 h 1503680"/>
              <a:gd name="connsiteX3668" fmla="*/ 1632393 w 12220383"/>
              <a:gd name="connsiteY3668" fmla="*/ 161880 h 1503680"/>
              <a:gd name="connsiteX3669" fmla="*/ 1425991 w 12220383"/>
              <a:gd name="connsiteY3669" fmla="*/ 237517 h 1503680"/>
              <a:gd name="connsiteX3670" fmla="*/ 1422873 w 12220383"/>
              <a:gd name="connsiteY3670" fmla="*/ 245314 h 1503680"/>
              <a:gd name="connsiteX3671" fmla="*/ 1409424 w 12220383"/>
              <a:gd name="connsiteY3671" fmla="*/ 245314 h 1503680"/>
              <a:gd name="connsiteX3672" fmla="*/ 1356020 w 12220383"/>
              <a:gd name="connsiteY3672" fmla="*/ 266757 h 1503680"/>
              <a:gd name="connsiteX3673" fmla="*/ 1299110 w 12220383"/>
              <a:gd name="connsiteY3673" fmla="*/ 294244 h 1503680"/>
              <a:gd name="connsiteX3674" fmla="*/ 1253696 w 12220383"/>
              <a:gd name="connsiteY3674" fmla="*/ 318611 h 1503680"/>
              <a:gd name="connsiteX3675" fmla="*/ 1223291 w 12220383"/>
              <a:gd name="connsiteY3675" fmla="*/ 341029 h 1503680"/>
              <a:gd name="connsiteX3676" fmla="*/ 1178074 w 12220383"/>
              <a:gd name="connsiteY3676" fmla="*/ 360523 h 1503680"/>
              <a:gd name="connsiteX3677" fmla="*/ 1158584 w 12220383"/>
              <a:gd name="connsiteY3677" fmla="*/ 363837 h 1503680"/>
              <a:gd name="connsiteX3678" fmla="*/ 1140654 w 12220383"/>
              <a:gd name="connsiteY3678" fmla="*/ 377677 h 1503680"/>
              <a:gd name="connsiteX3679" fmla="*/ 1087835 w 12220383"/>
              <a:gd name="connsiteY3679" fmla="*/ 404774 h 1503680"/>
              <a:gd name="connsiteX3680" fmla="*/ 1078090 w 12220383"/>
              <a:gd name="connsiteY3680" fmla="*/ 409842 h 1503680"/>
              <a:gd name="connsiteX3681" fmla="*/ 1006949 w 12220383"/>
              <a:gd name="connsiteY3681" fmla="*/ 444541 h 1503680"/>
              <a:gd name="connsiteX3682" fmla="*/ 993500 w 12220383"/>
              <a:gd name="connsiteY3682" fmla="*/ 447271 h 1503680"/>
              <a:gd name="connsiteX3683" fmla="*/ 984341 w 12220383"/>
              <a:gd name="connsiteY3683" fmla="*/ 442592 h 1503680"/>
              <a:gd name="connsiteX3684" fmla="*/ 975180 w 12220383"/>
              <a:gd name="connsiteY3684" fmla="*/ 438693 h 1503680"/>
              <a:gd name="connsiteX3685" fmla="*/ 953351 w 12220383"/>
              <a:gd name="connsiteY3685" fmla="*/ 444152 h 1503680"/>
              <a:gd name="connsiteX3686" fmla="*/ 942436 w 12220383"/>
              <a:gd name="connsiteY3686" fmla="*/ 458577 h 1503680"/>
              <a:gd name="connsiteX3687" fmla="*/ 939124 w 12220383"/>
              <a:gd name="connsiteY3687" fmla="*/ 467349 h 1503680"/>
              <a:gd name="connsiteX3688" fmla="*/ 929766 w 12220383"/>
              <a:gd name="connsiteY3688" fmla="*/ 489767 h 1503680"/>
              <a:gd name="connsiteX3689" fmla="*/ 920218 w 12220383"/>
              <a:gd name="connsiteY3689" fmla="*/ 498929 h 1503680"/>
              <a:gd name="connsiteX3690" fmla="*/ 912812 w 12220383"/>
              <a:gd name="connsiteY3690" fmla="*/ 498929 h 1503680"/>
              <a:gd name="connsiteX3691" fmla="*/ 910277 w 12220383"/>
              <a:gd name="connsiteY3691" fmla="*/ 498929 h 1503680"/>
              <a:gd name="connsiteX3692" fmla="*/ 868763 w 12220383"/>
              <a:gd name="connsiteY3692" fmla="*/ 543180 h 1503680"/>
              <a:gd name="connsiteX3693" fmla="*/ 788074 w 12220383"/>
              <a:gd name="connsiteY3693" fmla="*/ 601662 h 1503680"/>
              <a:gd name="connsiteX3694" fmla="*/ 761176 w 12220383"/>
              <a:gd name="connsiteY3694" fmla="*/ 615503 h 1503680"/>
              <a:gd name="connsiteX3695" fmla="*/ 730186 w 12220383"/>
              <a:gd name="connsiteY3695" fmla="*/ 648447 h 1503680"/>
              <a:gd name="connsiteX3696" fmla="*/ 683022 w 12220383"/>
              <a:gd name="connsiteY3696" fmla="*/ 676908 h 1503680"/>
              <a:gd name="connsiteX3697" fmla="*/ 683022 w 12220383"/>
              <a:gd name="connsiteY3697" fmla="*/ 703615 h 1503680"/>
              <a:gd name="connsiteX3698" fmla="*/ 716739 w 12220383"/>
              <a:gd name="connsiteY3698" fmla="*/ 731881 h 1503680"/>
              <a:gd name="connsiteX3699" fmla="*/ 724144 w 12220383"/>
              <a:gd name="connsiteY3699" fmla="*/ 736364 h 1503680"/>
              <a:gd name="connsiteX3700" fmla="*/ 752600 w 12220383"/>
              <a:gd name="connsiteY3700" fmla="*/ 758197 h 1503680"/>
              <a:gd name="connsiteX3701" fmla="*/ 764685 w 12220383"/>
              <a:gd name="connsiteY3701" fmla="*/ 766970 h 1503680"/>
              <a:gd name="connsiteX3702" fmla="*/ 873051 w 12220383"/>
              <a:gd name="connsiteY3702" fmla="*/ 805957 h 1503680"/>
              <a:gd name="connsiteX3703" fmla="*/ 937759 w 12220383"/>
              <a:gd name="connsiteY3703" fmla="*/ 805957 h 1503680"/>
              <a:gd name="connsiteX3704" fmla="*/ 951402 w 12220383"/>
              <a:gd name="connsiteY3704" fmla="*/ 807517 h 1503680"/>
              <a:gd name="connsiteX3705" fmla="*/ 966020 w 12220383"/>
              <a:gd name="connsiteY3705" fmla="*/ 789972 h 1503680"/>
              <a:gd name="connsiteX3706" fmla="*/ 1006171 w 12220383"/>
              <a:gd name="connsiteY3706" fmla="*/ 742018 h 1503680"/>
              <a:gd name="connsiteX3707" fmla="*/ 1030143 w 12220383"/>
              <a:gd name="connsiteY3707" fmla="*/ 753129 h 1503680"/>
              <a:gd name="connsiteX3708" fmla="*/ 1061912 w 12220383"/>
              <a:gd name="connsiteY3708" fmla="*/ 705954 h 1503680"/>
              <a:gd name="connsiteX3709" fmla="*/ 1104012 w 12220383"/>
              <a:gd name="connsiteY3709" fmla="*/ 693478 h 1503680"/>
              <a:gd name="connsiteX3710" fmla="*/ 1149034 w 12220383"/>
              <a:gd name="connsiteY3710" fmla="*/ 644353 h 1503680"/>
              <a:gd name="connsiteX3711" fmla="*/ 1156051 w 12220383"/>
              <a:gd name="connsiteY3711" fmla="*/ 660338 h 1503680"/>
              <a:gd name="connsiteX3712" fmla="*/ 1167939 w 12220383"/>
              <a:gd name="connsiteY3712" fmla="*/ 649422 h 1503680"/>
              <a:gd name="connsiteX3713" fmla="*/ 1192497 w 12220383"/>
              <a:gd name="connsiteY3713" fmla="*/ 628563 h 1503680"/>
              <a:gd name="connsiteX3714" fmla="*/ 1242782 w 12220383"/>
              <a:gd name="connsiteY3714" fmla="*/ 601077 h 1503680"/>
              <a:gd name="connsiteX3715" fmla="*/ 1313727 w 12220383"/>
              <a:gd name="connsiteY3715" fmla="*/ 557411 h 1503680"/>
              <a:gd name="connsiteX3716" fmla="*/ 1414298 w 12220383"/>
              <a:gd name="connsiteY3716" fmla="*/ 501853 h 1503680"/>
              <a:gd name="connsiteX3717" fmla="*/ 1517986 w 12220383"/>
              <a:gd name="connsiteY3717" fmla="*/ 452144 h 1503680"/>
              <a:gd name="connsiteX3718" fmla="*/ 1711330 w 12220383"/>
              <a:gd name="connsiteY3718" fmla="*/ 366176 h 1503680"/>
              <a:gd name="connsiteX3719" fmla="*/ 1982251 w 12220383"/>
              <a:gd name="connsiteY3719" fmla="*/ 284302 h 1503680"/>
              <a:gd name="connsiteX3720" fmla="*/ 2023567 w 12220383"/>
              <a:gd name="connsiteY3720" fmla="*/ 333621 h 1503680"/>
              <a:gd name="connsiteX3721" fmla="*/ 2021619 w 12220383"/>
              <a:gd name="connsiteY3721" fmla="*/ 354480 h 1503680"/>
              <a:gd name="connsiteX3722" fmla="*/ 2029220 w 12220383"/>
              <a:gd name="connsiteY3722" fmla="*/ 385865 h 1503680"/>
              <a:gd name="connsiteX3723" fmla="*/ 2019277 w 12220383"/>
              <a:gd name="connsiteY3723" fmla="*/ 462281 h 1503680"/>
              <a:gd name="connsiteX3724" fmla="*/ 1974644 w 12220383"/>
              <a:gd name="connsiteY3724" fmla="*/ 711607 h 1503680"/>
              <a:gd name="connsiteX3725" fmla="*/ 1869200 w 12220383"/>
              <a:gd name="connsiteY3725" fmla="*/ 1133259 h 1503680"/>
              <a:gd name="connsiteX3726" fmla="*/ 1762978 w 12220383"/>
              <a:gd name="connsiteY3726" fmla="*/ 1424107 h 1503680"/>
              <a:gd name="connsiteX3727" fmla="*/ 1728871 w 12220383"/>
              <a:gd name="connsiteY3727" fmla="*/ 1466799 h 1503680"/>
              <a:gd name="connsiteX3728" fmla="*/ 1689889 w 12220383"/>
              <a:gd name="connsiteY3728" fmla="*/ 1478300 h 1503680"/>
              <a:gd name="connsiteX3729" fmla="*/ 1543713 w 12220383"/>
              <a:gd name="connsiteY3729" fmla="*/ 1396231 h 1503680"/>
              <a:gd name="connsiteX3730" fmla="*/ 1235960 w 12220383"/>
              <a:gd name="connsiteY3730" fmla="*/ 1206361 h 1503680"/>
              <a:gd name="connsiteX3731" fmla="*/ 1115121 w 12220383"/>
              <a:gd name="connsiteY3731" fmla="*/ 1130140 h 1503680"/>
              <a:gd name="connsiteX3732" fmla="*/ 1091732 w 12220383"/>
              <a:gd name="connsiteY3732" fmla="*/ 1134429 h 1503680"/>
              <a:gd name="connsiteX3733" fmla="*/ 1103037 w 12220383"/>
              <a:gd name="connsiteY3733" fmla="*/ 1144176 h 1503680"/>
              <a:gd name="connsiteX3734" fmla="*/ 1269679 w 12220383"/>
              <a:gd name="connsiteY3734" fmla="*/ 1250807 h 1503680"/>
              <a:gd name="connsiteX3735" fmla="*/ 1292678 w 12220383"/>
              <a:gd name="connsiteY3735" fmla="*/ 1270301 h 1503680"/>
              <a:gd name="connsiteX3736" fmla="*/ 1409619 w 12220383"/>
              <a:gd name="connsiteY3736" fmla="*/ 1343598 h 1503680"/>
              <a:gd name="connsiteX3737" fmla="*/ 1418389 w 12220383"/>
              <a:gd name="connsiteY3737" fmla="*/ 1352760 h 1503680"/>
              <a:gd name="connsiteX3738" fmla="*/ 1450938 w 12220383"/>
              <a:gd name="connsiteY3738" fmla="*/ 1374983 h 1503680"/>
              <a:gd name="connsiteX3739" fmla="*/ 1417220 w 12220383"/>
              <a:gd name="connsiteY3739" fmla="*/ 1355489 h 1503680"/>
              <a:gd name="connsiteX3740" fmla="*/ 1404358 w 12220383"/>
              <a:gd name="connsiteY3740" fmla="*/ 1345742 h 1503680"/>
              <a:gd name="connsiteX3741" fmla="*/ 1311584 w 12220383"/>
              <a:gd name="connsiteY3741" fmla="*/ 1283362 h 1503680"/>
              <a:gd name="connsiteX3742" fmla="*/ 1263053 w 12220383"/>
              <a:gd name="connsiteY3742" fmla="*/ 1256655 h 1503680"/>
              <a:gd name="connsiteX3743" fmla="*/ 1102842 w 12220383"/>
              <a:gd name="connsiteY3743" fmla="*/ 1157431 h 1503680"/>
              <a:gd name="connsiteX3744" fmla="*/ 942436 w 12220383"/>
              <a:gd name="connsiteY3744" fmla="*/ 1054504 h 1503680"/>
              <a:gd name="connsiteX3745" fmla="*/ 890593 w 12220383"/>
              <a:gd name="connsiteY3745" fmla="*/ 1025653 h 1503680"/>
              <a:gd name="connsiteX3746" fmla="*/ 871103 w 12220383"/>
              <a:gd name="connsiteY3746" fmla="*/ 1013762 h 1503680"/>
              <a:gd name="connsiteX3747" fmla="*/ 860382 w 12220383"/>
              <a:gd name="connsiteY3747" fmla="*/ 1009863 h 1503680"/>
              <a:gd name="connsiteX3748" fmla="*/ 837384 w 12220383"/>
              <a:gd name="connsiteY3748" fmla="*/ 998167 h 1503680"/>
              <a:gd name="connsiteX3749" fmla="*/ 827055 w 12220383"/>
              <a:gd name="connsiteY3749" fmla="*/ 990369 h 1503680"/>
              <a:gd name="connsiteX3750" fmla="*/ 823156 w 12220383"/>
              <a:gd name="connsiteY3750" fmla="*/ 986471 h 1503680"/>
              <a:gd name="connsiteX3751" fmla="*/ 820427 w 12220383"/>
              <a:gd name="connsiteY3751" fmla="*/ 985301 h 1503680"/>
              <a:gd name="connsiteX3752" fmla="*/ 815165 w 12220383"/>
              <a:gd name="connsiteY3752" fmla="*/ 982572 h 1503680"/>
              <a:gd name="connsiteX3753" fmla="*/ 777548 w 12220383"/>
              <a:gd name="connsiteY3753" fmla="*/ 961713 h 1503680"/>
              <a:gd name="connsiteX3754" fmla="*/ 731940 w 12220383"/>
              <a:gd name="connsiteY3754" fmla="*/ 927794 h 1503680"/>
              <a:gd name="connsiteX3755" fmla="*/ 665870 w 12220383"/>
              <a:gd name="connsiteY3755" fmla="*/ 875746 h 1503680"/>
              <a:gd name="connsiteX3756" fmla="*/ 665188 w 12220383"/>
              <a:gd name="connsiteY3756" fmla="*/ 876427 h 1503680"/>
              <a:gd name="connsiteX3757" fmla="*/ 665870 w 12220383"/>
              <a:gd name="connsiteY3757" fmla="*/ 882178 h 1503680"/>
              <a:gd name="connsiteX3758" fmla="*/ 665870 w 12220383"/>
              <a:gd name="connsiteY3758" fmla="*/ 890951 h 1503680"/>
              <a:gd name="connsiteX3759" fmla="*/ 649108 w 12220383"/>
              <a:gd name="connsiteY3759" fmla="*/ 880814 h 1503680"/>
              <a:gd name="connsiteX3760" fmla="*/ 568222 w 12220383"/>
              <a:gd name="connsiteY3760" fmla="*/ 811611 h 1503680"/>
              <a:gd name="connsiteX3761" fmla="*/ 560815 w 12220383"/>
              <a:gd name="connsiteY3761" fmla="*/ 813950 h 1503680"/>
              <a:gd name="connsiteX3762" fmla="*/ 544250 w 12220383"/>
              <a:gd name="connsiteY3762" fmla="*/ 812000 h 1503680"/>
              <a:gd name="connsiteX3763" fmla="*/ 455570 w 12220383"/>
              <a:gd name="connsiteY3763" fmla="*/ 764630 h 1503680"/>
              <a:gd name="connsiteX3764" fmla="*/ 450112 w 12220383"/>
              <a:gd name="connsiteY3764" fmla="*/ 772818 h 1503680"/>
              <a:gd name="connsiteX3765" fmla="*/ 450112 w 12220383"/>
              <a:gd name="connsiteY3765" fmla="*/ 774377 h 1503680"/>
              <a:gd name="connsiteX3766" fmla="*/ 450112 w 12220383"/>
              <a:gd name="connsiteY3766" fmla="*/ 793871 h 1503680"/>
              <a:gd name="connsiteX3767" fmla="*/ 463560 w 12220383"/>
              <a:gd name="connsiteY3767" fmla="*/ 817264 h 1503680"/>
              <a:gd name="connsiteX3768" fmla="*/ 477593 w 12220383"/>
              <a:gd name="connsiteY3768" fmla="*/ 836758 h 1503680"/>
              <a:gd name="connsiteX3769" fmla="*/ 580306 w 12220383"/>
              <a:gd name="connsiteY3769" fmla="*/ 940270 h 1503680"/>
              <a:gd name="connsiteX3770" fmla="*/ 737592 w 12220383"/>
              <a:gd name="connsiteY3770" fmla="*/ 1074583 h 1503680"/>
              <a:gd name="connsiteX3771" fmla="*/ 856679 w 12220383"/>
              <a:gd name="connsiteY3771" fmla="*/ 1179849 h 1503680"/>
              <a:gd name="connsiteX3772" fmla="*/ 1067175 w 12220383"/>
              <a:gd name="connsiteY3772" fmla="*/ 1340673 h 1503680"/>
              <a:gd name="connsiteX3773" fmla="*/ 1180680 w 12220383"/>
              <a:gd name="connsiteY3773" fmla="*/ 1429420 h 1503680"/>
              <a:gd name="connsiteX3774" fmla="*/ 1279282 w 12220383"/>
              <a:gd name="connsiteY3774" fmla="*/ 1503680 h 1503680"/>
              <a:gd name="connsiteX3775" fmla="*/ 0 w 12220383"/>
              <a:gd name="connsiteY3775" fmla="*/ 1503680 h 150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</a:cxnLst>
            <a:rect l="l" t="t" r="r" b="b"/>
            <a:pathLst>
              <a:path w="12220383" h="1503680">
                <a:moveTo>
                  <a:pt x="7664104" y="1483668"/>
                </a:moveTo>
                <a:cubicBezTo>
                  <a:pt x="7669520" y="1482525"/>
                  <a:pt x="7675263" y="1482347"/>
                  <a:pt x="7681529" y="1483722"/>
                </a:cubicBezTo>
                <a:lnTo>
                  <a:pt x="7681741" y="1483679"/>
                </a:lnTo>
                <a:lnTo>
                  <a:pt x="7681732" y="1483722"/>
                </a:lnTo>
                <a:cubicBezTo>
                  <a:pt x="7685889" y="1485455"/>
                  <a:pt x="7688517" y="1489613"/>
                  <a:pt x="7688252" y="1494117"/>
                </a:cubicBezTo>
                <a:lnTo>
                  <a:pt x="7688321" y="1494192"/>
                </a:lnTo>
                <a:lnTo>
                  <a:pt x="7680306" y="1495952"/>
                </a:lnTo>
                <a:cubicBezTo>
                  <a:pt x="7677505" y="1496155"/>
                  <a:pt x="7675518" y="1496767"/>
                  <a:pt x="7676842" y="1500231"/>
                </a:cubicBezTo>
                <a:lnTo>
                  <a:pt x="7682902" y="1503680"/>
                </a:lnTo>
                <a:lnTo>
                  <a:pt x="7619831" y="1503680"/>
                </a:lnTo>
                <a:lnTo>
                  <a:pt x="7648647" y="1489404"/>
                </a:lnTo>
                <a:cubicBezTo>
                  <a:pt x="7653601" y="1486920"/>
                  <a:pt x="7658689" y="1484812"/>
                  <a:pt x="7664104" y="1483668"/>
                </a:cubicBezTo>
                <a:close/>
                <a:moveTo>
                  <a:pt x="7512003" y="1479442"/>
                </a:moveTo>
                <a:cubicBezTo>
                  <a:pt x="7505686" y="1485556"/>
                  <a:pt x="7491627" y="1483722"/>
                  <a:pt x="7491627" y="1498397"/>
                </a:cubicBezTo>
                <a:cubicBezTo>
                  <a:pt x="7502425" y="1499620"/>
                  <a:pt x="7507723" y="1488614"/>
                  <a:pt x="7517301" y="1488614"/>
                </a:cubicBezTo>
                <a:cubicBezTo>
                  <a:pt x="7519134" y="1483926"/>
                  <a:pt x="7516893" y="1481072"/>
                  <a:pt x="7512003" y="1479442"/>
                </a:cubicBezTo>
                <a:close/>
                <a:moveTo>
                  <a:pt x="7763279" y="1469047"/>
                </a:moveTo>
                <a:lnTo>
                  <a:pt x="7770024" y="1469047"/>
                </a:lnTo>
                <a:lnTo>
                  <a:pt x="7769998" y="1469081"/>
                </a:lnTo>
                <a:lnTo>
                  <a:pt x="7762935" y="1469283"/>
                </a:lnTo>
                <a:close/>
                <a:moveTo>
                  <a:pt x="7776849" y="1459744"/>
                </a:moveTo>
                <a:lnTo>
                  <a:pt x="7777198" y="1460691"/>
                </a:lnTo>
                <a:lnTo>
                  <a:pt x="7776479" y="1460691"/>
                </a:lnTo>
                <a:lnTo>
                  <a:pt x="7775337" y="1462169"/>
                </a:lnTo>
                <a:lnTo>
                  <a:pt x="7776770" y="1459798"/>
                </a:lnTo>
                <a:close/>
                <a:moveTo>
                  <a:pt x="7106526" y="1421150"/>
                </a:moveTo>
                <a:lnTo>
                  <a:pt x="7106384" y="1422057"/>
                </a:lnTo>
                <a:lnTo>
                  <a:pt x="7095982" y="1426144"/>
                </a:lnTo>
                <a:cubicBezTo>
                  <a:pt x="7095829" y="1429354"/>
                  <a:pt x="7097968" y="1433685"/>
                  <a:pt x="7098579" y="1437252"/>
                </a:cubicBezTo>
                <a:cubicBezTo>
                  <a:pt x="7100312" y="1434806"/>
                  <a:pt x="7103114" y="1432819"/>
                  <a:pt x="7105075" y="1430424"/>
                </a:cubicBezTo>
                <a:lnTo>
                  <a:pt x="7106384" y="1422057"/>
                </a:lnTo>
                <a:lnTo>
                  <a:pt x="7107138" y="1421761"/>
                </a:lnTo>
                <a:close/>
                <a:moveTo>
                  <a:pt x="8026320" y="1379129"/>
                </a:moveTo>
                <a:lnTo>
                  <a:pt x="8026369" y="1379237"/>
                </a:lnTo>
                <a:lnTo>
                  <a:pt x="8026286" y="1379163"/>
                </a:lnTo>
                <a:lnTo>
                  <a:pt x="8026285" y="1379162"/>
                </a:lnTo>
                <a:lnTo>
                  <a:pt x="8026286" y="1379162"/>
                </a:lnTo>
                <a:close/>
                <a:moveTo>
                  <a:pt x="8026896" y="1365711"/>
                </a:moveTo>
                <a:lnTo>
                  <a:pt x="8027960" y="1367952"/>
                </a:lnTo>
                <a:lnTo>
                  <a:pt x="8024169" y="1367952"/>
                </a:lnTo>
                <a:close/>
                <a:moveTo>
                  <a:pt x="8024902" y="1363663"/>
                </a:moveTo>
                <a:lnTo>
                  <a:pt x="8026878" y="1365692"/>
                </a:lnTo>
                <a:lnTo>
                  <a:pt x="8024812" y="1363681"/>
                </a:lnTo>
                <a:lnTo>
                  <a:pt x="8024859" y="1363673"/>
                </a:lnTo>
                <a:close/>
                <a:moveTo>
                  <a:pt x="7611233" y="1347979"/>
                </a:moveTo>
                <a:cubicBezTo>
                  <a:pt x="7608788" y="1351647"/>
                  <a:pt x="7597378" y="1348590"/>
                  <a:pt x="7603082" y="1358170"/>
                </a:cubicBezTo>
                <a:cubicBezTo>
                  <a:pt x="7608788" y="1367749"/>
                  <a:pt x="7614696" y="1360412"/>
                  <a:pt x="7620198" y="1356743"/>
                </a:cubicBezTo>
                <a:close/>
                <a:moveTo>
                  <a:pt x="8402319" y="1345965"/>
                </a:moveTo>
                <a:cubicBezTo>
                  <a:pt x="8397276" y="1346806"/>
                  <a:pt x="8393354" y="1350322"/>
                  <a:pt x="8392640" y="1360003"/>
                </a:cubicBezTo>
                <a:lnTo>
                  <a:pt x="8392577" y="1360185"/>
                </a:lnTo>
                <a:lnTo>
                  <a:pt x="8379448" y="1362883"/>
                </a:lnTo>
                <a:cubicBezTo>
                  <a:pt x="8376901" y="1366220"/>
                  <a:pt x="8375933" y="1371316"/>
                  <a:pt x="8374914" y="1376309"/>
                </a:cubicBezTo>
                <a:cubicBezTo>
                  <a:pt x="8387751" y="1381609"/>
                  <a:pt x="8388159" y="1367138"/>
                  <a:pt x="8395290" y="1362450"/>
                </a:cubicBezTo>
                <a:lnTo>
                  <a:pt x="8395290" y="1362449"/>
                </a:lnTo>
                <a:lnTo>
                  <a:pt x="8407540" y="1365634"/>
                </a:lnTo>
                <a:cubicBezTo>
                  <a:pt x="8411437" y="1364895"/>
                  <a:pt x="8415156" y="1362653"/>
                  <a:pt x="8418722" y="1359799"/>
                </a:cubicBezTo>
                <a:cubicBezTo>
                  <a:pt x="8425853" y="1354093"/>
                  <a:pt x="8424426" y="1348997"/>
                  <a:pt x="8418722" y="1347978"/>
                </a:cubicBezTo>
                <a:cubicBezTo>
                  <a:pt x="8413526" y="1346959"/>
                  <a:pt x="8407362" y="1345125"/>
                  <a:pt x="8402319" y="1345965"/>
                </a:cubicBezTo>
                <a:close/>
                <a:moveTo>
                  <a:pt x="8482625" y="1323240"/>
                </a:moveTo>
                <a:cubicBezTo>
                  <a:pt x="8478728" y="1323266"/>
                  <a:pt x="8474857" y="1325457"/>
                  <a:pt x="8471088" y="1330858"/>
                </a:cubicBezTo>
                <a:cubicBezTo>
                  <a:pt x="8479441" y="1334730"/>
                  <a:pt x="8485554" y="1340845"/>
                  <a:pt x="8494315" y="1334934"/>
                </a:cubicBezTo>
                <a:cubicBezTo>
                  <a:pt x="8495742" y="1334323"/>
                  <a:pt x="8495538" y="1328616"/>
                  <a:pt x="8494315" y="1328616"/>
                </a:cubicBezTo>
                <a:cubicBezTo>
                  <a:pt x="8490443" y="1325355"/>
                  <a:pt x="8486521" y="1323214"/>
                  <a:pt x="8482625" y="1323240"/>
                </a:cubicBezTo>
                <a:close/>
                <a:moveTo>
                  <a:pt x="8593464" y="1313616"/>
                </a:moveTo>
                <a:lnTo>
                  <a:pt x="8598028" y="1323112"/>
                </a:lnTo>
                <a:lnTo>
                  <a:pt x="8592934" y="1313737"/>
                </a:lnTo>
                <a:lnTo>
                  <a:pt x="8592935" y="1313737"/>
                </a:lnTo>
                <a:close/>
                <a:moveTo>
                  <a:pt x="8654687" y="1299569"/>
                </a:moveTo>
                <a:cubicBezTo>
                  <a:pt x="8649537" y="1300214"/>
                  <a:pt x="8644586" y="1302456"/>
                  <a:pt x="8640612" y="1306196"/>
                </a:cubicBezTo>
                <a:lnTo>
                  <a:pt x="8669953" y="1302527"/>
                </a:lnTo>
                <a:cubicBezTo>
                  <a:pt x="8665186" y="1299878"/>
                  <a:pt x="8659837" y="1298925"/>
                  <a:pt x="8654687" y="1299569"/>
                </a:cubicBezTo>
                <a:close/>
                <a:moveTo>
                  <a:pt x="7593668" y="1294008"/>
                </a:moveTo>
                <a:cubicBezTo>
                  <a:pt x="7586934" y="1298222"/>
                  <a:pt x="7587852" y="1314043"/>
                  <a:pt x="7576390" y="1311291"/>
                </a:cubicBezTo>
                <a:cubicBezTo>
                  <a:pt x="7586986" y="1315347"/>
                  <a:pt x="7598987" y="1311841"/>
                  <a:pt x="7605731" y="1302730"/>
                </a:cubicBezTo>
                <a:cubicBezTo>
                  <a:pt x="7606057" y="1302343"/>
                  <a:pt x="7606322" y="1301895"/>
                  <a:pt x="7606506" y="1301405"/>
                </a:cubicBezTo>
                <a:cubicBezTo>
                  <a:pt x="7607565" y="1298797"/>
                  <a:pt x="7606302" y="1295841"/>
                  <a:pt x="7603694" y="1294781"/>
                </a:cubicBezTo>
                <a:cubicBezTo>
                  <a:pt x="7599008" y="1292488"/>
                  <a:pt x="7595913" y="1292603"/>
                  <a:pt x="7593668" y="1294008"/>
                </a:cubicBezTo>
                <a:close/>
                <a:moveTo>
                  <a:pt x="8255970" y="1278017"/>
                </a:moveTo>
                <a:lnTo>
                  <a:pt x="8253469" y="1279769"/>
                </a:lnTo>
                <a:lnTo>
                  <a:pt x="8241315" y="1282058"/>
                </a:lnTo>
                <a:close/>
                <a:moveTo>
                  <a:pt x="8262788" y="1276136"/>
                </a:moveTo>
                <a:lnTo>
                  <a:pt x="8255970" y="1278017"/>
                </a:lnTo>
                <a:lnTo>
                  <a:pt x="8256658" y="1277534"/>
                </a:lnTo>
                <a:close/>
                <a:moveTo>
                  <a:pt x="7728394" y="1265250"/>
                </a:moveTo>
                <a:lnTo>
                  <a:pt x="7732264" y="1269508"/>
                </a:lnTo>
                <a:lnTo>
                  <a:pt x="7732595" y="1269604"/>
                </a:lnTo>
                <a:lnTo>
                  <a:pt x="7732233" y="1270256"/>
                </a:lnTo>
                <a:lnTo>
                  <a:pt x="7727323" y="1267674"/>
                </a:lnTo>
                <a:lnTo>
                  <a:pt x="7725833" y="1265303"/>
                </a:lnTo>
                <a:close/>
                <a:moveTo>
                  <a:pt x="8292392" y="1262171"/>
                </a:moveTo>
                <a:cubicBezTo>
                  <a:pt x="8287624" y="1267368"/>
                  <a:pt x="8281572" y="1271220"/>
                  <a:pt x="8274869" y="1273381"/>
                </a:cubicBezTo>
                <a:lnTo>
                  <a:pt x="8262788" y="1276136"/>
                </a:lnTo>
                <a:lnTo>
                  <a:pt x="8274257" y="1272973"/>
                </a:lnTo>
                <a:cubicBezTo>
                  <a:pt x="8281062" y="1270833"/>
                  <a:pt x="8287257" y="1267124"/>
                  <a:pt x="8292392" y="1262171"/>
                </a:cubicBezTo>
                <a:close/>
                <a:moveTo>
                  <a:pt x="8803008" y="1260540"/>
                </a:moveTo>
                <a:cubicBezTo>
                  <a:pt x="8802356" y="1261294"/>
                  <a:pt x="8802356" y="1262435"/>
                  <a:pt x="8803008" y="1263189"/>
                </a:cubicBezTo>
                <a:cubicBezTo>
                  <a:pt x="8815029" y="1275622"/>
                  <a:pt x="8825828" y="1266654"/>
                  <a:pt x="8842537" y="1260540"/>
                </a:cubicBezTo>
                <a:close/>
                <a:moveTo>
                  <a:pt x="7669025" y="1259750"/>
                </a:moveTo>
                <a:lnTo>
                  <a:pt x="7669711" y="1259928"/>
                </a:lnTo>
                <a:lnTo>
                  <a:pt x="7666692" y="1265633"/>
                </a:lnTo>
                <a:lnTo>
                  <a:pt x="7666220" y="1265685"/>
                </a:lnTo>
                <a:close/>
                <a:moveTo>
                  <a:pt x="7694974" y="1256581"/>
                </a:moveTo>
                <a:lnTo>
                  <a:pt x="7696871" y="1265209"/>
                </a:lnTo>
                <a:lnTo>
                  <a:pt x="7695144" y="1264970"/>
                </a:lnTo>
                <a:lnTo>
                  <a:pt x="7693398" y="1257032"/>
                </a:lnTo>
                <a:close/>
                <a:moveTo>
                  <a:pt x="7705751" y="1252296"/>
                </a:moveTo>
                <a:lnTo>
                  <a:pt x="7708080" y="1260029"/>
                </a:lnTo>
                <a:lnTo>
                  <a:pt x="7707948" y="1260091"/>
                </a:lnTo>
                <a:lnTo>
                  <a:pt x="7705728" y="1252318"/>
                </a:lnTo>
                <a:close/>
                <a:moveTo>
                  <a:pt x="5167623" y="1251497"/>
                </a:moveTo>
                <a:lnTo>
                  <a:pt x="5167950" y="1252141"/>
                </a:lnTo>
                <a:lnTo>
                  <a:pt x="5164411" y="1253559"/>
                </a:lnTo>
                <a:lnTo>
                  <a:pt x="5162704" y="1253397"/>
                </a:lnTo>
                <a:lnTo>
                  <a:pt x="5162923" y="1253378"/>
                </a:lnTo>
                <a:close/>
                <a:moveTo>
                  <a:pt x="8749827" y="1249534"/>
                </a:moveTo>
                <a:cubicBezTo>
                  <a:pt x="8743867" y="1252438"/>
                  <a:pt x="8736302" y="1247891"/>
                  <a:pt x="8730141" y="1250079"/>
                </a:cubicBezTo>
                <a:lnTo>
                  <a:pt x="8725210" y="1254461"/>
                </a:lnTo>
                <a:lnTo>
                  <a:pt x="8725172" y="1254426"/>
                </a:lnTo>
                <a:cubicBezTo>
                  <a:pt x="8721096" y="1255343"/>
                  <a:pt x="8716512" y="1254222"/>
                  <a:pt x="8712182" y="1254196"/>
                </a:cubicBezTo>
                <a:lnTo>
                  <a:pt x="8700797" y="1260498"/>
                </a:lnTo>
                <a:lnTo>
                  <a:pt x="8686051" y="1259343"/>
                </a:lnTo>
                <a:cubicBezTo>
                  <a:pt x="8681058" y="1259674"/>
                  <a:pt x="8676270" y="1261254"/>
                  <a:pt x="8671991" y="1265636"/>
                </a:cubicBezTo>
                <a:lnTo>
                  <a:pt x="8672492" y="1266750"/>
                </a:lnTo>
                <a:lnTo>
                  <a:pt x="8671379" y="1265636"/>
                </a:lnTo>
                <a:cubicBezTo>
                  <a:pt x="8667345" y="1264331"/>
                  <a:pt x="8662944" y="1265738"/>
                  <a:pt x="8660377" y="1269101"/>
                </a:cubicBezTo>
                <a:lnTo>
                  <a:pt x="8660435" y="1269141"/>
                </a:lnTo>
                <a:lnTo>
                  <a:pt x="8534251" y="1304565"/>
                </a:lnTo>
                <a:lnTo>
                  <a:pt x="8534164" y="1304665"/>
                </a:lnTo>
                <a:lnTo>
                  <a:pt x="8515913" y="1310883"/>
                </a:lnTo>
                <a:cubicBezTo>
                  <a:pt x="8517339" y="1312718"/>
                  <a:pt x="8518358" y="1315979"/>
                  <a:pt x="8519988" y="1315979"/>
                </a:cubicBezTo>
                <a:cubicBezTo>
                  <a:pt x="8525694" y="1316407"/>
                  <a:pt x="8531216" y="1313778"/>
                  <a:pt x="8534456" y="1309049"/>
                </a:cubicBezTo>
                <a:lnTo>
                  <a:pt x="8534456" y="1309029"/>
                </a:lnTo>
                <a:lnTo>
                  <a:pt x="8554627" y="1307011"/>
                </a:lnTo>
                <a:cubicBezTo>
                  <a:pt x="8562166" y="1329635"/>
                  <a:pt x="8573576" y="1313941"/>
                  <a:pt x="8583560" y="1310883"/>
                </a:cubicBezTo>
                <a:lnTo>
                  <a:pt x="8583561" y="1310883"/>
                </a:lnTo>
                <a:lnTo>
                  <a:pt x="8585522" y="1323036"/>
                </a:lnTo>
                <a:cubicBezTo>
                  <a:pt x="8588858" y="1324081"/>
                  <a:pt x="8593952" y="1323112"/>
                  <a:pt x="8598028" y="1323112"/>
                </a:cubicBezTo>
                <a:cubicBezTo>
                  <a:pt x="8603937" y="1321685"/>
                  <a:pt x="8609846" y="1320666"/>
                  <a:pt x="8615551" y="1318832"/>
                </a:cubicBezTo>
                <a:cubicBezTo>
                  <a:pt x="8626351" y="1315367"/>
                  <a:pt x="8625128" y="1309864"/>
                  <a:pt x="8617385" y="1303749"/>
                </a:cubicBezTo>
                <a:lnTo>
                  <a:pt x="8617792" y="1303342"/>
                </a:lnTo>
                <a:lnTo>
                  <a:pt x="8617065" y="1303626"/>
                </a:lnTo>
                <a:lnTo>
                  <a:pt x="8617161" y="1303490"/>
                </a:lnTo>
                <a:lnTo>
                  <a:pt x="8617384" y="1303342"/>
                </a:lnTo>
                <a:lnTo>
                  <a:pt x="8617241" y="1303377"/>
                </a:lnTo>
                <a:lnTo>
                  <a:pt x="8623905" y="1293966"/>
                </a:lnTo>
                <a:cubicBezTo>
                  <a:pt x="8642446" y="1287036"/>
                  <a:pt x="8663840" y="1292336"/>
                  <a:pt x="8680957" y="1279903"/>
                </a:cubicBezTo>
                <a:lnTo>
                  <a:pt x="8680957" y="1274839"/>
                </a:lnTo>
                <a:lnTo>
                  <a:pt x="8681363" y="1275011"/>
                </a:lnTo>
                <a:lnTo>
                  <a:pt x="8681363" y="1279903"/>
                </a:lnTo>
                <a:cubicBezTo>
                  <a:pt x="8686254" y="1279394"/>
                  <a:pt x="8692214" y="1280413"/>
                  <a:pt x="8697639" y="1280235"/>
                </a:cubicBezTo>
                <a:lnTo>
                  <a:pt x="8710557" y="1273459"/>
                </a:lnTo>
                <a:lnTo>
                  <a:pt x="8717490" y="1274627"/>
                </a:lnTo>
                <a:cubicBezTo>
                  <a:pt x="8724204" y="1272133"/>
                  <a:pt x="8729400" y="1261356"/>
                  <a:pt x="8737805" y="1268693"/>
                </a:cubicBezTo>
                <a:cubicBezTo>
                  <a:pt x="8739028" y="1263394"/>
                  <a:pt x="8735869" y="1262120"/>
                  <a:pt x="8732405" y="1261024"/>
                </a:cubicBezTo>
                <a:lnTo>
                  <a:pt x="8725665" y="1254876"/>
                </a:lnTo>
                <a:lnTo>
                  <a:pt x="8731030" y="1254091"/>
                </a:lnTo>
                <a:cubicBezTo>
                  <a:pt x="8737983" y="1255496"/>
                  <a:pt x="8745854" y="1261458"/>
                  <a:pt x="8749827" y="1249534"/>
                </a:cubicBezTo>
                <a:close/>
                <a:moveTo>
                  <a:pt x="7790109" y="1247250"/>
                </a:moveTo>
                <a:lnTo>
                  <a:pt x="7790315" y="1247636"/>
                </a:lnTo>
                <a:lnTo>
                  <a:pt x="7788900" y="1250349"/>
                </a:lnTo>
                <a:lnTo>
                  <a:pt x="7788492" y="1250349"/>
                </a:lnTo>
                <a:close/>
                <a:moveTo>
                  <a:pt x="8907331" y="1247088"/>
                </a:moveTo>
                <a:cubicBezTo>
                  <a:pt x="8899731" y="1243358"/>
                  <a:pt x="8890705" y="1243969"/>
                  <a:pt x="8883696" y="1248718"/>
                </a:cubicBezTo>
                <a:cubicBezTo>
                  <a:pt x="8892457" y="1256463"/>
                  <a:pt x="8898162" y="1253814"/>
                  <a:pt x="8907331" y="1247088"/>
                </a:cubicBezTo>
                <a:close/>
                <a:moveTo>
                  <a:pt x="9057908" y="1236489"/>
                </a:moveTo>
                <a:cubicBezTo>
                  <a:pt x="9055463" y="1246272"/>
                  <a:pt x="9049961" y="1255240"/>
                  <a:pt x="9058927" y="1262374"/>
                </a:cubicBezTo>
                <a:cubicBezTo>
                  <a:pt x="9059354" y="1262843"/>
                  <a:pt x="9059843" y="1263250"/>
                  <a:pt x="9060414" y="1263535"/>
                </a:cubicBezTo>
                <a:cubicBezTo>
                  <a:pt x="9062920" y="1264840"/>
                  <a:pt x="9065997" y="1263862"/>
                  <a:pt x="9067280" y="1261355"/>
                </a:cubicBezTo>
                <a:cubicBezTo>
                  <a:pt x="9075023" y="1249737"/>
                  <a:pt x="9057908" y="1246476"/>
                  <a:pt x="9057908" y="1236489"/>
                </a:cubicBezTo>
                <a:close/>
                <a:moveTo>
                  <a:pt x="5206042" y="1234623"/>
                </a:moveTo>
                <a:lnTo>
                  <a:pt x="5206055" y="1234623"/>
                </a:lnTo>
                <a:lnTo>
                  <a:pt x="5206180" y="1234733"/>
                </a:lnTo>
                <a:close/>
                <a:moveTo>
                  <a:pt x="5205014" y="1234623"/>
                </a:moveTo>
                <a:lnTo>
                  <a:pt x="5206042" y="1234623"/>
                </a:lnTo>
                <a:lnTo>
                  <a:pt x="5206078" y="1235621"/>
                </a:lnTo>
                <a:lnTo>
                  <a:pt x="5205123" y="1236350"/>
                </a:lnTo>
                <a:close/>
                <a:moveTo>
                  <a:pt x="7775265" y="1223037"/>
                </a:moveTo>
                <a:lnTo>
                  <a:pt x="7776203" y="1223037"/>
                </a:lnTo>
                <a:lnTo>
                  <a:pt x="7776020" y="1223891"/>
                </a:lnTo>
                <a:close/>
                <a:moveTo>
                  <a:pt x="7857327" y="1212138"/>
                </a:moveTo>
                <a:lnTo>
                  <a:pt x="7859813" y="1213796"/>
                </a:lnTo>
                <a:lnTo>
                  <a:pt x="7859546" y="1213889"/>
                </a:lnTo>
                <a:lnTo>
                  <a:pt x="7857240" y="1212351"/>
                </a:lnTo>
                <a:close/>
                <a:moveTo>
                  <a:pt x="9077672" y="1206120"/>
                </a:moveTo>
                <a:cubicBezTo>
                  <a:pt x="9073393" y="1205712"/>
                  <a:pt x="9072171" y="1207750"/>
                  <a:pt x="9072171" y="1212031"/>
                </a:cubicBezTo>
                <a:cubicBezTo>
                  <a:pt x="9072171" y="1216311"/>
                  <a:pt x="9075838" y="1220591"/>
                  <a:pt x="9078894" y="1220591"/>
                </a:cubicBezTo>
                <a:cubicBezTo>
                  <a:pt x="9081951" y="1220591"/>
                  <a:pt x="9081951" y="1215903"/>
                  <a:pt x="9081951" y="1213254"/>
                </a:cubicBezTo>
                <a:cubicBezTo>
                  <a:pt x="9081747" y="1209992"/>
                  <a:pt x="9081951" y="1206527"/>
                  <a:pt x="9077672" y="1206120"/>
                </a:cubicBezTo>
                <a:close/>
                <a:moveTo>
                  <a:pt x="7845174" y="1193750"/>
                </a:moveTo>
                <a:lnTo>
                  <a:pt x="7856098" y="1199595"/>
                </a:lnTo>
                <a:lnTo>
                  <a:pt x="7855537" y="1200209"/>
                </a:lnTo>
                <a:lnTo>
                  <a:pt x="7851839" y="1204173"/>
                </a:lnTo>
                <a:lnTo>
                  <a:pt x="7851558" y="1204038"/>
                </a:lnTo>
                <a:lnTo>
                  <a:pt x="7855129" y="1200209"/>
                </a:lnTo>
                <a:close/>
                <a:moveTo>
                  <a:pt x="8895233" y="1189381"/>
                </a:moveTo>
                <a:cubicBezTo>
                  <a:pt x="8891794" y="1189203"/>
                  <a:pt x="8888279" y="1190630"/>
                  <a:pt x="8884102" y="1195725"/>
                </a:cubicBezTo>
                <a:cubicBezTo>
                  <a:pt x="8892457" y="1195725"/>
                  <a:pt x="8898569" y="1199190"/>
                  <a:pt x="8905904" y="1192668"/>
                </a:cubicBezTo>
                <a:cubicBezTo>
                  <a:pt x="8902033" y="1191343"/>
                  <a:pt x="8898671" y="1189560"/>
                  <a:pt x="8895233" y="1189381"/>
                </a:cubicBezTo>
                <a:close/>
                <a:moveTo>
                  <a:pt x="7473289" y="1185127"/>
                </a:moveTo>
                <a:lnTo>
                  <a:pt x="7450060" y="1193891"/>
                </a:lnTo>
                <a:cubicBezTo>
                  <a:pt x="7460248" y="1197967"/>
                  <a:pt x="7468806" y="1201025"/>
                  <a:pt x="7473289" y="1185127"/>
                </a:cubicBezTo>
                <a:close/>
                <a:moveTo>
                  <a:pt x="8622275" y="1182273"/>
                </a:moveTo>
                <a:lnTo>
                  <a:pt x="8622275" y="1191649"/>
                </a:lnTo>
                <a:lnTo>
                  <a:pt x="8623905" y="1199597"/>
                </a:lnTo>
                <a:lnTo>
                  <a:pt x="8623915" y="1199590"/>
                </a:lnTo>
                <a:lnTo>
                  <a:pt x="8623905" y="1199598"/>
                </a:lnTo>
                <a:lnTo>
                  <a:pt x="8622275" y="1200030"/>
                </a:lnTo>
                <a:lnTo>
                  <a:pt x="8622275" y="1192261"/>
                </a:lnTo>
                <a:cubicBezTo>
                  <a:pt x="8617690" y="1194095"/>
                  <a:pt x="8612393" y="1194503"/>
                  <a:pt x="8607197" y="1195394"/>
                </a:cubicBezTo>
                <a:lnTo>
                  <a:pt x="8594196" y="1200821"/>
                </a:lnTo>
                <a:lnTo>
                  <a:pt x="8592730" y="1200821"/>
                </a:lnTo>
                <a:cubicBezTo>
                  <a:pt x="8581565" y="1200413"/>
                  <a:pt x="8570826" y="1205142"/>
                  <a:pt x="8563593" y="1213662"/>
                </a:cubicBezTo>
                <a:lnTo>
                  <a:pt x="8595077" y="1202059"/>
                </a:lnTo>
                <a:lnTo>
                  <a:pt x="8598436" y="1201433"/>
                </a:lnTo>
                <a:lnTo>
                  <a:pt x="8616365" y="1201433"/>
                </a:lnTo>
                <a:lnTo>
                  <a:pt x="8617047" y="1201527"/>
                </a:lnTo>
                <a:lnTo>
                  <a:pt x="8619422" y="1204734"/>
                </a:lnTo>
                <a:cubicBezTo>
                  <a:pt x="8623191" y="1207934"/>
                  <a:pt x="8628856" y="1207466"/>
                  <a:pt x="8632055" y="1203675"/>
                </a:cubicBezTo>
                <a:lnTo>
                  <a:pt x="8632055" y="1193113"/>
                </a:lnTo>
                <a:lnTo>
                  <a:pt x="8632871" y="1192464"/>
                </a:lnTo>
                <a:lnTo>
                  <a:pt x="8632871" y="1182273"/>
                </a:lnTo>
                <a:close/>
                <a:moveTo>
                  <a:pt x="7869393" y="1180642"/>
                </a:moveTo>
                <a:lnTo>
                  <a:pt x="7869401" y="1180642"/>
                </a:lnTo>
                <a:lnTo>
                  <a:pt x="7868697" y="1181458"/>
                </a:lnTo>
                <a:lnTo>
                  <a:pt x="7863688" y="1181458"/>
                </a:lnTo>
                <a:lnTo>
                  <a:pt x="7863688" y="1180801"/>
                </a:lnTo>
                <a:close/>
                <a:moveTo>
                  <a:pt x="7835976" y="1177993"/>
                </a:moveTo>
                <a:lnTo>
                  <a:pt x="7840633" y="1190804"/>
                </a:lnTo>
                <a:lnTo>
                  <a:pt x="7840471" y="1190698"/>
                </a:lnTo>
                <a:lnTo>
                  <a:pt x="7840459" y="1190426"/>
                </a:lnTo>
                <a:cubicBezTo>
                  <a:pt x="7839847" y="1185942"/>
                  <a:pt x="7841070" y="1180642"/>
                  <a:pt x="7835976" y="1177993"/>
                </a:cubicBezTo>
                <a:close/>
                <a:moveTo>
                  <a:pt x="7907104" y="1175942"/>
                </a:moveTo>
                <a:lnTo>
                  <a:pt x="7907105" y="1175942"/>
                </a:lnTo>
                <a:lnTo>
                  <a:pt x="7907354" y="1176266"/>
                </a:lnTo>
                <a:lnTo>
                  <a:pt x="7907354" y="1176267"/>
                </a:lnTo>
                <a:close/>
                <a:moveTo>
                  <a:pt x="7894515" y="1174222"/>
                </a:moveTo>
                <a:lnTo>
                  <a:pt x="7897076" y="1174836"/>
                </a:lnTo>
                <a:lnTo>
                  <a:pt x="7896759" y="1174984"/>
                </a:lnTo>
                <a:close/>
                <a:moveTo>
                  <a:pt x="5319641" y="1158624"/>
                </a:moveTo>
                <a:cubicBezTo>
                  <a:pt x="5310854" y="1164290"/>
                  <a:pt x="5295029" y="1162141"/>
                  <a:pt x="5295029" y="1178161"/>
                </a:cubicBezTo>
                <a:cubicBezTo>
                  <a:pt x="5296010" y="1179783"/>
                  <a:pt x="5297774" y="1180877"/>
                  <a:pt x="5299719" y="1181092"/>
                </a:cubicBezTo>
                <a:cubicBezTo>
                  <a:pt x="5307518" y="1176793"/>
                  <a:pt x="5314954" y="1172027"/>
                  <a:pt x="5322186" y="1166830"/>
                </a:cubicBezTo>
                <a:cubicBezTo>
                  <a:pt x="5324529" y="1165071"/>
                  <a:pt x="5323943" y="1156280"/>
                  <a:pt x="5319641" y="1158624"/>
                </a:cubicBezTo>
                <a:close/>
                <a:moveTo>
                  <a:pt x="7583751" y="1152057"/>
                </a:moveTo>
                <a:cubicBezTo>
                  <a:pt x="7580108" y="1152108"/>
                  <a:pt x="7576797" y="1152821"/>
                  <a:pt x="7573741" y="1155573"/>
                </a:cubicBezTo>
                <a:cubicBezTo>
                  <a:pt x="7580465" y="1153534"/>
                  <a:pt x="7587800" y="1166579"/>
                  <a:pt x="7595747" y="1152515"/>
                </a:cubicBezTo>
                <a:cubicBezTo>
                  <a:pt x="7591367" y="1152617"/>
                  <a:pt x="7587393" y="1152006"/>
                  <a:pt x="7583751" y="1152057"/>
                </a:cubicBezTo>
                <a:close/>
                <a:moveTo>
                  <a:pt x="7508309" y="1145123"/>
                </a:moveTo>
                <a:lnTo>
                  <a:pt x="7512519" y="1145537"/>
                </a:lnTo>
                <a:lnTo>
                  <a:pt x="7511595" y="1147012"/>
                </a:lnTo>
                <a:close/>
                <a:moveTo>
                  <a:pt x="7592486" y="1143344"/>
                </a:moveTo>
                <a:lnTo>
                  <a:pt x="7592486" y="1145993"/>
                </a:lnTo>
                <a:lnTo>
                  <a:pt x="7617345" y="1145993"/>
                </a:lnTo>
                <a:lnTo>
                  <a:pt x="7617345" y="1143344"/>
                </a:lnTo>
                <a:close/>
                <a:moveTo>
                  <a:pt x="7468628" y="1141153"/>
                </a:moveTo>
                <a:cubicBezTo>
                  <a:pt x="7464986" y="1141306"/>
                  <a:pt x="7461267" y="1143242"/>
                  <a:pt x="7458211" y="1147012"/>
                </a:cubicBezTo>
                <a:lnTo>
                  <a:pt x="7459842" y="1147253"/>
                </a:lnTo>
                <a:lnTo>
                  <a:pt x="7458211" y="1147420"/>
                </a:lnTo>
                <a:cubicBezTo>
                  <a:pt x="7451080" y="1147216"/>
                  <a:pt x="7443744" y="1146809"/>
                  <a:pt x="7443744" y="1157203"/>
                </a:cubicBezTo>
                <a:lnTo>
                  <a:pt x="7449654" y="1157203"/>
                </a:lnTo>
                <a:cubicBezTo>
                  <a:pt x="7456174" y="1155981"/>
                  <a:pt x="7465750" y="1166579"/>
                  <a:pt x="7468807" y="1152923"/>
                </a:cubicBezTo>
                <a:lnTo>
                  <a:pt x="7468553" y="1152250"/>
                </a:lnTo>
                <a:lnTo>
                  <a:pt x="7468807" y="1152516"/>
                </a:lnTo>
                <a:cubicBezTo>
                  <a:pt x="7473289" y="1152108"/>
                  <a:pt x="7484088" y="1152719"/>
                  <a:pt x="7478587" y="1145993"/>
                </a:cubicBezTo>
                <a:cubicBezTo>
                  <a:pt x="7475836" y="1142630"/>
                  <a:pt x="7472270" y="1141000"/>
                  <a:pt x="7468628" y="1141153"/>
                </a:cubicBezTo>
                <a:close/>
                <a:moveTo>
                  <a:pt x="9042101" y="1133363"/>
                </a:moveTo>
                <a:lnTo>
                  <a:pt x="9042626" y="1135395"/>
                </a:lnTo>
                <a:cubicBezTo>
                  <a:pt x="9042626" y="1138269"/>
                  <a:pt x="9044092" y="1140959"/>
                  <a:pt x="9046497" y="1142529"/>
                </a:cubicBezTo>
                <a:lnTo>
                  <a:pt x="9047196" y="1142648"/>
                </a:lnTo>
                <a:lnTo>
                  <a:pt x="9044759" y="1153728"/>
                </a:lnTo>
                <a:lnTo>
                  <a:pt x="9038753" y="1148618"/>
                </a:lnTo>
                <a:lnTo>
                  <a:pt x="9040224" y="1137433"/>
                </a:lnTo>
                <a:lnTo>
                  <a:pt x="9042626" y="1137433"/>
                </a:lnTo>
                <a:close/>
                <a:moveTo>
                  <a:pt x="8923835" y="1131726"/>
                </a:moveTo>
                <a:lnTo>
                  <a:pt x="8917927" y="1135598"/>
                </a:lnTo>
                <a:cubicBezTo>
                  <a:pt x="8919964" y="1137636"/>
                  <a:pt x="8920983" y="1140490"/>
                  <a:pt x="8924039" y="1141509"/>
                </a:cubicBezTo>
                <a:cubicBezTo>
                  <a:pt x="8927095" y="1142528"/>
                  <a:pt x="8929337" y="1141917"/>
                  <a:pt x="8930560" y="1136821"/>
                </a:cubicBezTo>
                <a:cubicBezTo>
                  <a:pt x="8931782" y="1131726"/>
                  <a:pt x="8927299" y="1133356"/>
                  <a:pt x="8923835" y="1131726"/>
                </a:cubicBezTo>
                <a:close/>
                <a:moveTo>
                  <a:pt x="7542973" y="1118071"/>
                </a:moveTo>
                <a:cubicBezTo>
                  <a:pt x="7535028" y="1115829"/>
                  <a:pt x="7539102" y="1127650"/>
                  <a:pt x="7532379" y="1127650"/>
                </a:cubicBezTo>
                <a:lnTo>
                  <a:pt x="7527081" y="1136211"/>
                </a:lnTo>
                <a:cubicBezTo>
                  <a:pt x="7537473" y="1137433"/>
                  <a:pt x="7542159" y="1130504"/>
                  <a:pt x="7546641" y="1122555"/>
                </a:cubicBezTo>
                <a:cubicBezTo>
                  <a:pt x="7546091" y="1120618"/>
                  <a:pt x="7544767" y="1119008"/>
                  <a:pt x="7542973" y="1118071"/>
                </a:cubicBezTo>
                <a:close/>
                <a:moveTo>
                  <a:pt x="7773932" y="1098963"/>
                </a:moveTo>
                <a:cubicBezTo>
                  <a:pt x="7772404" y="1098504"/>
                  <a:pt x="7770366" y="1098810"/>
                  <a:pt x="7768125" y="1099319"/>
                </a:cubicBezTo>
                <a:lnTo>
                  <a:pt x="7695384" y="1114198"/>
                </a:lnTo>
                <a:cubicBezTo>
                  <a:pt x="7722280" y="1121128"/>
                  <a:pt x="7745915" y="1104618"/>
                  <a:pt x="7771793" y="1110325"/>
                </a:cubicBezTo>
                <a:cubicBezTo>
                  <a:pt x="7773015" y="1110529"/>
                  <a:pt x="7777091" y="1108287"/>
                  <a:pt x="7776683" y="1103192"/>
                </a:cubicBezTo>
                <a:cubicBezTo>
                  <a:pt x="7776479" y="1100644"/>
                  <a:pt x="7775460" y="1099421"/>
                  <a:pt x="7773932" y="1098963"/>
                </a:cubicBezTo>
                <a:close/>
                <a:moveTo>
                  <a:pt x="7591264" y="1094497"/>
                </a:moveTo>
                <a:lnTo>
                  <a:pt x="7591264" y="1095729"/>
                </a:lnTo>
                <a:lnTo>
                  <a:pt x="7589753" y="1094795"/>
                </a:lnTo>
                <a:close/>
                <a:moveTo>
                  <a:pt x="4911179" y="1093176"/>
                </a:moveTo>
                <a:cubicBezTo>
                  <a:pt x="4907660" y="1093762"/>
                  <a:pt x="4907660" y="1096302"/>
                  <a:pt x="4907271" y="1098451"/>
                </a:cubicBezTo>
                <a:cubicBezTo>
                  <a:pt x="4918416" y="1112713"/>
                  <a:pt x="4922914" y="1130882"/>
                  <a:pt x="4937968" y="1142214"/>
                </a:cubicBezTo>
                <a:cubicBezTo>
                  <a:pt x="4941486" y="1144753"/>
                  <a:pt x="4940315" y="1154717"/>
                  <a:pt x="4948917" y="1149247"/>
                </a:cubicBezTo>
                <a:cubicBezTo>
                  <a:pt x="4957522" y="1143777"/>
                  <a:pt x="4949505" y="1136548"/>
                  <a:pt x="4947353" y="1133813"/>
                </a:cubicBezTo>
                <a:cubicBezTo>
                  <a:pt x="4936011" y="1119551"/>
                  <a:pt x="4923305" y="1106656"/>
                  <a:pt x="4911179" y="1093176"/>
                </a:cubicBezTo>
                <a:close/>
                <a:moveTo>
                  <a:pt x="7599477" y="1089778"/>
                </a:moveTo>
                <a:lnTo>
                  <a:pt x="7599619" y="1091370"/>
                </a:lnTo>
                <a:lnTo>
                  <a:pt x="7597174" y="1092146"/>
                </a:lnTo>
                <a:close/>
                <a:moveTo>
                  <a:pt x="10609316" y="1087932"/>
                </a:moveTo>
                <a:cubicBezTo>
                  <a:pt x="10602906" y="1089619"/>
                  <a:pt x="10606111" y="1095524"/>
                  <a:pt x="10604593" y="1099235"/>
                </a:cubicBezTo>
                <a:cubicBezTo>
                  <a:pt x="10608135" y="1096873"/>
                  <a:pt x="10612352" y="1095524"/>
                  <a:pt x="10612352" y="1089619"/>
                </a:cubicBezTo>
                <a:cubicBezTo>
                  <a:pt x="10611644" y="1088624"/>
                  <a:pt x="10610531" y="1088017"/>
                  <a:pt x="10609316" y="1087932"/>
                </a:cubicBezTo>
                <a:close/>
                <a:moveTo>
                  <a:pt x="10740311" y="1087087"/>
                </a:moveTo>
                <a:lnTo>
                  <a:pt x="10744097" y="1089056"/>
                </a:lnTo>
                <a:lnTo>
                  <a:pt x="10743712" y="1089129"/>
                </a:lnTo>
                <a:lnTo>
                  <a:pt x="10740248" y="1087139"/>
                </a:lnTo>
                <a:close/>
                <a:moveTo>
                  <a:pt x="10694660" y="1086884"/>
                </a:moveTo>
                <a:lnTo>
                  <a:pt x="10694715" y="1086926"/>
                </a:lnTo>
                <a:lnTo>
                  <a:pt x="10694668" y="1086920"/>
                </a:lnTo>
                <a:close/>
                <a:moveTo>
                  <a:pt x="7822452" y="1079830"/>
                </a:moveTo>
                <a:cubicBezTo>
                  <a:pt x="7819523" y="1082250"/>
                  <a:pt x="7817638" y="1086479"/>
                  <a:pt x="7815396" y="1089944"/>
                </a:cubicBezTo>
                <a:lnTo>
                  <a:pt x="7815396" y="1089943"/>
                </a:lnTo>
                <a:cubicBezTo>
                  <a:pt x="7810100" y="1085459"/>
                  <a:pt x="7804802" y="1080160"/>
                  <a:pt x="7796651" y="1086275"/>
                </a:cubicBezTo>
                <a:cubicBezTo>
                  <a:pt x="7803375" y="1087701"/>
                  <a:pt x="7807247" y="1096058"/>
                  <a:pt x="7815396" y="1092185"/>
                </a:cubicBezTo>
                <a:lnTo>
                  <a:pt x="7815396" y="1092186"/>
                </a:lnTo>
                <a:cubicBezTo>
                  <a:pt x="7827826" y="1096058"/>
                  <a:pt x="7831900" y="1088517"/>
                  <a:pt x="7835772" y="1080568"/>
                </a:cubicBezTo>
                <a:cubicBezTo>
                  <a:pt x="7829354" y="1076798"/>
                  <a:pt x="7825381" y="1077409"/>
                  <a:pt x="7822452" y="1079830"/>
                </a:cubicBezTo>
                <a:close/>
                <a:moveTo>
                  <a:pt x="7620380" y="1077714"/>
                </a:moveTo>
                <a:lnTo>
                  <a:pt x="7633568" y="1077714"/>
                </a:lnTo>
                <a:lnTo>
                  <a:pt x="7633442" y="1078122"/>
                </a:lnTo>
                <a:lnTo>
                  <a:pt x="7637297" y="1083338"/>
                </a:lnTo>
                <a:lnTo>
                  <a:pt x="7624019" y="1087293"/>
                </a:lnTo>
                <a:lnTo>
                  <a:pt x="7621857" y="1087864"/>
                </a:lnTo>
                <a:close/>
                <a:moveTo>
                  <a:pt x="10864190" y="1062292"/>
                </a:moveTo>
                <a:lnTo>
                  <a:pt x="10864355" y="1062337"/>
                </a:lnTo>
                <a:lnTo>
                  <a:pt x="10864164" y="1062370"/>
                </a:lnTo>
                <a:lnTo>
                  <a:pt x="10864190" y="1062293"/>
                </a:lnTo>
                <a:close/>
                <a:moveTo>
                  <a:pt x="10840360" y="1061179"/>
                </a:moveTo>
                <a:lnTo>
                  <a:pt x="10840056" y="1061861"/>
                </a:lnTo>
                <a:lnTo>
                  <a:pt x="10839226" y="1061786"/>
                </a:lnTo>
                <a:lnTo>
                  <a:pt x="10839223" y="1061788"/>
                </a:lnTo>
                <a:lnTo>
                  <a:pt x="10839225" y="1061786"/>
                </a:lnTo>
                <a:close/>
                <a:moveTo>
                  <a:pt x="10891951" y="1058723"/>
                </a:moveTo>
                <a:lnTo>
                  <a:pt x="10892013" y="1058905"/>
                </a:lnTo>
                <a:lnTo>
                  <a:pt x="10891693" y="1058812"/>
                </a:lnTo>
                <a:close/>
                <a:moveTo>
                  <a:pt x="4864901" y="1056251"/>
                </a:moveTo>
                <a:cubicBezTo>
                  <a:pt x="4862940" y="1056466"/>
                  <a:pt x="4860995" y="1057618"/>
                  <a:pt x="4860012" y="1059377"/>
                </a:cubicBezTo>
                <a:cubicBezTo>
                  <a:pt x="4858643" y="1066996"/>
                  <a:pt x="4869030" y="1070317"/>
                  <a:pt x="4870172" y="1073052"/>
                </a:cubicBezTo>
                <a:lnTo>
                  <a:pt x="4877592" y="1075580"/>
                </a:lnTo>
                <a:lnTo>
                  <a:pt x="4877613" y="1075787"/>
                </a:lnTo>
                <a:cubicBezTo>
                  <a:pt x="4885016" y="1086064"/>
                  <a:pt x="4895339" y="1093937"/>
                  <a:pt x="4907271" y="1098450"/>
                </a:cubicBezTo>
                <a:lnTo>
                  <a:pt x="4911179" y="1093175"/>
                </a:lnTo>
                <a:cubicBezTo>
                  <a:pt x="4910106" y="1082919"/>
                  <a:pt x="4904333" y="1079207"/>
                  <a:pt x="4897515" y="1077009"/>
                </a:cubicBezTo>
                <a:lnTo>
                  <a:pt x="4878200" y="1070136"/>
                </a:lnTo>
                <a:lnTo>
                  <a:pt x="4878200" y="1069927"/>
                </a:lnTo>
                <a:cubicBezTo>
                  <a:pt x="4878589" y="1060158"/>
                  <a:pt x="4872925" y="1056446"/>
                  <a:pt x="4864901" y="1056251"/>
                </a:cubicBezTo>
                <a:close/>
                <a:moveTo>
                  <a:pt x="7987572" y="1051217"/>
                </a:moveTo>
                <a:cubicBezTo>
                  <a:pt x="7968297" y="1048445"/>
                  <a:pt x="7948614" y="1050463"/>
                  <a:pt x="7930316" y="1057128"/>
                </a:cubicBezTo>
                <a:cubicBezTo>
                  <a:pt x="7949551" y="1061306"/>
                  <a:pt x="7969601" y="1059248"/>
                  <a:pt x="7987572" y="1051217"/>
                </a:cubicBezTo>
                <a:close/>
                <a:moveTo>
                  <a:pt x="10940275" y="1049262"/>
                </a:moveTo>
                <a:lnTo>
                  <a:pt x="10943891" y="1051851"/>
                </a:lnTo>
                <a:lnTo>
                  <a:pt x="10942682" y="1052670"/>
                </a:lnTo>
                <a:close/>
                <a:moveTo>
                  <a:pt x="10929104" y="1047298"/>
                </a:moveTo>
                <a:lnTo>
                  <a:pt x="10932020" y="1047715"/>
                </a:lnTo>
                <a:lnTo>
                  <a:pt x="10929132" y="1047447"/>
                </a:lnTo>
                <a:close/>
                <a:moveTo>
                  <a:pt x="7844778" y="1043676"/>
                </a:moveTo>
                <a:lnTo>
                  <a:pt x="7845145" y="1044288"/>
                </a:lnTo>
                <a:lnTo>
                  <a:pt x="7844730" y="1044551"/>
                </a:lnTo>
                <a:lnTo>
                  <a:pt x="7844592" y="1044456"/>
                </a:lnTo>
                <a:close/>
                <a:moveTo>
                  <a:pt x="10940096" y="1042555"/>
                </a:moveTo>
                <a:cubicBezTo>
                  <a:pt x="10938240" y="1043736"/>
                  <a:pt x="10937059" y="1045254"/>
                  <a:pt x="10938240" y="1047447"/>
                </a:cubicBezTo>
                <a:lnTo>
                  <a:pt x="10939590" y="1047447"/>
                </a:lnTo>
                <a:close/>
                <a:moveTo>
                  <a:pt x="7791606" y="1042171"/>
                </a:moveTo>
                <a:lnTo>
                  <a:pt x="7790890" y="1043937"/>
                </a:lnTo>
                <a:lnTo>
                  <a:pt x="7790130" y="1044084"/>
                </a:lnTo>
                <a:cubicBezTo>
                  <a:pt x="7789010" y="1043676"/>
                  <a:pt x="7787787" y="1043676"/>
                  <a:pt x="7786667" y="1044084"/>
                </a:cubicBezTo>
                <a:lnTo>
                  <a:pt x="7786316" y="1044292"/>
                </a:lnTo>
                <a:lnTo>
                  <a:pt x="7784857" y="1043462"/>
                </a:lnTo>
                <a:lnTo>
                  <a:pt x="7788501" y="1043473"/>
                </a:lnTo>
                <a:close/>
                <a:moveTo>
                  <a:pt x="7816500" y="1041208"/>
                </a:moveTo>
                <a:lnTo>
                  <a:pt x="7816507" y="1041512"/>
                </a:lnTo>
                <a:lnTo>
                  <a:pt x="7816212" y="1041230"/>
                </a:lnTo>
                <a:lnTo>
                  <a:pt x="7816228" y="1041213"/>
                </a:lnTo>
                <a:close/>
                <a:moveTo>
                  <a:pt x="7751154" y="1040722"/>
                </a:moveTo>
                <a:lnTo>
                  <a:pt x="7755737" y="1043374"/>
                </a:lnTo>
                <a:lnTo>
                  <a:pt x="7770445" y="1043418"/>
                </a:lnTo>
                <a:lnTo>
                  <a:pt x="7765920" y="1047082"/>
                </a:lnTo>
                <a:cubicBezTo>
                  <a:pt x="7762810" y="1048104"/>
                  <a:pt x="7759862" y="1047715"/>
                  <a:pt x="7757149" y="1046505"/>
                </a:cubicBezTo>
                <a:close/>
                <a:moveTo>
                  <a:pt x="7846662" y="1036147"/>
                </a:moveTo>
                <a:lnTo>
                  <a:pt x="7846530" y="1036346"/>
                </a:lnTo>
                <a:lnTo>
                  <a:pt x="7846572" y="1036173"/>
                </a:lnTo>
                <a:close/>
                <a:moveTo>
                  <a:pt x="7865835" y="1033507"/>
                </a:moveTo>
                <a:lnTo>
                  <a:pt x="7864395" y="1035398"/>
                </a:lnTo>
                <a:lnTo>
                  <a:pt x="7863653" y="1034533"/>
                </a:lnTo>
                <a:close/>
                <a:moveTo>
                  <a:pt x="7863978" y="1033180"/>
                </a:moveTo>
                <a:lnTo>
                  <a:pt x="7864502" y="1033281"/>
                </a:lnTo>
                <a:lnTo>
                  <a:pt x="7863280" y="1033281"/>
                </a:lnTo>
                <a:lnTo>
                  <a:pt x="7863280" y="1034097"/>
                </a:lnTo>
                <a:lnTo>
                  <a:pt x="7862622" y="1033330"/>
                </a:lnTo>
                <a:close/>
                <a:moveTo>
                  <a:pt x="7796240" y="1029817"/>
                </a:moveTo>
                <a:lnTo>
                  <a:pt x="7799801" y="1029817"/>
                </a:lnTo>
                <a:lnTo>
                  <a:pt x="7799851" y="1029929"/>
                </a:lnTo>
                <a:lnTo>
                  <a:pt x="7796447" y="1030225"/>
                </a:lnTo>
                <a:lnTo>
                  <a:pt x="7796081" y="1031128"/>
                </a:lnTo>
                <a:close/>
                <a:moveTo>
                  <a:pt x="7729298" y="1028076"/>
                </a:moveTo>
                <a:lnTo>
                  <a:pt x="7731857" y="1029557"/>
                </a:lnTo>
                <a:lnTo>
                  <a:pt x="7728597" y="1029613"/>
                </a:lnTo>
                <a:close/>
                <a:moveTo>
                  <a:pt x="7779943" y="1024721"/>
                </a:moveTo>
                <a:lnTo>
                  <a:pt x="7779943" y="1025434"/>
                </a:lnTo>
                <a:lnTo>
                  <a:pt x="7779615" y="1025524"/>
                </a:lnTo>
                <a:close/>
                <a:moveTo>
                  <a:pt x="7785247" y="1023979"/>
                </a:moveTo>
                <a:lnTo>
                  <a:pt x="7785118" y="1024014"/>
                </a:lnTo>
                <a:lnTo>
                  <a:pt x="7785031" y="1024009"/>
                </a:lnTo>
                <a:close/>
                <a:moveTo>
                  <a:pt x="7779943" y="1023702"/>
                </a:moveTo>
                <a:lnTo>
                  <a:pt x="7785031" y="1024009"/>
                </a:lnTo>
                <a:lnTo>
                  <a:pt x="7779943" y="1024721"/>
                </a:lnTo>
                <a:close/>
                <a:moveTo>
                  <a:pt x="7913378" y="1019906"/>
                </a:moveTo>
                <a:lnTo>
                  <a:pt x="7913443" y="1019914"/>
                </a:lnTo>
                <a:lnTo>
                  <a:pt x="7912700" y="1020701"/>
                </a:lnTo>
                <a:close/>
                <a:moveTo>
                  <a:pt x="7694314" y="1018880"/>
                </a:moveTo>
                <a:lnTo>
                  <a:pt x="7693270" y="1020034"/>
                </a:lnTo>
                <a:lnTo>
                  <a:pt x="7691513" y="1020034"/>
                </a:lnTo>
                <a:close/>
                <a:moveTo>
                  <a:pt x="7855787" y="1018589"/>
                </a:moveTo>
                <a:lnTo>
                  <a:pt x="7850438" y="1020318"/>
                </a:lnTo>
                <a:lnTo>
                  <a:pt x="7850239" y="1019830"/>
                </a:lnTo>
                <a:lnTo>
                  <a:pt x="7848659" y="1019854"/>
                </a:lnTo>
                <a:lnTo>
                  <a:pt x="7848105" y="1019577"/>
                </a:lnTo>
                <a:lnTo>
                  <a:pt x="7851461" y="1019422"/>
                </a:lnTo>
                <a:close/>
                <a:moveTo>
                  <a:pt x="8058480" y="1016568"/>
                </a:moveTo>
                <a:cubicBezTo>
                  <a:pt x="8051796" y="1014000"/>
                  <a:pt x="8044297" y="1014591"/>
                  <a:pt x="8038104" y="1018199"/>
                </a:cubicBezTo>
                <a:cubicBezTo>
                  <a:pt x="8045235" y="1020237"/>
                  <a:pt x="8051551" y="1022887"/>
                  <a:pt x="8058480" y="1016568"/>
                </a:cubicBezTo>
                <a:close/>
                <a:moveTo>
                  <a:pt x="4369046" y="1014637"/>
                </a:moveTo>
                <a:cubicBezTo>
                  <a:pt x="4364362" y="1018349"/>
                  <a:pt x="4370407" y="1024796"/>
                  <a:pt x="4376251" y="1027531"/>
                </a:cubicBezTo>
                <a:lnTo>
                  <a:pt x="4380176" y="1023820"/>
                </a:lnTo>
                <a:cubicBezTo>
                  <a:pt x="4378401" y="1019717"/>
                  <a:pt x="4373724" y="1010925"/>
                  <a:pt x="4369046" y="1014637"/>
                </a:cubicBezTo>
                <a:close/>
                <a:moveTo>
                  <a:pt x="7946951" y="1009711"/>
                </a:moveTo>
                <a:lnTo>
                  <a:pt x="7947415" y="1010100"/>
                </a:lnTo>
                <a:lnTo>
                  <a:pt x="7945335" y="1010533"/>
                </a:lnTo>
                <a:close/>
                <a:moveTo>
                  <a:pt x="7925973" y="1008773"/>
                </a:moveTo>
                <a:lnTo>
                  <a:pt x="7929731" y="1010621"/>
                </a:lnTo>
                <a:lnTo>
                  <a:pt x="7926037" y="1009842"/>
                </a:lnTo>
                <a:lnTo>
                  <a:pt x="7924609" y="1010851"/>
                </a:lnTo>
                <a:lnTo>
                  <a:pt x="7924815" y="1010454"/>
                </a:lnTo>
                <a:close/>
                <a:moveTo>
                  <a:pt x="4862158" y="997054"/>
                </a:moveTo>
                <a:cubicBezTo>
                  <a:pt x="4860995" y="996664"/>
                  <a:pt x="4859033" y="999789"/>
                  <a:pt x="4857274" y="1001352"/>
                </a:cubicBezTo>
                <a:cubicBezTo>
                  <a:pt x="4861775" y="1005846"/>
                  <a:pt x="4866063" y="1010535"/>
                  <a:pt x="4870572" y="1014833"/>
                </a:cubicBezTo>
                <a:cubicBezTo>
                  <a:pt x="4875079" y="1018193"/>
                  <a:pt x="4879756" y="1021319"/>
                  <a:pt x="4884625" y="1024210"/>
                </a:cubicBezTo>
                <a:cubicBezTo>
                  <a:pt x="4882288" y="1019776"/>
                  <a:pt x="4880147" y="1015204"/>
                  <a:pt x="4878395" y="1010535"/>
                </a:cubicBezTo>
                <a:cubicBezTo>
                  <a:pt x="4876448" y="1001938"/>
                  <a:pt x="4869402" y="999008"/>
                  <a:pt x="4862158" y="997054"/>
                </a:cubicBezTo>
                <a:close/>
                <a:moveTo>
                  <a:pt x="11169420" y="993841"/>
                </a:moveTo>
                <a:lnTo>
                  <a:pt x="11171606" y="1002214"/>
                </a:lnTo>
                <a:lnTo>
                  <a:pt x="11171605" y="1002214"/>
                </a:lnTo>
                <a:close/>
                <a:moveTo>
                  <a:pt x="8048301" y="989994"/>
                </a:moveTo>
                <a:lnTo>
                  <a:pt x="8057094" y="991906"/>
                </a:lnTo>
                <a:lnTo>
                  <a:pt x="8059904" y="992517"/>
                </a:lnTo>
                <a:cubicBezTo>
                  <a:pt x="8058275" y="992313"/>
                  <a:pt x="8056289" y="992619"/>
                  <a:pt x="8053793" y="992313"/>
                </a:cubicBezTo>
                <a:lnTo>
                  <a:pt x="8052829" y="991906"/>
                </a:lnTo>
                <a:close/>
                <a:moveTo>
                  <a:pt x="8045949" y="989001"/>
                </a:moveTo>
                <a:lnTo>
                  <a:pt x="8048301" y="989994"/>
                </a:lnTo>
                <a:lnTo>
                  <a:pt x="8045845" y="989460"/>
                </a:lnTo>
                <a:close/>
                <a:moveTo>
                  <a:pt x="4375481" y="988849"/>
                </a:moveTo>
                <a:cubicBezTo>
                  <a:pt x="4374510" y="990607"/>
                  <a:pt x="4373337" y="990998"/>
                  <a:pt x="4372949" y="994124"/>
                </a:cubicBezTo>
                <a:cubicBezTo>
                  <a:pt x="4372562" y="997250"/>
                  <a:pt x="4375481" y="1000180"/>
                  <a:pt x="4377813" y="999985"/>
                </a:cubicBezTo>
                <a:cubicBezTo>
                  <a:pt x="4380176" y="999789"/>
                  <a:pt x="4381752" y="998422"/>
                  <a:pt x="4380176" y="991779"/>
                </a:cubicBezTo>
                <a:close/>
                <a:moveTo>
                  <a:pt x="8046497" y="986572"/>
                </a:moveTo>
                <a:lnTo>
                  <a:pt x="8045949" y="989001"/>
                </a:lnTo>
                <a:lnTo>
                  <a:pt x="8045320" y="988736"/>
                </a:lnTo>
                <a:lnTo>
                  <a:pt x="8046050" y="986810"/>
                </a:lnTo>
                <a:lnTo>
                  <a:pt x="8046050" y="986590"/>
                </a:lnTo>
                <a:close/>
                <a:moveTo>
                  <a:pt x="4789316" y="986040"/>
                </a:moveTo>
                <a:cubicBezTo>
                  <a:pt x="4785387" y="984941"/>
                  <a:pt x="4780643" y="985429"/>
                  <a:pt x="4775458" y="986308"/>
                </a:cubicBezTo>
                <a:cubicBezTo>
                  <a:pt x="4780944" y="995881"/>
                  <a:pt x="4783875" y="1007213"/>
                  <a:pt x="4798321" y="1003891"/>
                </a:cubicBezTo>
                <a:lnTo>
                  <a:pt x="4798321" y="1001873"/>
                </a:lnTo>
                <a:lnTo>
                  <a:pt x="4798519" y="1003892"/>
                </a:lnTo>
                <a:cubicBezTo>
                  <a:pt x="4804572" y="1004478"/>
                  <a:pt x="4805547" y="1008776"/>
                  <a:pt x="4808670" y="1013270"/>
                </a:cubicBezTo>
                <a:cubicBezTo>
                  <a:pt x="4820578" y="1030071"/>
                  <a:pt x="4829166" y="1053711"/>
                  <a:pt x="4863339" y="1044333"/>
                </a:cubicBezTo>
                <a:cubicBezTo>
                  <a:pt x="4841269" y="1036792"/>
                  <a:pt x="4823312" y="1020752"/>
                  <a:pt x="4813160" y="999789"/>
                </a:cubicBezTo>
                <a:cubicBezTo>
                  <a:pt x="4811401" y="995296"/>
                  <a:pt x="4803984" y="995296"/>
                  <a:pt x="4798323" y="995296"/>
                </a:cubicBezTo>
                <a:lnTo>
                  <a:pt x="4798321" y="995299"/>
                </a:lnTo>
                <a:lnTo>
                  <a:pt x="4798321" y="995295"/>
                </a:lnTo>
                <a:cubicBezTo>
                  <a:pt x="4796367" y="989825"/>
                  <a:pt x="4793245" y="987139"/>
                  <a:pt x="4789316" y="986040"/>
                </a:cubicBezTo>
                <a:close/>
                <a:moveTo>
                  <a:pt x="8083188" y="980832"/>
                </a:moveTo>
                <a:lnTo>
                  <a:pt x="8083440" y="983347"/>
                </a:lnTo>
                <a:lnTo>
                  <a:pt x="8080281" y="981104"/>
                </a:lnTo>
                <a:close/>
                <a:moveTo>
                  <a:pt x="11217066" y="970526"/>
                </a:moveTo>
                <a:cubicBezTo>
                  <a:pt x="11209982" y="968991"/>
                  <a:pt x="11202391" y="971217"/>
                  <a:pt x="11197331" y="976430"/>
                </a:cubicBezTo>
                <a:cubicBezTo>
                  <a:pt x="11205090" y="980310"/>
                  <a:pt x="11208969" y="974068"/>
                  <a:pt x="11217066" y="970526"/>
                </a:cubicBezTo>
                <a:close/>
                <a:moveTo>
                  <a:pt x="8127123" y="969116"/>
                </a:moveTo>
                <a:lnTo>
                  <a:pt x="8123551" y="970980"/>
                </a:lnTo>
                <a:lnTo>
                  <a:pt x="8122382" y="970545"/>
                </a:lnTo>
                <a:close/>
                <a:moveTo>
                  <a:pt x="7495091" y="962149"/>
                </a:moveTo>
                <a:cubicBezTo>
                  <a:pt x="7493054" y="968671"/>
                  <a:pt x="7492238" y="975601"/>
                  <a:pt x="7502020" y="973767"/>
                </a:cubicBezTo>
                <a:close/>
                <a:moveTo>
                  <a:pt x="7601452" y="954608"/>
                </a:moveTo>
                <a:lnTo>
                  <a:pt x="7601697" y="954608"/>
                </a:lnTo>
                <a:lnTo>
                  <a:pt x="7601656" y="954811"/>
                </a:lnTo>
                <a:lnTo>
                  <a:pt x="7601769" y="954825"/>
                </a:lnTo>
                <a:lnTo>
                  <a:pt x="7601452" y="955593"/>
                </a:lnTo>
                <a:lnTo>
                  <a:pt x="7601452" y="954811"/>
                </a:lnTo>
                <a:close/>
                <a:moveTo>
                  <a:pt x="7581050" y="950565"/>
                </a:moveTo>
                <a:lnTo>
                  <a:pt x="7582212" y="951911"/>
                </a:lnTo>
                <a:lnTo>
                  <a:pt x="7581076" y="951754"/>
                </a:lnTo>
                <a:lnTo>
                  <a:pt x="7581400" y="953481"/>
                </a:lnTo>
                <a:lnTo>
                  <a:pt x="7580261" y="951754"/>
                </a:lnTo>
                <a:lnTo>
                  <a:pt x="7580091" y="951755"/>
                </a:lnTo>
                <a:lnTo>
                  <a:pt x="7581075" y="951142"/>
                </a:lnTo>
                <a:close/>
                <a:moveTo>
                  <a:pt x="11773501" y="949778"/>
                </a:moveTo>
                <a:lnTo>
                  <a:pt x="11774213" y="949778"/>
                </a:lnTo>
                <a:lnTo>
                  <a:pt x="11774217" y="950622"/>
                </a:lnTo>
                <a:lnTo>
                  <a:pt x="11773469" y="950373"/>
                </a:lnTo>
                <a:close/>
                <a:moveTo>
                  <a:pt x="7580873" y="936468"/>
                </a:moveTo>
                <a:lnTo>
                  <a:pt x="7581076" y="936468"/>
                </a:lnTo>
                <a:lnTo>
                  <a:pt x="7581076" y="947066"/>
                </a:lnTo>
                <a:lnTo>
                  <a:pt x="7581323" y="947070"/>
                </a:lnTo>
                <a:lnTo>
                  <a:pt x="7580971" y="948716"/>
                </a:lnTo>
                <a:lnTo>
                  <a:pt x="7580873" y="946454"/>
                </a:lnTo>
                <a:close/>
                <a:moveTo>
                  <a:pt x="7253106" y="933335"/>
                </a:moveTo>
                <a:lnTo>
                  <a:pt x="7253388" y="933400"/>
                </a:lnTo>
                <a:lnTo>
                  <a:pt x="7254178" y="934489"/>
                </a:lnTo>
                <a:close/>
                <a:moveTo>
                  <a:pt x="11771347" y="923631"/>
                </a:moveTo>
                <a:lnTo>
                  <a:pt x="11771347" y="924643"/>
                </a:lnTo>
                <a:lnTo>
                  <a:pt x="11771347" y="924980"/>
                </a:lnTo>
                <a:lnTo>
                  <a:pt x="11771347" y="939753"/>
                </a:lnTo>
                <a:lnTo>
                  <a:pt x="11768479" y="927512"/>
                </a:lnTo>
                <a:cubicBezTo>
                  <a:pt x="11767045" y="925910"/>
                  <a:pt x="11768309" y="925572"/>
                  <a:pt x="11769785" y="925193"/>
                </a:cubicBezTo>
                <a:close/>
                <a:moveTo>
                  <a:pt x="7329029" y="916493"/>
                </a:moveTo>
                <a:cubicBezTo>
                  <a:pt x="7324139" y="916493"/>
                  <a:pt x="7321898" y="918735"/>
                  <a:pt x="7322508" y="923830"/>
                </a:cubicBezTo>
                <a:cubicBezTo>
                  <a:pt x="7323120" y="928926"/>
                  <a:pt x="7320063" y="936263"/>
                  <a:pt x="7327602" y="937894"/>
                </a:cubicBezTo>
                <a:cubicBezTo>
                  <a:pt x="7335142" y="939524"/>
                  <a:pt x="7338810" y="934225"/>
                  <a:pt x="7342477" y="926887"/>
                </a:cubicBezTo>
                <a:cubicBezTo>
                  <a:pt x="7338402" y="923423"/>
                  <a:pt x="7328826" y="925053"/>
                  <a:pt x="7329029" y="916493"/>
                </a:cubicBezTo>
                <a:close/>
                <a:moveTo>
                  <a:pt x="4649024" y="915517"/>
                </a:moveTo>
                <a:lnTo>
                  <a:pt x="4650602" y="917343"/>
                </a:lnTo>
                <a:lnTo>
                  <a:pt x="4649059" y="915754"/>
                </a:lnTo>
                <a:close/>
                <a:moveTo>
                  <a:pt x="7743649" y="905936"/>
                </a:moveTo>
                <a:cubicBezTo>
                  <a:pt x="7739273" y="906909"/>
                  <a:pt x="7735269" y="909554"/>
                  <a:pt x="7732671" y="913640"/>
                </a:cubicBezTo>
                <a:lnTo>
                  <a:pt x="7732671" y="913639"/>
                </a:lnTo>
                <a:cubicBezTo>
                  <a:pt x="7727119" y="911031"/>
                  <a:pt x="7721037" y="910531"/>
                  <a:pt x="7715411" y="911902"/>
                </a:cubicBezTo>
                <a:cubicBezTo>
                  <a:pt x="7709785" y="913273"/>
                  <a:pt x="7704614" y="916513"/>
                  <a:pt x="7700885" y="921384"/>
                </a:cubicBezTo>
                <a:cubicBezTo>
                  <a:pt x="7711726" y="923361"/>
                  <a:pt x="7722911" y="921629"/>
                  <a:pt x="7732671" y="916493"/>
                </a:cubicBezTo>
                <a:lnTo>
                  <a:pt x="7760179" y="910990"/>
                </a:lnTo>
                <a:cubicBezTo>
                  <a:pt x="7759180" y="909951"/>
                  <a:pt x="7758080" y="909033"/>
                  <a:pt x="7756857" y="908259"/>
                </a:cubicBezTo>
                <a:cubicBezTo>
                  <a:pt x="7752772" y="905661"/>
                  <a:pt x="7748024" y="904963"/>
                  <a:pt x="7743649" y="905936"/>
                </a:cubicBezTo>
                <a:close/>
                <a:moveTo>
                  <a:pt x="7210869" y="905111"/>
                </a:moveTo>
                <a:lnTo>
                  <a:pt x="7210586" y="910783"/>
                </a:lnTo>
                <a:lnTo>
                  <a:pt x="7210239" y="910787"/>
                </a:lnTo>
                <a:close/>
                <a:moveTo>
                  <a:pt x="10163632" y="904739"/>
                </a:moveTo>
                <a:lnTo>
                  <a:pt x="10164172" y="904739"/>
                </a:lnTo>
                <a:lnTo>
                  <a:pt x="10164199" y="905187"/>
                </a:lnTo>
                <a:close/>
                <a:moveTo>
                  <a:pt x="10159280" y="902451"/>
                </a:moveTo>
                <a:lnTo>
                  <a:pt x="10159925" y="904202"/>
                </a:lnTo>
                <a:lnTo>
                  <a:pt x="10159280" y="903669"/>
                </a:lnTo>
                <a:close/>
                <a:moveTo>
                  <a:pt x="3536822" y="898783"/>
                </a:moveTo>
                <a:cubicBezTo>
                  <a:pt x="3529199" y="900346"/>
                  <a:pt x="3532522" y="906598"/>
                  <a:pt x="3535260" y="913631"/>
                </a:cubicBezTo>
                <a:cubicBezTo>
                  <a:pt x="3534867" y="903862"/>
                  <a:pt x="3545618" y="908942"/>
                  <a:pt x="3546988" y="902885"/>
                </a:cubicBezTo>
                <a:cubicBezTo>
                  <a:pt x="3544232" y="900287"/>
                  <a:pt x="3540614" y="898822"/>
                  <a:pt x="3536822" y="898783"/>
                </a:cubicBezTo>
                <a:close/>
                <a:moveTo>
                  <a:pt x="7238560" y="898557"/>
                </a:moveTo>
                <a:lnTo>
                  <a:pt x="7238764" y="898557"/>
                </a:lnTo>
                <a:lnTo>
                  <a:pt x="7235336" y="910645"/>
                </a:lnTo>
                <a:lnTo>
                  <a:pt x="7235218" y="910545"/>
                </a:lnTo>
                <a:lnTo>
                  <a:pt x="7238560" y="898761"/>
                </a:lnTo>
                <a:close/>
                <a:moveTo>
                  <a:pt x="7771590" y="888162"/>
                </a:moveTo>
                <a:cubicBezTo>
                  <a:pt x="7764457" y="890404"/>
                  <a:pt x="7770774" y="893462"/>
                  <a:pt x="7774443" y="893462"/>
                </a:cubicBezTo>
                <a:lnTo>
                  <a:pt x="7773627" y="893462"/>
                </a:lnTo>
                <a:lnTo>
                  <a:pt x="7774170" y="893651"/>
                </a:lnTo>
                <a:lnTo>
                  <a:pt x="7763847" y="900799"/>
                </a:lnTo>
                <a:cubicBezTo>
                  <a:pt x="7767310" y="902430"/>
                  <a:pt x="7768737" y="908340"/>
                  <a:pt x="7774443" y="905283"/>
                </a:cubicBezTo>
                <a:lnTo>
                  <a:pt x="7774443" y="893746"/>
                </a:lnTo>
                <a:lnTo>
                  <a:pt x="7784758" y="897335"/>
                </a:lnTo>
                <a:cubicBezTo>
                  <a:pt x="7788655" y="898507"/>
                  <a:pt x="7792781" y="898048"/>
                  <a:pt x="7797263" y="891424"/>
                </a:cubicBezTo>
                <a:cubicBezTo>
                  <a:pt x="7787482" y="889997"/>
                  <a:pt x="7778721" y="885920"/>
                  <a:pt x="7771590" y="888162"/>
                </a:cubicBezTo>
                <a:close/>
                <a:moveTo>
                  <a:pt x="7820694" y="885512"/>
                </a:moveTo>
                <a:cubicBezTo>
                  <a:pt x="7815396" y="884697"/>
                  <a:pt x="7816823" y="886124"/>
                  <a:pt x="7816416" y="889589"/>
                </a:cubicBezTo>
                <a:cubicBezTo>
                  <a:pt x="7816008" y="893053"/>
                  <a:pt x="7814174" y="897945"/>
                  <a:pt x="7820287" y="897945"/>
                </a:cubicBezTo>
                <a:cubicBezTo>
                  <a:pt x="7821917" y="898149"/>
                  <a:pt x="7824973" y="894888"/>
                  <a:pt x="7824973" y="894888"/>
                </a:cubicBezTo>
                <a:cubicBezTo>
                  <a:pt x="7823873" y="891627"/>
                  <a:pt x="7822446" y="888488"/>
                  <a:pt x="7820694" y="885512"/>
                </a:cubicBezTo>
                <a:close/>
                <a:moveTo>
                  <a:pt x="4614438" y="869625"/>
                </a:moveTo>
                <a:lnTo>
                  <a:pt x="4614669" y="870214"/>
                </a:lnTo>
                <a:lnTo>
                  <a:pt x="4614488" y="870394"/>
                </a:lnTo>
                <a:lnTo>
                  <a:pt x="4614290" y="869776"/>
                </a:lnTo>
                <a:close/>
                <a:moveTo>
                  <a:pt x="3590577" y="868695"/>
                </a:moveTo>
                <a:cubicBezTo>
                  <a:pt x="3581388" y="865179"/>
                  <a:pt x="3578064" y="874166"/>
                  <a:pt x="3572200" y="878073"/>
                </a:cubicBezTo>
                <a:lnTo>
                  <a:pt x="3570244" y="879245"/>
                </a:lnTo>
                <a:lnTo>
                  <a:pt x="3570385" y="879483"/>
                </a:lnTo>
                <a:lnTo>
                  <a:pt x="3566058" y="881102"/>
                </a:lnTo>
                <a:cubicBezTo>
                  <a:pt x="3565352" y="882470"/>
                  <a:pt x="3565352" y="884326"/>
                  <a:pt x="3565352" y="885888"/>
                </a:cubicBezTo>
                <a:lnTo>
                  <a:pt x="3565352" y="887507"/>
                </a:lnTo>
                <a:lnTo>
                  <a:pt x="3564575" y="885303"/>
                </a:lnTo>
                <a:cubicBezTo>
                  <a:pt x="3562229" y="882763"/>
                  <a:pt x="3559494" y="881590"/>
                  <a:pt x="3557931" y="877488"/>
                </a:cubicBezTo>
                <a:cubicBezTo>
                  <a:pt x="3556856" y="874704"/>
                  <a:pt x="3555686" y="873239"/>
                  <a:pt x="3554530" y="872653"/>
                </a:cubicBezTo>
                <a:cubicBezTo>
                  <a:pt x="3551068" y="870895"/>
                  <a:pt x="3547770" y="877049"/>
                  <a:pt x="3547770" y="879246"/>
                </a:cubicBezTo>
                <a:cubicBezTo>
                  <a:pt x="3548513" y="886318"/>
                  <a:pt x="3554004" y="891965"/>
                  <a:pt x="3561059" y="892922"/>
                </a:cubicBezTo>
                <a:lnTo>
                  <a:pt x="3565352" y="892922"/>
                </a:lnTo>
                <a:cubicBezTo>
                  <a:pt x="3573561" y="900737"/>
                  <a:pt x="3572777" y="890968"/>
                  <a:pt x="3576102" y="887842"/>
                </a:cubicBezTo>
                <a:lnTo>
                  <a:pt x="3575965" y="887610"/>
                </a:lnTo>
                <a:lnTo>
                  <a:pt x="3586520" y="883763"/>
                </a:lnTo>
                <a:cubicBezTo>
                  <a:pt x="3589305" y="881150"/>
                  <a:pt x="3591357" y="877585"/>
                  <a:pt x="3593313" y="873970"/>
                </a:cubicBezTo>
                <a:cubicBezTo>
                  <a:pt x="3593904" y="872994"/>
                  <a:pt x="3592140" y="868695"/>
                  <a:pt x="3590577" y="868695"/>
                </a:cubicBezTo>
                <a:close/>
                <a:moveTo>
                  <a:pt x="11774181" y="867220"/>
                </a:moveTo>
                <a:lnTo>
                  <a:pt x="11772220" y="872347"/>
                </a:lnTo>
                <a:lnTo>
                  <a:pt x="11772042" y="869694"/>
                </a:lnTo>
                <a:close/>
                <a:moveTo>
                  <a:pt x="7266411" y="863918"/>
                </a:moveTo>
                <a:lnTo>
                  <a:pt x="7268783" y="863977"/>
                </a:lnTo>
                <a:lnTo>
                  <a:pt x="7266028" y="864322"/>
                </a:lnTo>
                <a:close/>
                <a:moveTo>
                  <a:pt x="10120882" y="862475"/>
                </a:moveTo>
                <a:lnTo>
                  <a:pt x="10122170" y="863073"/>
                </a:lnTo>
                <a:cubicBezTo>
                  <a:pt x="10123182" y="862989"/>
                  <a:pt x="10123646" y="864422"/>
                  <a:pt x="10123731" y="866278"/>
                </a:cubicBezTo>
                <a:lnTo>
                  <a:pt x="10123345" y="869366"/>
                </a:lnTo>
                <a:close/>
                <a:moveTo>
                  <a:pt x="7917786" y="859602"/>
                </a:moveTo>
                <a:cubicBezTo>
                  <a:pt x="7915978" y="859921"/>
                  <a:pt x="7914704" y="861022"/>
                  <a:pt x="7914125" y="863255"/>
                </a:cubicBezTo>
                <a:lnTo>
                  <a:pt x="7914595" y="872998"/>
                </a:lnTo>
                <a:lnTo>
                  <a:pt x="7913869" y="873172"/>
                </a:lnTo>
                <a:lnTo>
                  <a:pt x="7910756" y="871041"/>
                </a:lnTo>
                <a:cubicBezTo>
                  <a:pt x="7903879" y="867169"/>
                  <a:pt x="7897282" y="865436"/>
                  <a:pt x="7890870" y="865111"/>
                </a:cubicBezTo>
                <a:cubicBezTo>
                  <a:pt x="7871634" y="864137"/>
                  <a:pt x="7854060" y="875831"/>
                  <a:pt x="7835570" y="880417"/>
                </a:cubicBezTo>
                <a:cubicBezTo>
                  <a:pt x="7834815" y="880580"/>
                  <a:pt x="7834122" y="880926"/>
                  <a:pt x="7833552" y="881436"/>
                </a:cubicBezTo>
                <a:cubicBezTo>
                  <a:pt x="7831677" y="883066"/>
                  <a:pt x="7831494" y="885899"/>
                  <a:pt x="7833125" y="887754"/>
                </a:cubicBezTo>
                <a:cubicBezTo>
                  <a:pt x="7835672" y="891912"/>
                  <a:pt x="7840887" y="893563"/>
                  <a:pt x="7845350" y="891627"/>
                </a:cubicBezTo>
                <a:lnTo>
                  <a:pt x="7913677" y="873374"/>
                </a:lnTo>
                <a:lnTo>
                  <a:pt x="7914626" y="873691"/>
                </a:lnTo>
                <a:lnTo>
                  <a:pt x="7914628" y="873691"/>
                </a:lnTo>
                <a:lnTo>
                  <a:pt x="7914595" y="872998"/>
                </a:lnTo>
                <a:lnTo>
                  <a:pt x="7923822" y="870787"/>
                </a:lnTo>
                <a:cubicBezTo>
                  <a:pt x="7926954" y="869003"/>
                  <a:pt x="7930011" y="866557"/>
                  <a:pt x="7933780" y="864315"/>
                </a:cubicBezTo>
                <a:cubicBezTo>
                  <a:pt x="7927158" y="861462"/>
                  <a:pt x="7921402" y="858965"/>
                  <a:pt x="7917786" y="859602"/>
                </a:cubicBezTo>
                <a:close/>
                <a:moveTo>
                  <a:pt x="4278371" y="859514"/>
                </a:moveTo>
                <a:cubicBezTo>
                  <a:pt x="4275637" y="860002"/>
                  <a:pt x="4273488" y="862210"/>
                  <a:pt x="4273097" y="864984"/>
                </a:cubicBezTo>
                <a:cubicBezTo>
                  <a:pt x="4278371" y="874166"/>
                  <a:pt x="4277001" y="886670"/>
                  <a:pt x="4286761" y="893703"/>
                </a:cubicBezTo>
                <a:cubicBezTo>
                  <a:pt x="4305935" y="931487"/>
                  <a:pt x="4329749" y="966634"/>
                  <a:pt x="4357906" y="998226"/>
                </a:cubicBezTo>
                <a:cubicBezTo>
                  <a:pt x="4341466" y="957120"/>
                  <a:pt x="4319602" y="918358"/>
                  <a:pt x="4293037" y="882958"/>
                </a:cubicBezTo>
                <a:cubicBezTo>
                  <a:pt x="4291267" y="872603"/>
                  <a:pt x="4282471" y="867524"/>
                  <a:pt x="4278371" y="859514"/>
                </a:cubicBezTo>
                <a:close/>
                <a:moveTo>
                  <a:pt x="10139882" y="853625"/>
                </a:moveTo>
                <a:lnTo>
                  <a:pt x="10139882" y="856156"/>
                </a:lnTo>
                <a:lnTo>
                  <a:pt x="10140043" y="856371"/>
                </a:lnTo>
                <a:lnTo>
                  <a:pt x="10139911" y="856420"/>
                </a:lnTo>
                <a:lnTo>
                  <a:pt x="10139713" y="856156"/>
                </a:lnTo>
                <a:lnTo>
                  <a:pt x="10139159" y="856156"/>
                </a:lnTo>
                <a:close/>
                <a:moveTo>
                  <a:pt x="4607733" y="851384"/>
                </a:moveTo>
                <a:lnTo>
                  <a:pt x="4608997" y="852676"/>
                </a:lnTo>
                <a:lnTo>
                  <a:pt x="4609678" y="854880"/>
                </a:lnTo>
                <a:close/>
                <a:moveTo>
                  <a:pt x="3560858" y="845056"/>
                </a:moveTo>
                <a:lnTo>
                  <a:pt x="3560858" y="845725"/>
                </a:lnTo>
                <a:lnTo>
                  <a:pt x="3550333" y="854702"/>
                </a:lnTo>
                <a:cubicBezTo>
                  <a:pt x="3550651" y="859611"/>
                  <a:pt x="3552556" y="865765"/>
                  <a:pt x="3548550" y="871821"/>
                </a:cubicBezTo>
                <a:cubicBezTo>
                  <a:pt x="3555291" y="867523"/>
                  <a:pt x="3555731" y="862883"/>
                  <a:pt x="3555805" y="858952"/>
                </a:cubicBezTo>
                <a:lnTo>
                  <a:pt x="3560861" y="850334"/>
                </a:lnTo>
                <a:lnTo>
                  <a:pt x="3561398" y="858194"/>
                </a:lnTo>
                <a:cubicBezTo>
                  <a:pt x="3561493" y="860832"/>
                  <a:pt x="3561832" y="863127"/>
                  <a:pt x="3563399" y="864006"/>
                </a:cubicBezTo>
                <a:cubicBezTo>
                  <a:pt x="3566524" y="865765"/>
                  <a:pt x="3569455" y="863616"/>
                  <a:pt x="3569455" y="860490"/>
                </a:cubicBezTo>
                <a:lnTo>
                  <a:pt x="3563983" y="845056"/>
                </a:lnTo>
                <a:lnTo>
                  <a:pt x="3561641" y="845056"/>
                </a:lnTo>
                <a:close/>
                <a:moveTo>
                  <a:pt x="7706999" y="844341"/>
                </a:moveTo>
                <a:cubicBezTo>
                  <a:pt x="7700478" y="853105"/>
                  <a:pt x="7705776" y="863500"/>
                  <a:pt x="7698236" y="869614"/>
                </a:cubicBezTo>
                <a:lnTo>
                  <a:pt x="7698237" y="869615"/>
                </a:lnTo>
                <a:lnTo>
                  <a:pt x="7698236" y="869615"/>
                </a:lnTo>
                <a:cubicBezTo>
                  <a:pt x="7695791" y="871042"/>
                  <a:pt x="7690494" y="871245"/>
                  <a:pt x="7691919" y="877360"/>
                </a:cubicBezTo>
                <a:cubicBezTo>
                  <a:pt x="7692327" y="879398"/>
                  <a:pt x="7695791" y="879398"/>
                  <a:pt x="7697829" y="879398"/>
                </a:cubicBezTo>
                <a:cubicBezTo>
                  <a:pt x="7705164" y="879602"/>
                  <a:pt x="7703534" y="873895"/>
                  <a:pt x="7703534" y="869615"/>
                </a:cubicBezTo>
                <a:lnTo>
                  <a:pt x="7703522" y="869615"/>
                </a:lnTo>
                <a:lnTo>
                  <a:pt x="7703534" y="869614"/>
                </a:lnTo>
                <a:cubicBezTo>
                  <a:pt x="7711277" y="862685"/>
                  <a:pt x="7706999" y="854328"/>
                  <a:pt x="7706999" y="844341"/>
                </a:cubicBezTo>
                <a:close/>
                <a:moveTo>
                  <a:pt x="10106038" y="843387"/>
                </a:moveTo>
                <a:lnTo>
                  <a:pt x="10106146" y="844180"/>
                </a:lnTo>
                <a:lnTo>
                  <a:pt x="10106152" y="844204"/>
                </a:lnTo>
                <a:lnTo>
                  <a:pt x="10105985" y="844088"/>
                </a:lnTo>
                <a:close/>
                <a:moveTo>
                  <a:pt x="7375701" y="842116"/>
                </a:moveTo>
                <a:lnTo>
                  <a:pt x="7375722" y="842127"/>
                </a:lnTo>
                <a:lnTo>
                  <a:pt x="7375493" y="842945"/>
                </a:lnTo>
                <a:lnTo>
                  <a:pt x="7375465" y="842924"/>
                </a:lnTo>
                <a:close/>
                <a:moveTo>
                  <a:pt x="4635368" y="840758"/>
                </a:moveTo>
                <a:cubicBezTo>
                  <a:pt x="4645534" y="859689"/>
                  <a:pt x="4657841" y="877507"/>
                  <a:pt x="4671720" y="893898"/>
                </a:cubicBezTo>
                <a:lnTo>
                  <a:pt x="4671720" y="887647"/>
                </a:lnTo>
                <a:cubicBezTo>
                  <a:pt x="4666819" y="870024"/>
                  <a:pt x="4657450" y="853906"/>
                  <a:pt x="4644756" y="840758"/>
                </a:cubicBezTo>
                <a:cubicBezTo>
                  <a:pt x="4642205" y="838179"/>
                  <a:pt x="4637915" y="838179"/>
                  <a:pt x="4635368" y="840758"/>
                </a:cubicBezTo>
                <a:close/>
                <a:moveTo>
                  <a:pt x="7869311" y="839236"/>
                </a:moveTo>
                <a:cubicBezTo>
                  <a:pt x="7864803" y="838803"/>
                  <a:pt x="7860152" y="839868"/>
                  <a:pt x="7856148" y="842507"/>
                </a:cubicBezTo>
                <a:cubicBezTo>
                  <a:pt x="7865725" y="852290"/>
                  <a:pt x="7871227" y="844137"/>
                  <a:pt x="7881618" y="844952"/>
                </a:cubicBezTo>
                <a:cubicBezTo>
                  <a:pt x="7878185" y="841600"/>
                  <a:pt x="7873819" y="839669"/>
                  <a:pt x="7869311" y="839236"/>
                </a:cubicBezTo>
                <a:close/>
                <a:moveTo>
                  <a:pt x="3569458" y="836070"/>
                </a:moveTo>
                <a:cubicBezTo>
                  <a:pt x="3560473" y="833334"/>
                  <a:pt x="3567307" y="842321"/>
                  <a:pt x="3564181" y="844080"/>
                </a:cubicBezTo>
                <a:cubicBezTo>
                  <a:pt x="3562991" y="849843"/>
                  <a:pt x="3565102" y="855782"/>
                  <a:pt x="3569654" y="859514"/>
                </a:cubicBezTo>
                <a:lnTo>
                  <a:pt x="3574737" y="854825"/>
                </a:lnTo>
                <a:lnTo>
                  <a:pt x="3574737" y="843884"/>
                </a:lnTo>
                <a:cubicBezTo>
                  <a:pt x="3568481" y="843884"/>
                  <a:pt x="3572391" y="837437"/>
                  <a:pt x="3569458" y="836070"/>
                </a:cubicBezTo>
                <a:close/>
                <a:moveTo>
                  <a:pt x="7426196" y="835628"/>
                </a:moveTo>
                <a:cubicBezTo>
                  <a:pt x="7424490" y="835068"/>
                  <a:pt x="7422860" y="835475"/>
                  <a:pt x="7421535" y="837819"/>
                </a:cubicBezTo>
                <a:cubicBezTo>
                  <a:pt x="7418682" y="845421"/>
                  <a:pt x="7420597" y="853982"/>
                  <a:pt x="7426425" y="859627"/>
                </a:cubicBezTo>
                <a:cubicBezTo>
                  <a:pt x="7430092" y="864111"/>
                  <a:pt x="7432130" y="854736"/>
                  <a:pt x="7435186" y="852086"/>
                </a:cubicBezTo>
                <a:lnTo>
                  <a:pt x="7442317" y="865946"/>
                </a:lnTo>
                <a:cubicBezTo>
                  <a:pt x="7445313" y="860891"/>
                  <a:pt x="7445964" y="854817"/>
                  <a:pt x="7444151" y="849233"/>
                </a:cubicBezTo>
                <a:cubicBezTo>
                  <a:pt x="7440871" y="848050"/>
                  <a:pt x="7437183" y="849212"/>
                  <a:pt x="7435186" y="852086"/>
                </a:cubicBezTo>
                <a:cubicBezTo>
                  <a:pt x="7438426" y="852310"/>
                  <a:pt x="7441625" y="851291"/>
                  <a:pt x="7444152" y="849232"/>
                </a:cubicBezTo>
                <a:cubicBezTo>
                  <a:pt x="7439710" y="846135"/>
                  <a:pt x="7435410" y="842792"/>
                  <a:pt x="7431315" y="839245"/>
                </a:cubicBezTo>
                <a:cubicBezTo>
                  <a:pt x="7429685" y="837717"/>
                  <a:pt x="7427903" y="836188"/>
                  <a:pt x="7426196" y="835628"/>
                </a:cubicBezTo>
                <a:close/>
                <a:moveTo>
                  <a:pt x="7370291" y="833882"/>
                </a:moveTo>
                <a:lnTo>
                  <a:pt x="7370391" y="833946"/>
                </a:lnTo>
                <a:lnTo>
                  <a:pt x="7371692" y="833932"/>
                </a:lnTo>
                <a:lnTo>
                  <a:pt x="7370787" y="834546"/>
                </a:lnTo>
                <a:lnTo>
                  <a:pt x="7370391" y="834150"/>
                </a:lnTo>
                <a:close/>
                <a:moveTo>
                  <a:pt x="10145617" y="832371"/>
                </a:moveTo>
                <a:lnTo>
                  <a:pt x="10137520" y="837770"/>
                </a:lnTo>
                <a:cubicBezTo>
                  <a:pt x="10140219" y="839625"/>
                  <a:pt x="10141906" y="842493"/>
                  <a:pt x="10145279" y="842999"/>
                </a:cubicBezTo>
                <a:cubicBezTo>
                  <a:pt x="10148653" y="843505"/>
                  <a:pt x="10150171" y="839794"/>
                  <a:pt x="10150171" y="836926"/>
                </a:cubicBezTo>
                <a:cubicBezTo>
                  <a:pt x="10150188" y="836690"/>
                  <a:pt x="10150188" y="836454"/>
                  <a:pt x="10150171" y="836217"/>
                </a:cubicBezTo>
                <a:cubicBezTo>
                  <a:pt x="10149969" y="833907"/>
                  <a:pt x="10147944" y="832169"/>
                  <a:pt x="10145617" y="832371"/>
                </a:cubicBezTo>
                <a:close/>
                <a:moveTo>
                  <a:pt x="4598633" y="822784"/>
                </a:moveTo>
                <a:cubicBezTo>
                  <a:pt x="4588671" y="829231"/>
                  <a:pt x="4595311" y="834701"/>
                  <a:pt x="4596481" y="840171"/>
                </a:cubicBezTo>
                <a:cubicBezTo>
                  <a:pt x="4598825" y="843297"/>
                  <a:pt x="4602735" y="845095"/>
                  <a:pt x="4606644" y="845056"/>
                </a:cubicBezTo>
                <a:lnTo>
                  <a:pt x="4611917" y="843884"/>
                </a:lnTo>
                <a:cubicBezTo>
                  <a:pt x="4609181" y="835893"/>
                  <a:pt x="4604690" y="828645"/>
                  <a:pt x="4598633" y="822784"/>
                </a:cubicBezTo>
                <a:close/>
                <a:moveTo>
                  <a:pt x="3579435" y="821221"/>
                </a:moveTo>
                <a:cubicBezTo>
                  <a:pt x="3580452" y="829094"/>
                  <a:pt x="3578809" y="837065"/>
                  <a:pt x="3574743" y="843884"/>
                </a:cubicBezTo>
                <a:cubicBezTo>
                  <a:pt x="3572455" y="846990"/>
                  <a:pt x="3572785" y="851308"/>
                  <a:pt x="3575522" y="854043"/>
                </a:cubicBezTo>
                <a:cubicBezTo>
                  <a:pt x="3578263" y="850370"/>
                  <a:pt x="3581253" y="846912"/>
                  <a:pt x="3584518" y="843688"/>
                </a:cubicBezTo>
                <a:cubicBezTo>
                  <a:pt x="3594879" y="835287"/>
                  <a:pt x="3595073" y="835483"/>
                  <a:pt x="3584518" y="824151"/>
                </a:cubicBezTo>
                <a:cubicBezTo>
                  <a:pt x="3583735" y="823174"/>
                  <a:pt x="3582367" y="822784"/>
                  <a:pt x="3579435" y="821221"/>
                </a:cubicBezTo>
                <a:close/>
                <a:moveTo>
                  <a:pt x="7363364" y="820648"/>
                </a:moveTo>
                <a:lnTo>
                  <a:pt x="7365908" y="821921"/>
                </a:lnTo>
                <a:lnTo>
                  <a:pt x="7365850" y="822165"/>
                </a:lnTo>
                <a:lnTo>
                  <a:pt x="7365197" y="822615"/>
                </a:lnTo>
                <a:lnTo>
                  <a:pt x="7362951" y="820988"/>
                </a:lnTo>
                <a:close/>
                <a:moveTo>
                  <a:pt x="10081440" y="819882"/>
                </a:moveTo>
                <a:lnTo>
                  <a:pt x="10081511" y="820011"/>
                </a:lnTo>
                <a:lnTo>
                  <a:pt x="10080272" y="820702"/>
                </a:lnTo>
                <a:lnTo>
                  <a:pt x="10080189" y="820580"/>
                </a:lnTo>
                <a:close/>
                <a:moveTo>
                  <a:pt x="7870208" y="817972"/>
                </a:moveTo>
                <a:cubicBezTo>
                  <a:pt x="7868170" y="817501"/>
                  <a:pt x="7866235" y="817826"/>
                  <a:pt x="7864452" y="819466"/>
                </a:cubicBezTo>
                <a:lnTo>
                  <a:pt x="7860019" y="828065"/>
                </a:lnTo>
                <a:lnTo>
                  <a:pt x="7859613" y="828036"/>
                </a:lnTo>
                <a:cubicBezTo>
                  <a:pt x="7858043" y="828158"/>
                  <a:pt x="7856495" y="828158"/>
                  <a:pt x="7854925" y="828036"/>
                </a:cubicBezTo>
                <a:cubicBezTo>
                  <a:pt x="7851411" y="826966"/>
                  <a:pt x="7849845" y="820049"/>
                  <a:pt x="7845929" y="820355"/>
                </a:cubicBezTo>
                <a:cubicBezTo>
                  <a:pt x="7844624" y="820457"/>
                  <a:pt x="7843057" y="821361"/>
                  <a:pt x="7841070" y="823552"/>
                </a:cubicBezTo>
                <a:cubicBezTo>
                  <a:pt x="7839644" y="825183"/>
                  <a:pt x="7836588" y="827628"/>
                  <a:pt x="7836588" y="827628"/>
                </a:cubicBezTo>
                <a:cubicBezTo>
                  <a:pt x="7840051" y="833743"/>
                  <a:pt x="7848609" y="834150"/>
                  <a:pt x="7853092" y="833743"/>
                </a:cubicBezTo>
                <a:cubicBezTo>
                  <a:pt x="7857574" y="833335"/>
                  <a:pt x="7863076" y="835374"/>
                  <a:pt x="7865113" y="828851"/>
                </a:cubicBezTo>
                <a:lnTo>
                  <a:pt x="7865114" y="828851"/>
                </a:lnTo>
                <a:cubicBezTo>
                  <a:pt x="7871023" y="828851"/>
                  <a:pt x="7877340" y="831501"/>
                  <a:pt x="7883248" y="826201"/>
                </a:cubicBezTo>
                <a:cubicBezTo>
                  <a:pt x="7878766" y="823042"/>
                  <a:pt x="7874283" y="818915"/>
                  <a:pt x="7870208" y="817972"/>
                </a:cubicBezTo>
                <a:close/>
                <a:moveTo>
                  <a:pt x="8233201" y="810253"/>
                </a:moveTo>
                <a:cubicBezTo>
                  <a:pt x="8230654" y="808571"/>
                  <a:pt x="8227088" y="808877"/>
                  <a:pt x="8222096" y="811934"/>
                </a:cubicBezTo>
                <a:lnTo>
                  <a:pt x="8238192" y="820494"/>
                </a:lnTo>
                <a:cubicBezTo>
                  <a:pt x="8237276" y="815603"/>
                  <a:pt x="8235748" y="811934"/>
                  <a:pt x="8233201" y="810253"/>
                </a:cubicBezTo>
                <a:close/>
                <a:moveTo>
                  <a:pt x="8171971" y="810099"/>
                </a:moveTo>
                <a:lnTo>
                  <a:pt x="8171971" y="819475"/>
                </a:lnTo>
                <a:lnTo>
                  <a:pt x="8157069" y="817985"/>
                </a:lnTo>
                <a:cubicBezTo>
                  <a:pt x="8152022" y="816428"/>
                  <a:pt x="8147201" y="814470"/>
                  <a:pt x="8143519" y="814088"/>
                </a:cubicBezTo>
                <a:cubicBezTo>
                  <a:pt x="8141064" y="813833"/>
                  <a:pt x="8139116" y="814279"/>
                  <a:pt x="8137944" y="816011"/>
                </a:cubicBezTo>
                <a:cubicBezTo>
                  <a:pt x="8125516" y="834558"/>
                  <a:pt x="8103305" y="808877"/>
                  <a:pt x="8094137" y="829259"/>
                </a:cubicBezTo>
                <a:lnTo>
                  <a:pt x="8074984" y="819679"/>
                </a:lnTo>
                <a:cubicBezTo>
                  <a:pt x="8054811" y="817845"/>
                  <a:pt x="8054608" y="817845"/>
                  <a:pt x="8055219" y="827832"/>
                </a:cubicBezTo>
                <a:lnTo>
                  <a:pt x="8055748" y="828512"/>
                </a:lnTo>
                <a:lnTo>
                  <a:pt x="8055219" y="828851"/>
                </a:lnTo>
                <a:lnTo>
                  <a:pt x="7932965" y="855552"/>
                </a:lnTo>
                <a:cubicBezTo>
                  <a:pt x="7945843" y="862176"/>
                  <a:pt x="7959535" y="867047"/>
                  <a:pt x="7973716" y="870023"/>
                </a:cubicBezTo>
                <a:lnTo>
                  <a:pt x="7962102" y="849641"/>
                </a:lnTo>
                <a:cubicBezTo>
                  <a:pt x="7977996" y="863704"/>
                  <a:pt x="7992666" y="853106"/>
                  <a:pt x="8002853" y="863704"/>
                </a:cubicBezTo>
                <a:cubicBezTo>
                  <a:pt x="8005910" y="853921"/>
                  <a:pt x="7994296" y="856978"/>
                  <a:pt x="7994296" y="849641"/>
                </a:cubicBezTo>
                <a:cubicBezTo>
                  <a:pt x="8009191" y="850986"/>
                  <a:pt x="8023800" y="854492"/>
                  <a:pt x="8037696" y="860036"/>
                </a:cubicBezTo>
                <a:lnTo>
                  <a:pt x="8029750" y="845157"/>
                </a:lnTo>
                <a:lnTo>
                  <a:pt x="8055198" y="849166"/>
                </a:lnTo>
                <a:lnTo>
                  <a:pt x="8055015" y="849233"/>
                </a:lnTo>
                <a:cubicBezTo>
                  <a:pt x="8059498" y="855144"/>
                  <a:pt x="8067445" y="861258"/>
                  <a:pt x="8072335" y="857793"/>
                </a:cubicBezTo>
                <a:lnTo>
                  <a:pt x="8066797" y="845330"/>
                </a:lnTo>
                <a:lnTo>
                  <a:pt x="8067241" y="844953"/>
                </a:lnTo>
                <a:lnTo>
                  <a:pt x="8079879" y="842780"/>
                </a:lnTo>
                <a:lnTo>
                  <a:pt x="8086649" y="845030"/>
                </a:lnTo>
                <a:cubicBezTo>
                  <a:pt x="8092799" y="849883"/>
                  <a:pt x="8097346" y="859781"/>
                  <a:pt x="8108196" y="851679"/>
                </a:cubicBezTo>
                <a:lnTo>
                  <a:pt x="8095299" y="839584"/>
                </a:lnTo>
                <a:lnTo>
                  <a:pt x="8095767" y="839450"/>
                </a:lnTo>
                <a:lnTo>
                  <a:pt x="8177269" y="823144"/>
                </a:lnTo>
                <a:cubicBezTo>
                  <a:pt x="8186234" y="811933"/>
                  <a:pt x="8203351" y="833538"/>
                  <a:pt x="8205999" y="820290"/>
                </a:cubicBezTo>
                <a:cubicBezTo>
                  <a:pt x="8207426" y="811118"/>
                  <a:pt x="8186438" y="815602"/>
                  <a:pt x="8176658" y="810099"/>
                </a:cubicBezTo>
                <a:cubicBezTo>
                  <a:pt x="8175150" y="809508"/>
                  <a:pt x="8173480" y="809508"/>
                  <a:pt x="8171971" y="810099"/>
                </a:cubicBezTo>
                <a:close/>
                <a:moveTo>
                  <a:pt x="7971883" y="809489"/>
                </a:moveTo>
                <a:cubicBezTo>
                  <a:pt x="7950672" y="807960"/>
                  <a:pt x="7929338" y="810222"/>
                  <a:pt x="7908922" y="816215"/>
                </a:cubicBezTo>
                <a:lnTo>
                  <a:pt x="7908921" y="816216"/>
                </a:lnTo>
                <a:lnTo>
                  <a:pt x="7908921" y="816214"/>
                </a:lnTo>
                <a:cubicBezTo>
                  <a:pt x="7900364" y="813768"/>
                  <a:pt x="7893231" y="813361"/>
                  <a:pt x="7889972" y="825182"/>
                </a:cubicBezTo>
                <a:lnTo>
                  <a:pt x="7908921" y="823552"/>
                </a:lnTo>
                <a:lnTo>
                  <a:pt x="7908921" y="823548"/>
                </a:lnTo>
                <a:lnTo>
                  <a:pt x="7908922" y="823552"/>
                </a:lnTo>
                <a:cubicBezTo>
                  <a:pt x="7930683" y="823470"/>
                  <a:pt x="7952159" y="818660"/>
                  <a:pt x="7971883" y="809489"/>
                </a:cubicBezTo>
                <a:close/>
                <a:moveTo>
                  <a:pt x="4612504" y="807155"/>
                </a:moveTo>
                <a:cubicBezTo>
                  <a:pt x="4612504" y="813895"/>
                  <a:pt x="4615303" y="818828"/>
                  <a:pt x="4618988" y="823175"/>
                </a:cubicBezTo>
                <a:lnTo>
                  <a:pt x="4630862" y="835674"/>
                </a:lnTo>
                <a:lnTo>
                  <a:pt x="4630862" y="835679"/>
                </a:lnTo>
                <a:lnTo>
                  <a:pt x="4634182" y="840563"/>
                </a:lnTo>
                <a:lnTo>
                  <a:pt x="4643956" y="840563"/>
                </a:lnTo>
                <a:lnTo>
                  <a:pt x="4634182" y="827278"/>
                </a:lnTo>
                <a:lnTo>
                  <a:pt x="4630973" y="835403"/>
                </a:lnTo>
                <a:lnTo>
                  <a:pt x="4634190" y="826692"/>
                </a:lnTo>
                <a:cubicBezTo>
                  <a:pt x="4624029" y="823956"/>
                  <a:pt x="4626962" y="807155"/>
                  <a:pt x="4612504" y="807155"/>
                </a:cubicBezTo>
                <a:close/>
                <a:moveTo>
                  <a:pt x="3539361" y="803833"/>
                </a:moveTo>
                <a:cubicBezTo>
                  <a:pt x="3546200" y="808326"/>
                  <a:pt x="3533497" y="815555"/>
                  <a:pt x="3547180" y="821611"/>
                </a:cubicBezTo>
                <a:cubicBezTo>
                  <a:pt x="3544832" y="813992"/>
                  <a:pt x="3551479" y="806372"/>
                  <a:pt x="3539361" y="803833"/>
                </a:cubicBezTo>
                <a:close/>
                <a:moveTo>
                  <a:pt x="10091935" y="802579"/>
                </a:moveTo>
                <a:lnTo>
                  <a:pt x="10091481" y="804327"/>
                </a:lnTo>
                <a:lnTo>
                  <a:pt x="10091427" y="804367"/>
                </a:lnTo>
                <a:lnTo>
                  <a:pt x="10091302" y="804200"/>
                </a:lnTo>
                <a:lnTo>
                  <a:pt x="10090842" y="803760"/>
                </a:lnTo>
                <a:close/>
                <a:moveTo>
                  <a:pt x="8268502" y="799116"/>
                </a:moveTo>
                <a:lnTo>
                  <a:pt x="8260403" y="807042"/>
                </a:lnTo>
                <a:lnTo>
                  <a:pt x="8255924" y="800817"/>
                </a:lnTo>
                <a:cubicBezTo>
                  <a:pt x="8250852" y="797578"/>
                  <a:pt x="8244204" y="802049"/>
                  <a:pt x="8237786" y="802966"/>
                </a:cubicBezTo>
                <a:lnTo>
                  <a:pt x="8260402" y="807042"/>
                </a:lnTo>
                <a:lnTo>
                  <a:pt x="8260606" y="807450"/>
                </a:lnTo>
                <a:cubicBezTo>
                  <a:pt x="8267533" y="807857"/>
                  <a:pt x="8271202" y="818048"/>
                  <a:pt x="8283631" y="811526"/>
                </a:cubicBezTo>
                <a:cubicBezTo>
                  <a:pt x="8275837" y="811373"/>
                  <a:pt x="8274576" y="797463"/>
                  <a:pt x="8268502" y="799116"/>
                </a:cubicBezTo>
                <a:close/>
                <a:moveTo>
                  <a:pt x="8277721" y="795629"/>
                </a:moveTo>
                <a:cubicBezTo>
                  <a:pt x="8287706" y="799501"/>
                  <a:pt x="8298097" y="808469"/>
                  <a:pt x="8309915" y="795629"/>
                </a:cubicBezTo>
                <a:close/>
                <a:moveTo>
                  <a:pt x="8228004" y="790329"/>
                </a:moveTo>
                <a:cubicBezTo>
                  <a:pt x="8219447" y="787475"/>
                  <a:pt x="8214557" y="793182"/>
                  <a:pt x="8204981" y="799705"/>
                </a:cubicBezTo>
                <a:cubicBezTo>
                  <a:pt x="8216594" y="799093"/>
                  <a:pt x="8226986" y="805207"/>
                  <a:pt x="8228004" y="790329"/>
                </a:cubicBezTo>
                <a:close/>
                <a:moveTo>
                  <a:pt x="10074164" y="786657"/>
                </a:moveTo>
                <a:lnTo>
                  <a:pt x="10075478" y="786657"/>
                </a:lnTo>
                <a:lnTo>
                  <a:pt x="10075421" y="786994"/>
                </a:lnTo>
                <a:lnTo>
                  <a:pt x="10074358" y="786994"/>
                </a:lnTo>
                <a:close/>
                <a:moveTo>
                  <a:pt x="8277110" y="780749"/>
                </a:moveTo>
                <a:cubicBezTo>
                  <a:pt x="8274053" y="780953"/>
                  <a:pt x="8270386" y="781972"/>
                  <a:pt x="8271404" y="785641"/>
                </a:cubicBezTo>
                <a:cubicBezTo>
                  <a:pt x="8272424" y="789310"/>
                  <a:pt x="8275276" y="789310"/>
                  <a:pt x="8278943" y="789310"/>
                </a:cubicBezTo>
                <a:cubicBezTo>
                  <a:pt x="8282612" y="789310"/>
                  <a:pt x="8284649" y="787475"/>
                  <a:pt x="8284649" y="784418"/>
                </a:cubicBezTo>
                <a:cubicBezTo>
                  <a:pt x="8283427" y="779730"/>
                  <a:pt x="8280166" y="780546"/>
                  <a:pt x="8277110" y="780749"/>
                </a:cubicBezTo>
                <a:close/>
                <a:moveTo>
                  <a:pt x="8312590" y="775323"/>
                </a:moveTo>
                <a:cubicBezTo>
                  <a:pt x="8308387" y="775756"/>
                  <a:pt x="8303599" y="777081"/>
                  <a:pt x="8297894" y="777081"/>
                </a:cubicBezTo>
                <a:cubicBezTo>
                  <a:pt x="8308284" y="779730"/>
                  <a:pt x="8311953" y="789921"/>
                  <a:pt x="8320917" y="784622"/>
                </a:cubicBezTo>
                <a:cubicBezTo>
                  <a:pt x="8322630" y="783195"/>
                  <a:pt x="8323648" y="781137"/>
                  <a:pt x="8323770" y="778915"/>
                </a:cubicBezTo>
                <a:cubicBezTo>
                  <a:pt x="8320409" y="775349"/>
                  <a:pt x="8316792" y="774890"/>
                  <a:pt x="8312590" y="775323"/>
                </a:cubicBezTo>
                <a:close/>
                <a:moveTo>
                  <a:pt x="8089960" y="773234"/>
                </a:moveTo>
                <a:lnTo>
                  <a:pt x="8075298" y="776203"/>
                </a:lnTo>
                <a:lnTo>
                  <a:pt x="8074984" y="775654"/>
                </a:lnTo>
                <a:cubicBezTo>
                  <a:pt x="8073456" y="773005"/>
                  <a:pt x="8071826" y="773005"/>
                  <a:pt x="8070145" y="773667"/>
                </a:cubicBezTo>
                <a:lnTo>
                  <a:pt x="8065263" y="775552"/>
                </a:lnTo>
                <a:lnTo>
                  <a:pt x="8054380" y="778712"/>
                </a:lnTo>
                <a:lnTo>
                  <a:pt x="8051567" y="789864"/>
                </a:lnTo>
                <a:lnTo>
                  <a:pt x="8050939" y="790126"/>
                </a:lnTo>
                <a:lnTo>
                  <a:pt x="8035862" y="796036"/>
                </a:lnTo>
                <a:lnTo>
                  <a:pt x="8031838" y="788240"/>
                </a:lnTo>
                <a:cubicBezTo>
                  <a:pt x="8030972" y="785132"/>
                  <a:pt x="8029240" y="782380"/>
                  <a:pt x="8022618" y="782583"/>
                </a:cubicBezTo>
                <a:cubicBezTo>
                  <a:pt x="8015996" y="782787"/>
                  <a:pt x="8016098" y="785794"/>
                  <a:pt x="8016913" y="788902"/>
                </a:cubicBezTo>
                <a:lnTo>
                  <a:pt x="8015489" y="795821"/>
                </a:lnTo>
                <a:lnTo>
                  <a:pt x="8003465" y="807247"/>
                </a:lnTo>
                <a:cubicBezTo>
                  <a:pt x="8009068" y="805616"/>
                  <a:pt x="8015079" y="806329"/>
                  <a:pt x="8020759" y="806253"/>
                </a:cubicBezTo>
                <a:lnTo>
                  <a:pt x="8034999" y="800921"/>
                </a:lnTo>
                <a:lnTo>
                  <a:pt x="8035861" y="800724"/>
                </a:lnTo>
                <a:cubicBezTo>
                  <a:pt x="8045031" y="802355"/>
                  <a:pt x="8055830" y="795017"/>
                  <a:pt x="8062757" y="798686"/>
                </a:cubicBezTo>
                <a:cubicBezTo>
                  <a:pt x="8069686" y="802355"/>
                  <a:pt x="8074576" y="798482"/>
                  <a:pt x="8074576" y="789922"/>
                </a:cubicBezTo>
                <a:lnTo>
                  <a:pt x="8074984" y="789922"/>
                </a:lnTo>
                <a:lnTo>
                  <a:pt x="8074890" y="789569"/>
                </a:lnTo>
                <a:lnTo>
                  <a:pt x="8079800" y="784295"/>
                </a:lnTo>
                <a:lnTo>
                  <a:pt x="8079874" y="784419"/>
                </a:lnTo>
                <a:cubicBezTo>
                  <a:pt x="8086883" y="786273"/>
                  <a:pt x="8094259" y="786273"/>
                  <a:pt x="8101268" y="784419"/>
                </a:cubicBezTo>
                <a:cubicBezTo>
                  <a:pt x="8098925" y="774941"/>
                  <a:pt x="8094748" y="772903"/>
                  <a:pt x="8089960" y="773234"/>
                </a:cubicBezTo>
                <a:close/>
                <a:moveTo>
                  <a:pt x="7445374" y="767094"/>
                </a:moveTo>
                <a:cubicBezTo>
                  <a:pt x="7444355" y="766279"/>
                  <a:pt x="7439872" y="768725"/>
                  <a:pt x="7439872" y="768725"/>
                </a:cubicBezTo>
                <a:cubicBezTo>
                  <a:pt x="7438120" y="775063"/>
                  <a:pt x="7441605" y="781667"/>
                  <a:pt x="7447819" y="783807"/>
                </a:cubicBezTo>
                <a:cubicBezTo>
                  <a:pt x="7449856" y="777693"/>
                  <a:pt x="7451894" y="771578"/>
                  <a:pt x="7445374" y="767094"/>
                </a:cubicBezTo>
                <a:close/>
                <a:moveTo>
                  <a:pt x="10132797" y="762028"/>
                </a:moveTo>
                <a:lnTo>
                  <a:pt x="10130773" y="783114"/>
                </a:lnTo>
                <a:lnTo>
                  <a:pt x="10131292" y="783114"/>
                </a:lnTo>
                <a:lnTo>
                  <a:pt x="10132123" y="794586"/>
                </a:lnTo>
                <a:cubicBezTo>
                  <a:pt x="10133472" y="796441"/>
                  <a:pt x="10134485" y="798297"/>
                  <a:pt x="10136340" y="794586"/>
                </a:cubicBezTo>
                <a:cubicBezTo>
                  <a:pt x="10138195" y="790875"/>
                  <a:pt x="10142243" y="787164"/>
                  <a:pt x="10136340" y="783115"/>
                </a:cubicBezTo>
                <a:lnTo>
                  <a:pt x="10136339" y="783114"/>
                </a:lnTo>
                <a:lnTo>
                  <a:pt x="10136340" y="783114"/>
                </a:lnTo>
                <a:lnTo>
                  <a:pt x="10134147" y="762028"/>
                </a:lnTo>
                <a:close/>
                <a:moveTo>
                  <a:pt x="11755828" y="756799"/>
                </a:moveTo>
                <a:lnTo>
                  <a:pt x="11753297" y="766246"/>
                </a:lnTo>
                <a:lnTo>
                  <a:pt x="11758527" y="771307"/>
                </a:lnTo>
                <a:cubicBezTo>
                  <a:pt x="11760214" y="768439"/>
                  <a:pt x="11765948" y="766584"/>
                  <a:pt x="11764262" y="763547"/>
                </a:cubicBezTo>
                <a:cubicBezTo>
                  <a:pt x="11762576" y="760511"/>
                  <a:pt x="11758696" y="758992"/>
                  <a:pt x="11755828" y="756799"/>
                </a:cubicBezTo>
                <a:close/>
                <a:moveTo>
                  <a:pt x="7735320" y="756699"/>
                </a:moveTo>
                <a:cubicBezTo>
                  <a:pt x="7732875" y="761590"/>
                  <a:pt x="7722891" y="761590"/>
                  <a:pt x="7726152" y="770355"/>
                </a:cubicBezTo>
                <a:cubicBezTo>
                  <a:pt x="7727822" y="771822"/>
                  <a:pt x="7730063" y="772495"/>
                  <a:pt x="7732264" y="772189"/>
                </a:cubicBezTo>
                <a:cubicBezTo>
                  <a:pt x="7739395" y="769743"/>
                  <a:pt x="7738173" y="763832"/>
                  <a:pt x="7735320" y="756699"/>
                </a:cubicBezTo>
                <a:close/>
                <a:moveTo>
                  <a:pt x="10087968" y="756077"/>
                </a:moveTo>
                <a:lnTo>
                  <a:pt x="10083804" y="761921"/>
                </a:lnTo>
                <a:lnTo>
                  <a:pt x="10084155" y="758254"/>
                </a:lnTo>
                <a:close/>
                <a:moveTo>
                  <a:pt x="8281186" y="753846"/>
                </a:moveTo>
                <a:cubicBezTo>
                  <a:pt x="8259994" y="759553"/>
                  <a:pt x="8237174" y="751400"/>
                  <a:pt x="8216798" y="762202"/>
                </a:cubicBezTo>
                <a:lnTo>
                  <a:pt x="8216847" y="762282"/>
                </a:lnTo>
                <a:lnTo>
                  <a:pt x="8182771" y="767094"/>
                </a:lnTo>
                <a:lnTo>
                  <a:pt x="8182771" y="767889"/>
                </a:lnTo>
                <a:lnTo>
                  <a:pt x="8182159" y="767093"/>
                </a:lnTo>
                <a:cubicBezTo>
                  <a:pt x="8175538" y="767807"/>
                  <a:pt x="8168304" y="765819"/>
                  <a:pt x="8161504" y="765743"/>
                </a:cubicBezTo>
                <a:cubicBezTo>
                  <a:pt x="8154704" y="765666"/>
                  <a:pt x="8148336" y="767501"/>
                  <a:pt x="8143446" y="775857"/>
                </a:cubicBezTo>
                <a:lnTo>
                  <a:pt x="8143446" y="775858"/>
                </a:lnTo>
                <a:lnTo>
                  <a:pt x="8128190" y="771247"/>
                </a:lnTo>
                <a:cubicBezTo>
                  <a:pt x="8123019" y="770508"/>
                  <a:pt x="8117569" y="771578"/>
                  <a:pt x="8111252" y="777488"/>
                </a:cubicBezTo>
                <a:lnTo>
                  <a:pt x="8143243" y="778906"/>
                </a:lnTo>
                <a:lnTo>
                  <a:pt x="8143242" y="778915"/>
                </a:lnTo>
                <a:lnTo>
                  <a:pt x="8143291" y="778908"/>
                </a:lnTo>
                <a:lnTo>
                  <a:pt x="8143446" y="778915"/>
                </a:lnTo>
                <a:lnTo>
                  <a:pt x="8143446" y="778886"/>
                </a:lnTo>
                <a:lnTo>
                  <a:pt x="8163159" y="776087"/>
                </a:lnTo>
                <a:cubicBezTo>
                  <a:pt x="8170036" y="776367"/>
                  <a:pt x="8176862" y="776367"/>
                  <a:pt x="8182771" y="771577"/>
                </a:cubicBezTo>
                <a:lnTo>
                  <a:pt x="8182771" y="771578"/>
                </a:lnTo>
                <a:cubicBezTo>
                  <a:pt x="8190106" y="770253"/>
                  <a:pt x="8197696" y="771323"/>
                  <a:pt x="8205261" y="771502"/>
                </a:cubicBezTo>
                <a:lnTo>
                  <a:pt x="8220296" y="767849"/>
                </a:lnTo>
                <a:lnTo>
                  <a:pt x="8220365" y="767960"/>
                </a:lnTo>
                <a:lnTo>
                  <a:pt x="8223421" y="767090"/>
                </a:lnTo>
                <a:lnTo>
                  <a:pt x="8227598" y="766075"/>
                </a:lnTo>
                <a:lnTo>
                  <a:pt x="8227581" y="766069"/>
                </a:lnTo>
                <a:lnTo>
                  <a:pt x="8255309" y="765769"/>
                </a:lnTo>
                <a:cubicBezTo>
                  <a:pt x="8264631" y="765056"/>
                  <a:pt x="8273545" y="762406"/>
                  <a:pt x="8281186" y="753846"/>
                </a:cubicBezTo>
                <a:close/>
                <a:moveTo>
                  <a:pt x="8470883" y="739986"/>
                </a:moveTo>
                <a:lnTo>
                  <a:pt x="8471726" y="740895"/>
                </a:lnTo>
                <a:lnTo>
                  <a:pt x="8470883" y="740597"/>
                </a:lnTo>
                <a:close/>
                <a:moveTo>
                  <a:pt x="4506392" y="737096"/>
                </a:moveTo>
                <a:lnTo>
                  <a:pt x="4507362" y="737408"/>
                </a:lnTo>
                <a:lnTo>
                  <a:pt x="4507160" y="737593"/>
                </a:lnTo>
                <a:close/>
                <a:moveTo>
                  <a:pt x="4497824" y="725437"/>
                </a:moveTo>
                <a:lnTo>
                  <a:pt x="4498047" y="725586"/>
                </a:lnTo>
                <a:lnTo>
                  <a:pt x="4498003" y="726235"/>
                </a:lnTo>
                <a:close/>
                <a:moveTo>
                  <a:pt x="8758793" y="712266"/>
                </a:moveTo>
                <a:lnTo>
                  <a:pt x="8759360" y="712266"/>
                </a:lnTo>
                <a:lnTo>
                  <a:pt x="8758793" y="712796"/>
                </a:lnTo>
                <a:close/>
                <a:moveTo>
                  <a:pt x="4186444" y="699897"/>
                </a:moveTo>
                <a:lnTo>
                  <a:pt x="4199732" y="732914"/>
                </a:lnTo>
                <a:lnTo>
                  <a:pt x="4199737" y="732910"/>
                </a:lnTo>
                <a:lnTo>
                  <a:pt x="4199735" y="732914"/>
                </a:lnTo>
                <a:cubicBezTo>
                  <a:pt x="4201884" y="738092"/>
                  <a:pt x="4203398" y="743660"/>
                  <a:pt x="4205841" y="748642"/>
                </a:cubicBezTo>
                <a:lnTo>
                  <a:pt x="4217409" y="760851"/>
                </a:lnTo>
                <a:lnTo>
                  <a:pt x="4225814" y="780975"/>
                </a:lnTo>
                <a:lnTo>
                  <a:pt x="4226795" y="781886"/>
                </a:lnTo>
                <a:lnTo>
                  <a:pt x="4263549" y="850982"/>
                </a:lnTo>
                <a:lnTo>
                  <a:pt x="4263528" y="851308"/>
                </a:lnTo>
                <a:cubicBezTo>
                  <a:pt x="4262937" y="858342"/>
                  <a:pt x="4268988" y="860686"/>
                  <a:pt x="4273097" y="864398"/>
                </a:cubicBezTo>
                <a:lnTo>
                  <a:pt x="4278371" y="858928"/>
                </a:lnTo>
                <a:lnTo>
                  <a:pt x="4264872" y="834239"/>
                </a:lnTo>
                <a:lnTo>
                  <a:pt x="4264891" y="833920"/>
                </a:lnTo>
                <a:cubicBezTo>
                  <a:pt x="4260099" y="823761"/>
                  <a:pt x="4256048" y="813162"/>
                  <a:pt x="4250320" y="803785"/>
                </a:cubicBezTo>
                <a:lnTo>
                  <a:pt x="4226795" y="781886"/>
                </a:lnTo>
                <a:lnTo>
                  <a:pt x="4226208" y="780780"/>
                </a:lnTo>
                <a:lnTo>
                  <a:pt x="4225814" y="780975"/>
                </a:lnTo>
                <a:lnTo>
                  <a:pt x="4221515" y="756750"/>
                </a:lnTo>
                <a:lnTo>
                  <a:pt x="4221515" y="756749"/>
                </a:lnTo>
                <a:cubicBezTo>
                  <a:pt x="4218583" y="745007"/>
                  <a:pt x="4213891" y="733852"/>
                  <a:pt x="4207246" y="723732"/>
                </a:cubicBezTo>
                <a:cubicBezTo>
                  <a:pt x="4205594" y="712420"/>
                  <a:pt x="4197387" y="703140"/>
                  <a:pt x="4186444" y="699897"/>
                </a:cubicBezTo>
                <a:close/>
                <a:moveTo>
                  <a:pt x="7551735" y="692903"/>
                </a:moveTo>
                <a:lnTo>
                  <a:pt x="7552347" y="693515"/>
                </a:lnTo>
                <a:lnTo>
                  <a:pt x="7559222" y="693515"/>
                </a:lnTo>
                <a:lnTo>
                  <a:pt x="7556422" y="736113"/>
                </a:lnTo>
                <a:lnTo>
                  <a:pt x="7558770" y="736384"/>
                </a:lnTo>
                <a:lnTo>
                  <a:pt x="7555606" y="736317"/>
                </a:lnTo>
                <a:cubicBezTo>
                  <a:pt x="7548129" y="751338"/>
                  <a:pt x="7543320" y="767542"/>
                  <a:pt x="7541344" y="784214"/>
                </a:cubicBezTo>
                <a:lnTo>
                  <a:pt x="7541232" y="788767"/>
                </a:lnTo>
                <a:lnTo>
                  <a:pt x="7538718" y="801099"/>
                </a:lnTo>
                <a:lnTo>
                  <a:pt x="7537065" y="805208"/>
                </a:lnTo>
                <a:lnTo>
                  <a:pt x="7537065" y="816418"/>
                </a:lnTo>
                <a:lnTo>
                  <a:pt x="7534297" y="827779"/>
                </a:lnTo>
                <a:lnTo>
                  <a:pt x="7536657" y="816418"/>
                </a:lnTo>
                <a:cubicBezTo>
                  <a:pt x="7523312" y="828097"/>
                  <a:pt x="7517973" y="846481"/>
                  <a:pt x="7523006" y="863500"/>
                </a:cubicBezTo>
                <a:lnTo>
                  <a:pt x="7523005" y="863500"/>
                </a:lnTo>
                <a:cubicBezTo>
                  <a:pt x="7522150" y="864009"/>
                  <a:pt x="7521314" y="864580"/>
                  <a:pt x="7520540" y="865212"/>
                </a:cubicBezTo>
                <a:cubicBezTo>
                  <a:pt x="7511799" y="872284"/>
                  <a:pt x="7510433" y="885105"/>
                  <a:pt x="7517503" y="893869"/>
                </a:cubicBezTo>
                <a:lnTo>
                  <a:pt x="7519790" y="886461"/>
                </a:lnTo>
                <a:lnTo>
                  <a:pt x="7517912" y="893870"/>
                </a:lnTo>
                <a:cubicBezTo>
                  <a:pt x="7517810" y="894827"/>
                  <a:pt x="7517810" y="895765"/>
                  <a:pt x="7517912" y="896723"/>
                </a:cubicBezTo>
                <a:cubicBezTo>
                  <a:pt x="7515997" y="897008"/>
                  <a:pt x="7514142" y="897640"/>
                  <a:pt x="7512431" y="898578"/>
                </a:cubicBezTo>
                <a:cubicBezTo>
                  <a:pt x="7504443" y="902939"/>
                  <a:pt x="7501510" y="912988"/>
                  <a:pt x="7505890" y="920977"/>
                </a:cubicBezTo>
                <a:cubicBezTo>
                  <a:pt x="7507622" y="924544"/>
                  <a:pt x="7510526" y="925207"/>
                  <a:pt x="7513557" y="924162"/>
                </a:cubicBezTo>
                <a:lnTo>
                  <a:pt x="7520351" y="918475"/>
                </a:lnTo>
                <a:lnTo>
                  <a:pt x="7520357" y="918532"/>
                </a:lnTo>
                <a:cubicBezTo>
                  <a:pt x="7523820" y="918532"/>
                  <a:pt x="7524432" y="923831"/>
                  <a:pt x="7530545" y="918532"/>
                </a:cubicBezTo>
                <a:lnTo>
                  <a:pt x="7532250" y="917913"/>
                </a:lnTo>
                <a:lnTo>
                  <a:pt x="7548346" y="916626"/>
                </a:lnTo>
                <a:lnTo>
                  <a:pt x="7534824" y="963372"/>
                </a:lnTo>
                <a:cubicBezTo>
                  <a:pt x="7534620" y="980595"/>
                  <a:pt x="7531003" y="994404"/>
                  <a:pt x="7523184" y="1004645"/>
                </a:cubicBezTo>
                <a:lnTo>
                  <a:pt x="7486639" y="1024351"/>
                </a:lnTo>
                <a:lnTo>
                  <a:pt x="7481236" y="1006785"/>
                </a:lnTo>
                <a:cubicBezTo>
                  <a:pt x="7477772" y="1014938"/>
                  <a:pt x="7471965" y="1020186"/>
                  <a:pt x="7465929" y="1024823"/>
                </a:cubicBezTo>
                <a:lnTo>
                  <a:pt x="7457817" y="1031810"/>
                </a:lnTo>
                <a:lnTo>
                  <a:pt x="7450468" y="1033689"/>
                </a:lnTo>
                <a:cubicBezTo>
                  <a:pt x="7423368" y="1041231"/>
                  <a:pt x="7395861" y="1046326"/>
                  <a:pt x="7368965" y="1054071"/>
                </a:cubicBezTo>
                <a:lnTo>
                  <a:pt x="7362159" y="1052928"/>
                </a:lnTo>
                <a:lnTo>
                  <a:pt x="7361324" y="1051117"/>
                </a:lnTo>
                <a:lnTo>
                  <a:pt x="7360580" y="1050983"/>
                </a:lnTo>
                <a:lnTo>
                  <a:pt x="7357759" y="1047142"/>
                </a:lnTo>
                <a:cubicBezTo>
                  <a:pt x="7356943" y="1044288"/>
                  <a:pt x="7355924" y="1040212"/>
                  <a:pt x="7355518" y="1038173"/>
                </a:cubicBezTo>
                <a:cubicBezTo>
                  <a:pt x="7355110" y="1036135"/>
                  <a:pt x="7353887" y="1034097"/>
                  <a:pt x="7353887" y="1032059"/>
                </a:cubicBezTo>
                <a:cubicBezTo>
                  <a:pt x="7352257" y="1019626"/>
                  <a:pt x="7349201" y="1006989"/>
                  <a:pt x="7334938" y="1004543"/>
                </a:cubicBezTo>
                <a:cubicBezTo>
                  <a:pt x="7315887" y="1000671"/>
                  <a:pt x="7300360" y="986913"/>
                  <a:pt x="7294187" y="968467"/>
                </a:cubicBezTo>
                <a:lnTo>
                  <a:pt x="7287150" y="965765"/>
                </a:lnTo>
                <a:lnTo>
                  <a:pt x="7282547" y="960085"/>
                </a:lnTo>
                <a:lnTo>
                  <a:pt x="7275545" y="961072"/>
                </a:lnTo>
                <a:lnTo>
                  <a:pt x="7270346" y="958888"/>
                </a:lnTo>
                <a:cubicBezTo>
                  <a:pt x="7268268" y="958378"/>
                  <a:pt x="7266109" y="958378"/>
                  <a:pt x="7264030" y="958888"/>
                </a:cubicBezTo>
                <a:lnTo>
                  <a:pt x="7261898" y="958698"/>
                </a:lnTo>
                <a:lnTo>
                  <a:pt x="7257985" y="950870"/>
                </a:lnTo>
                <a:lnTo>
                  <a:pt x="7259955" y="942989"/>
                </a:lnTo>
                <a:lnTo>
                  <a:pt x="7260146" y="941764"/>
                </a:lnTo>
                <a:lnTo>
                  <a:pt x="7267698" y="933894"/>
                </a:lnTo>
                <a:cubicBezTo>
                  <a:pt x="7268055" y="930149"/>
                  <a:pt x="7267189" y="925869"/>
                  <a:pt x="7268309" y="922404"/>
                </a:cubicBezTo>
                <a:lnTo>
                  <a:pt x="7268089" y="922416"/>
                </a:lnTo>
                <a:lnTo>
                  <a:pt x="7268105" y="922404"/>
                </a:lnTo>
                <a:lnTo>
                  <a:pt x="7268105" y="917513"/>
                </a:lnTo>
                <a:lnTo>
                  <a:pt x="7268103" y="917511"/>
                </a:lnTo>
                <a:lnTo>
                  <a:pt x="7268105" y="917512"/>
                </a:lnTo>
                <a:lnTo>
                  <a:pt x="7269735" y="902837"/>
                </a:lnTo>
                <a:lnTo>
                  <a:pt x="7282980" y="907321"/>
                </a:lnTo>
                <a:lnTo>
                  <a:pt x="7287055" y="899168"/>
                </a:lnTo>
                <a:lnTo>
                  <a:pt x="7287056" y="899169"/>
                </a:lnTo>
                <a:lnTo>
                  <a:pt x="7282981" y="907321"/>
                </a:lnTo>
                <a:cubicBezTo>
                  <a:pt x="7283591" y="912417"/>
                  <a:pt x="7286648" y="917105"/>
                  <a:pt x="7291334" y="916493"/>
                </a:cubicBezTo>
                <a:cubicBezTo>
                  <a:pt x="7296020" y="915882"/>
                  <a:pt x="7297651" y="911805"/>
                  <a:pt x="7297651" y="907525"/>
                </a:cubicBezTo>
                <a:lnTo>
                  <a:pt x="7297651" y="893054"/>
                </a:lnTo>
                <a:lnTo>
                  <a:pt x="7297646" y="893056"/>
                </a:lnTo>
                <a:lnTo>
                  <a:pt x="7297651" y="893053"/>
                </a:lnTo>
                <a:cubicBezTo>
                  <a:pt x="7300932" y="891484"/>
                  <a:pt x="7302928" y="888121"/>
                  <a:pt x="7302745" y="884493"/>
                </a:cubicBezTo>
                <a:lnTo>
                  <a:pt x="7308042" y="878175"/>
                </a:lnTo>
                <a:lnTo>
                  <a:pt x="7306819" y="878175"/>
                </a:lnTo>
                <a:lnTo>
                  <a:pt x="7306452" y="877767"/>
                </a:lnTo>
                <a:lnTo>
                  <a:pt x="7309060" y="877767"/>
                </a:lnTo>
                <a:lnTo>
                  <a:pt x="7312932" y="877767"/>
                </a:lnTo>
                <a:cubicBezTo>
                  <a:pt x="7310895" y="887754"/>
                  <a:pt x="7315785" y="887143"/>
                  <a:pt x="7322305" y="884086"/>
                </a:cubicBezTo>
                <a:lnTo>
                  <a:pt x="7322305" y="882874"/>
                </a:lnTo>
                <a:lnTo>
                  <a:pt x="7322508" y="883066"/>
                </a:lnTo>
                <a:cubicBezTo>
                  <a:pt x="7326788" y="883678"/>
                  <a:pt x="7329641" y="882455"/>
                  <a:pt x="7331755" y="880290"/>
                </a:cubicBezTo>
                <a:lnTo>
                  <a:pt x="7336171" y="872552"/>
                </a:lnTo>
                <a:lnTo>
                  <a:pt x="7336568" y="872876"/>
                </a:lnTo>
                <a:cubicBezTo>
                  <a:pt x="7337180" y="867373"/>
                  <a:pt x="7335957" y="861055"/>
                  <a:pt x="7344108" y="859628"/>
                </a:cubicBezTo>
                <a:lnTo>
                  <a:pt x="7343871" y="858062"/>
                </a:lnTo>
                <a:lnTo>
                  <a:pt x="7347110" y="849800"/>
                </a:lnTo>
                <a:lnTo>
                  <a:pt x="7347824" y="850053"/>
                </a:lnTo>
                <a:lnTo>
                  <a:pt x="7344310" y="859016"/>
                </a:lnTo>
                <a:cubicBezTo>
                  <a:pt x="7344412" y="860239"/>
                  <a:pt x="7344412" y="861462"/>
                  <a:pt x="7344310" y="862685"/>
                </a:cubicBezTo>
                <a:cubicBezTo>
                  <a:pt x="7341661" y="865742"/>
                  <a:pt x="7342883" y="866354"/>
                  <a:pt x="7345736" y="869003"/>
                </a:cubicBezTo>
                <a:cubicBezTo>
                  <a:pt x="7360203" y="882456"/>
                  <a:pt x="7368353" y="860035"/>
                  <a:pt x="7380579" y="862074"/>
                </a:cubicBezTo>
                <a:lnTo>
                  <a:pt x="7380631" y="861905"/>
                </a:lnTo>
                <a:lnTo>
                  <a:pt x="7392652" y="862838"/>
                </a:lnTo>
                <a:cubicBezTo>
                  <a:pt x="7396116" y="861666"/>
                  <a:pt x="7398816" y="858813"/>
                  <a:pt x="7400547" y="853717"/>
                </a:cubicBezTo>
                <a:lnTo>
                  <a:pt x="7399796" y="853717"/>
                </a:lnTo>
                <a:lnTo>
                  <a:pt x="7400547" y="853309"/>
                </a:lnTo>
                <a:lnTo>
                  <a:pt x="7408531" y="849232"/>
                </a:lnTo>
                <a:lnTo>
                  <a:pt x="7410124" y="849232"/>
                </a:lnTo>
                <a:lnTo>
                  <a:pt x="7409790" y="848590"/>
                </a:lnTo>
                <a:lnTo>
                  <a:pt x="7410125" y="848418"/>
                </a:lnTo>
                <a:lnTo>
                  <a:pt x="7409701" y="848418"/>
                </a:lnTo>
                <a:lnTo>
                  <a:pt x="7405031" y="839449"/>
                </a:lnTo>
                <a:lnTo>
                  <a:pt x="7403930" y="839493"/>
                </a:lnTo>
                <a:lnTo>
                  <a:pt x="7405030" y="838634"/>
                </a:lnTo>
                <a:lnTo>
                  <a:pt x="7410124" y="834354"/>
                </a:lnTo>
                <a:lnTo>
                  <a:pt x="7434574" y="809896"/>
                </a:lnTo>
                <a:cubicBezTo>
                  <a:pt x="7434778" y="806839"/>
                  <a:pt x="7435594" y="804597"/>
                  <a:pt x="7438854" y="806023"/>
                </a:cubicBezTo>
                <a:lnTo>
                  <a:pt x="7439549" y="806091"/>
                </a:lnTo>
                <a:lnTo>
                  <a:pt x="7440892" y="817029"/>
                </a:lnTo>
                <a:lnTo>
                  <a:pt x="7451487" y="807246"/>
                </a:lnTo>
                <a:lnTo>
                  <a:pt x="7439549" y="806091"/>
                </a:lnTo>
                <a:lnTo>
                  <a:pt x="7439466" y="805412"/>
                </a:lnTo>
                <a:lnTo>
                  <a:pt x="7438854" y="806023"/>
                </a:lnTo>
                <a:cubicBezTo>
                  <a:pt x="7436816" y="800622"/>
                  <a:pt x="7434473" y="795833"/>
                  <a:pt x="7430932" y="793285"/>
                </a:cubicBezTo>
                <a:cubicBezTo>
                  <a:pt x="7427392" y="790737"/>
                  <a:pt x="7422655" y="790431"/>
                  <a:pt x="7415829" y="793998"/>
                </a:cubicBezTo>
                <a:cubicBezTo>
                  <a:pt x="7415829" y="794202"/>
                  <a:pt x="7415829" y="794405"/>
                  <a:pt x="7415829" y="794609"/>
                </a:cubicBezTo>
                <a:cubicBezTo>
                  <a:pt x="7415727" y="800581"/>
                  <a:pt x="7410796" y="805330"/>
                  <a:pt x="7404827" y="805208"/>
                </a:cubicBezTo>
                <a:lnTo>
                  <a:pt x="7403209" y="806317"/>
                </a:lnTo>
                <a:lnTo>
                  <a:pt x="7404827" y="804597"/>
                </a:lnTo>
                <a:cubicBezTo>
                  <a:pt x="7397695" y="804597"/>
                  <a:pt x="7398511" y="792979"/>
                  <a:pt x="7390156" y="794610"/>
                </a:cubicBezTo>
                <a:lnTo>
                  <a:pt x="7394412" y="812346"/>
                </a:lnTo>
                <a:lnTo>
                  <a:pt x="7393823" y="812749"/>
                </a:lnTo>
                <a:lnTo>
                  <a:pt x="7393823" y="814593"/>
                </a:lnTo>
                <a:lnTo>
                  <a:pt x="7389291" y="815119"/>
                </a:lnTo>
                <a:lnTo>
                  <a:pt x="7385998" y="819271"/>
                </a:lnTo>
                <a:lnTo>
                  <a:pt x="7381802" y="819271"/>
                </a:lnTo>
                <a:lnTo>
                  <a:pt x="7382150" y="820169"/>
                </a:lnTo>
                <a:lnTo>
                  <a:pt x="7381190" y="818863"/>
                </a:lnTo>
                <a:lnTo>
                  <a:pt x="7380579" y="817974"/>
                </a:lnTo>
                <a:lnTo>
                  <a:pt x="7380579" y="814584"/>
                </a:lnTo>
                <a:lnTo>
                  <a:pt x="7384167" y="804116"/>
                </a:lnTo>
                <a:lnTo>
                  <a:pt x="7387506" y="801131"/>
                </a:lnTo>
                <a:cubicBezTo>
                  <a:pt x="7387506" y="801131"/>
                  <a:pt x="7387506" y="800316"/>
                  <a:pt x="7387506" y="798889"/>
                </a:cubicBezTo>
                <a:cubicBezTo>
                  <a:pt x="7387486" y="797503"/>
                  <a:pt x="7386896" y="796178"/>
                  <a:pt x="7385877" y="795220"/>
                </a:cubicBezTo>
                <a:lnTo>
                  <a:pt x="7377664" y="791797"/>
                </a:lnTo>
                <a:lnTo>
                  <a:pt x="7379153" y="790941"/>
                </a:lnTo>
                <a:cubicBezTo>
                  <a:pt x="7401566" y="780138"/>
                  <a:pt x="7421941" y="768113"/>
                  <a:pt x="7442317" y="756699"/>
                </a:cubicBezTo>
                <a:cubicBezTo>
                  <a:pt x="7449958" y="752623"/>
                  <a:pt x="7458720" y="749311"/>
                  <a:pt x="7466284" y="744470"/>
                </a:cubicBezTo>
                <a:lnTo>
                  <a:pt x="7478970" y="728296"/>
                </a:lnTo>
                <a:lnTo>
                  <a:pt x="7478995" y="728572"/>
                </a:lnTo>
                <a:cubicBezTo>
                  <a:pt x="7484291" y="732648"/>
                  <a:pt x="7488774" y="728775"/>
                  <a:pt x="7493460" y="726941"/>
                </a:cubicBezTo>
                <a:cubicBezTo>
                  <a:pt x="7493623" y="726778"/>
                  <a:pt x="7493786" y="726595"/>
                  <a:pt x="7493929" y="726411"/>
                </a:cubicBezTo>
                <a:lnTo>
                  <a:pt x="7493851" y="725722"/>
                </a:lnTo>
                <a:lnTo>
                  <a:pt x="7522395" y="711044"/>
                </a:lnTo>
                <a:cubicBezTo>
                  <a:pt x="7522415" y="711023"/>
                  <a:pt x="7522415" y="711023"/>
                  <a:pt x="7522435" y="711003"/>
                </a:cubicBezTo>
                <a:lnTo>
                  <a:pt x="7522434" y="710649"/>
                </a:lnTo>
                <a:close/>
                <a:moveTo>
                  <a:pt x="7549433" y="690600"/>
                </a:moveTo>
                <a:lnTo>
                  <a:pt x="7551735" y="692903"/>
                </a:lnTo>
                <a:lnTo>
                  <a:pt x="7549176" y="690650"/>
                </a:lnTo>
                <a:close/>
                <a:moveTo>
                  <a:pt x="7531082" y="688166"/>
                </a:moveTo>
                <a:lnTo>
                  <a:pt x="7530723" y="692853"/>
                </a:lnTo>
                <a:lnTo>
                  <a:pt x="7529616" y="693566"/>
                </a:lnTo>
                <a:close/>
                <a:moveTo>
                  <a:pt x="11737778" y="686418"/>
                </a:moveTo>
                <a:lnTo>
                  <a:pt x="11737778" y="700796"/>
                </a:lnTo>
                <a:lnTo>
                  <a:pt x="11736513" y="698300"/>
                </a:lnTo>
                <a:close/>
                <a:moveTo>
                  <a:pt x="11706542" y="678866"/>
                </a:moveTo>
                <a:lnTo>
                  <a:pt x="11708188" y="678866"/>
                </a:lnTo>
                <a:lnTo>
                  <a:pt x="11711297" y="717327"/>
                </a:lnTo>
                <a:lnTo>
                  <a:pt x="11712773" y="719574"/>
                </a:lnTo>
                <a:lnTo>
                  <a:pt x="11711803" y="719182"/>
                </a:lnTo>
                <a:lnTo>
                  <a:pt x="11709948" y="723568"/>
                </a:lnTo>
                <a:lnTo>
                  <a:pt x="11712274" y="734304"/>
                </a:lnTo>
                <a:lnTo>
                  <a:pt x="11711634" y="739425"/>
                </a:lnTo>
                <a:lnTo>
                  <a:pt x="11709143" y="743041"/>
                </a:lnTo>
                <a:lnTo>
                  <a:pt x="11705899" y="741112"/>
                </a:lnTo>
                <a:cubicBezTo>
                  <a:pt x="11704886" y="733977"/>
                  <a:pt x="11705393" y="726689"/>
                  <a:pt x="11707755" y="719857"/>
                </a:cubicBezTo>
                <a:cubicBezTo>
                  <a:pt x="11708259" y="718035"/>
                  <a:pt x="11708597" y="716180"/>
                  <a:pt x="11708766" y="714291"/>
                </a:cubicBezTo>
                <a:close/>
                <a:moveTo>
                  <a:pt x="7771793" y="653159"/>
                </a:moveTo>
                <a:lnTo>
                  <a:pt x="7771793" y="668853"/>
                </a:lnTo>
                <a:lnTo>
                  <a:pt x="7781981" y="683935"/>
                </a:lnTo>
                <a:cubicBezTo>
                  <a:pt x="7777701" y="670687"/>
                  <a:pt x="7778109" y="660904"/>
                  <a:pt x="7771793" y="653159"/>
                </a:cubicBezTo>
                <a:close/>
                <a:moveTo>
                  <a:pt x="10133743" y="628935"/>
                </a:moveTo>
                <a:lnTo>
                  <a:pt x="10134315" y="628935"/>
                </a:lnTo>
                <a:lnTo>
                  <a:pt x="10134610" y="629142"/>
                </a:lnTo>
                <a:close/>
                <a:moveTo>
                  <a:pt x="3770026" y="621881"/>
                </a:moveTo>
                <a:lnTo>
                  <a:pt x="3768307" y="627610"/>
                </a:lnTo>
                <a:lnTo>
                  <a:pt x="3770665" y="629721"/>
                </a:lnTo>
                <a:lnTo>
                  <a:pt x="3763392" y="630236"/>
                </a:lnTo>
                <a:lnTo>
                  <a:pt x="3757009" y="626438"/>
                </a:lnTo>
                <a:cubicBezTo>
                  <a:pt x="3759351" y="624093"/>
                  <a:pt x="3762674" y="624093"/>
                  <a:pt x="3765602" y="624093"/>
                </a:cubicBezTo>
                <a:close/>
                <a:moveTo>
                  <a:pt x="4154392" y="614324"/>
                </a:moveTo>
                <a:cubicBezTo>
                  <a:pt x="4152828" y="614715"/>
                  <a:pt x="4151656" y="617059"/>
                  <a:pt x="4150484" y="619013"/>
                </a:cubicBezTo>
                <a:cubicBezTo>
                  <a:pt x="4149312" y="620967"/>
                  <a:pt x="4150093" y="623702"/>
                  <a:pt x="4152438" y="623507"/>
                </a:cubicBezTo>
                <a:cubicBezTo>
                  <a:pt x="4154785" y="623311"/>
                  <a:pt x="4156933" y="620967"/>
                  <a:pt x="4160254" y="618818"/>
                </a:cubicBezTo>
                <a:cubicBezTo>
                  <a:pt x="4157518" y="616669"/>
                  <a:pt x="4155957" y="613934"/>
                  <a:pt x="4154392" y="614324"/>
                </a:cubicBezTo>
                <a:close/>
                <a:moveTo>
                  <a:pt x="3790121" y="609699"/>
                </a:moveTo>
                <a:lnTo>
                  <a:pt x="3790045" y="610860"/>
                </a:lnTo>
                <a:lnTo>
                  <a:pt x="3789594" y="610787"/>
                </a:lnTo>
                <a:lnTo>
                  <a:pt x="3789594" y="609737"/>
                </a:lnTo>
                <a:close/>
                <a:moveTo>
                  <a:pt x="10137014" y="608186"/>
                </a:moveTo>
                <a:lnTo>
                  <a:pt x="10132524" y="628645"/>
                </a:lnTo>
                <a:lnTo>
                  <a:pt x="10131616" y="628429"/>
                </a:lnTo>
                <a:lnTo>
                  <a:pt x="10131616" y="645297"/>
                </a:lnTo>
                <a:cubicBezTo>
                  <a:pt x="10131280" y="649177"/>
                  <a:pt x="10126894" y="656093"/>
                  <a:pt x="10132460" y="656599"/>
                </a:cubicBezTo>
                <a:cubicBezTo>
                  <a:pt x="10138026" y="657105"/>
                  <a:pt x="10138026" y="650189"/>
                  <a:pt x="10136171" y="645297"/>
                </a:cubicBezTo>
                <a:lnTo>
                  <a:pt x="10131619" y="645297"/>
                </a:lnTo>
                <a:lnTo>
                  <a:pt x="10135159" y="644117"/>
                </a:lnTo>
                <a:lnTo>
                  <a:pt x="10135159" y="629526"/>
                </a:lnTo>
                <a:lnTo>
                  <a:pt x="10136002" y="630116"/>
                </a:lnTo>
                <a:cubicBezTo>
                  <a:pt x="10139207" y="623368"/>
                  <a:pt x="10143761" y="616790"/>
                  <a:pt x="10137014" y="608186"/>
                </a:cubicBezTo>
                <a:close/>
                <a:moveTo>
                  <a:pt x="11743852" y="594354"/>
                </a:moveTo>
                <a:cubicBezTo>
                  <a:pt x="11740984" y="600225"/>
                  <a:pt x="11740309" y="606989"/>
                  <a:pt x="11742333" y="613247"/>
                </a:cubicBezTo>
                <a:cubicBezTo>
                  <a:pt x="11743683" y="618476"/>
                  <a:pt x="11732550" y="626573"/>
                  <a:pt x="11745539" y="630115"/>
                </a:cubicBezTo>
                <a:lnTo>
                  <a:pt x="11745539" y="613247"/>
                </a:lnTo>
                <a:cubicBezTo>
                  <a:pt x="11746212" y="607006"/>
                  <a:pt x="11748405" y="600596"/>
                  <a:pt x="11743852" y="594354"/>
                </a:cubicBezTo>
                <a:close/>
                <a:moveTo>
                  <a:pt x="7797493" y="589261"/>
                </a:moveTo>
                <a:lnTo>
                  <a:pt x="7797059" y="589771"/>
                </a:lnTo>
                <a:lnTo>
                  <a:pt x="7796601" y="589771"/>
                </a:lnTo>
                <a:close/>
                <a:moveTo>
                  <a:pt x="10107159" y="588450"/>
                </a:moveTo>
                <a:cubicBezTo>
                  <a:pt x="10097375" y="593511"/>
                  <a:pt x="10101761" y="601439"/>
                  <a:pt x="10102942" y="608861"/>
                </a:cubicBezTo>
                <a:cubicBezTo>
                  <a:pt x="10104966" y="602620"/>
                  <a:pt x="10117279" y="598234"/>
                  <a:pt x="10107159" y="588450"/>
                </a:cubicBezTo>
                <a:close/>
                <a:moveTo>
                  <a:pt x="11714353" y="587965"/>
                </a:moveTo>
                <a:cubicBezTo>
                  <a:pt x="11711928" y="588155"/>
                  <a:pt x="11709356" y="590474"/>
                  <a:pt x="11706235" y="592836"/>
                </a:cubicBezTo>
                <a:cubicBezTo>
                  <a:pt x="11705055" y="599617"/>
                  <a:pt x="11708766" y="606314"/>
                  <a:pt x="11715175" y="608861"/>
                </a:cubicBezTo>
                <a:cubicBezTo>
                  <a:pt x="11724960" y="612235"/>
                  <a:pt x="11713320" y="622525"/>
                  <a:pt x="11720910" y="625730"/>
                </a:cubicBezTo>
                <a:cubicBezTo>
                  <a:pt x="11724116" y="625730"/>
                  <a:pt x="11724960" y="623706"/>
                  <a:pt x="11724622" y="620501"/>
                </a:cubicBezTo>
                <a:cubicBezTo>
                  <a:pt x="11726309" y="612184"/>
                  <a:pt x="11725296" y="603514"/>
                  <a:pt x="11721585" y="595872"/>
                </a:cubicBezTo>
                <a:cubicBezTo>
                  <a:pt x="11719055" y="589715"/>
                  <a:pt x="11716778" y="587775"/>
                  <a:pt x="11714353" y="587965"/>
                </a:cubicBezTo>
                <a:close/>
                <a:moveTo>
                  <a:pt x="7810994" y="585550"/>
                </a:moveTo>
                <a:lnTo>
                  <a:pt x="7811296" y="586556"/>
                </a:lnTo>
                <a:lnTo>
                  <a:pt x="7810773" y="585612"/>
                </a:lnTo>
                <a:close/>
                <a:moveTo>
                  <a:pt x="3855719" y="581239"/>
                </a:moveTo>
                <a:lnTo>
                  <a:pt x="3855730" y="581331"/>
                </a:lnTo>
                <a:lnTo>
                  <a:pt x="3855677" y="581345"/>
                </a:lnTo>
                <a:close/>
                <a:moveTo>
                  <a:pt x="4470245" y="569194"/>
                </a:moveTo>
                <a:cubicBezTo>
                  <a:pt x="4468877" y="568999"/>
                  <a:pt x="4465562" y="571148"/>
                  <a:pt x="4465562" y="572711"/>
                </a:cubicBezTo>
                <a:cubicBezTo>
                  <a:pt x="4462252" y="581698"/>
                  <a:pt x="4470441" y="583651"/>
                  <a:pt x="4475340" y="587754"/>
                </a:cubicBezTo>
                <a:lnTo>
                  <a:pt x="4479443" y="583261"/>
                </a:lnTo>
                <a:cubicBezTo>
                  <a:pt x="4475734" y="579158"/>
                  <a:pt x="4477884" y="570366"/>
                  <a:pt x="4470245" y="569194"/>
                </a:cubicBezTo>
                <a:close/>
                <a:moveTo>
                  <a:pt x="11741490" y="553700"/>
                </a:moveTo>
                <a:cubicBezTo>
                  <a:pt x="11736767" y="553362"/>
                  <a:pt x="11732550" y="553025"/>
                  <a:pt x="11734405" y="559941"/>
                </a:cubicBezTo>
                <a:cubicBezTo>
                  <a:pt x="11736260" y="566858"/>
                  <a:pt x="11738284" y="559098"/>
                  <a:pt x="11744356" y="559941"/>
                </a:cubicBezTo>
                <a:cubicBezTo>
                  <a:pt x="11742501" y="559604"/>
                  <a:pt x="11744525" y="568882"/>
                  <a:pt x="11746718" y="559941"/>
                </a:cubicBezTo>
                <a:cubicBezTo>
                  <a:pt x="11747731" y="556399"/>
                  <a:pt x="11746212" y="554037"/>
                  <a:pt x="11741490" y="553700"/>
                </a:cubicBezTo>
                <a:close/>
                <a:moveTo>
                  <a:pt x="3569676" y="552784"/>
                </a:moveTo>
                <a:lnTo>
                  <a:pt x="3546619" y="563920"/>
                </a:lnTo>
                <a:cubicBezTo>
                  <a:pt x="3545838" y="568804"/>
                  <a:pt x="3547011" y="570367"/>
                  <a:pt x="3552288" y="569390"/>
                </a:cubicBezTo>
                <a:cubicBezTo>
                  <a:pt x="3561080" y="568609"/>
                  <a:pt x="3565964" y="563334"/>
                  <a:pt x="3569676" y="552784"/>
                </a:cubicBezTo>
                <a:close/>
                <a:moveTo>
                  <a:pt x="3936519" y="551530"/>
                </a:moveTo>
                <a:lnTo>
                  <a:pt x="3936140" y="551803"/>
                </a:lnTo>
                <a:lnTo>
                  <a:pt x="3936140" y="551583"/>
                </a:lnTo>
                <a:close/>
                <a:moveTo>
                  <a:pt x="3926750" y="547065"/>
                </a:moveTo>
                <a:lnTo>
                  <a:pt x="3926800" y="547631"/>
                </a:lnTo>
                <a:lnTo>
                  <a:pt x="3926750" y="547622"/>
                </a:lnTo>
                <a:close/>
                <a:moveTo>
                  <a:pt x="3926750" y="542038"/>
                </a:moveTo>
                <a:lnTo>
                  <a:pt x="3927144" y="542038"/>
                </a:lnTo>
                <a:lnTo>
                  <a:pt x="3926750" y="542431"/>
                </a:lnTo>
                <a:close/>
                <a:moveTo>
                  <a:pt x="3925970" y="541408"/>
                </a:moveTo>
                <a:lnTo>
                  <a:pt x="3925970" y="542020"/>
                </a:lnTo>
                <a:lnTo>
                  <a:pt x="3925490" y="542129"/>
                </a:lnTo>
                <a:close/>
                <a:moveTo>
                  <a:pt x="3927948" y="539521"/>
                </a:moveTo>
                <a:lnTo>
                  <a:pt x="3926630" y="540417"/>
                </a:lnTo>
                <a:lnTo>
                  <a:pt x="3926996" y="539870"/>
                </a:lnTo>
                <a:close/>
                <a:moveTo>
                  <a:pt x="3929643" y="527822"/>
                </a:moveTo>
                <a:lnTo>
                  <a:pt x="3930001" y="527959"/>
                </a:lnTo>
                <a:lnTo>
                  <a:pt x="3927382" y="528807"/>
                </a:lnTo>
                <a:lnTo>
                  <a:pt x="3927348" y="528564"/>
                </a:lnTo>
                <a:close/>
                <a:moveTo>
                  <a:pt x="3545658" y="527581"/>
                </a:moveTo>
                <a:cubicBezTo>
                  <a:pt x="3534378" y="526799"/>
                  <a:pt x="3523196" y="530121"/>
                  <a:pt x="3514185" y="536959"/>
                </a:cubicBezTo>
                <a:lnTo>
                  <a:pt x="3514185" y="536960"/>
                </a:lnTo>
                <a:lnTo>
                  <a:pt x="3514185" y="536959"/>
                </a:lnTo>
                <a:cubicBezTo>
                  <a:pt x="3501089" y="533833"/>
                  <a:pt x="3495816" y="542624"/>
                  <a:pt x="3492691" y="553565"/>
                </a:cubicBezTo>
                <a:cubicBezTo>
                  <a:pt x="3498559" y="556300"/>
                  <a:pt x="3503923" y="555665"/>
                  <a:pt x="3509053" y="553687"/>
                </a:cubicBezTo>
                <a:lnTo>
                  <a:pt x="3523959" y="545750"/>
                </a:lnTo>
                <a:lnTo>
                  <a:pt x="3523961" y="545750"/>
                </a:lnTo>
                <a:cubicBezTo>
                  <a:pt x="3533598" y="543328"/>
                  <a:pt x="3541592" y="536646"/>
                  <a:pt x="3545658" y="527581"/>
                </a:cubicBezTo>
                <a:close/>
                <a:moveTo>
                  <a:pt x="11713658" y="521481"/>
                </a:moveTo>
                <a:cubicBezTo>
                  <a:pt x="11711803" y="522847"/>
                  <a:pt x="11710452" y="524889"/>
                  <a:pt x="11709948" y="527216"/>
                </a:cubicBezTo>
                <a:cubicBezTo>
                  <a:pt x="11709779" y="530084"/>
                  <a:pt x="11712141" y="531434"/>
                  <a:pt x="11716189" y="531434"/>
                </a:cubicBezTo>
                <a:cubicBezTo>
                  <a:pt x="11717369" y="530084"/>
                  <a:pt x="11720744" y="529072"/>
                  <a:pt x="11720237" y="526373"/>
                </a:cubicBezTo>
                <a:cubicBezTo>
                  <a:pt x="11719731" y="523674"/>
                  <a:pt x="11718044" y="519457"/>
                  <a:pt x="11713658" y="521481"/>
                </a:cubicBezTo>
                <a:close/>
                <a:moveTo>
                  <a:pt x="4423738" y="513123"/>
                </a:moveTo>
                <a:cubicBezTo>
                  <a:pt x="4422179" y="512928"/>
                  <a:pt x="4419255" y="516640"/>
                  <a:pt x="4419255" y="516640"/>
                </a:cubicBezTo>
                <a:cubicBezTo>
                  <a:pt x="4421009" y="523282"/>
                  <a:pt x="4423738" y="529339"/>
                  <a:pt x="4438791" y="533246"/>
                </a:cubicBezTo>
                <a:cubicBezTo>
                  <a:pt x="4431359" y="523673"/>
                  <a:pt x="4435073" y="513514"/>
                  <a:pt x="4423738" y="513123"/>
                </a:cubicBezTo>
                <a:close/>
                <a:moveTo>
                  <a:pt x="7609371" y="510626"/>
                </a:moveTo>
                <a:lnTo>
                  <a:pt x="7609768" y="511136"/>
                </a:lnTo>
                <a:lnTo>
                  <a:pt x="7609205" y="511698"/>
                </a:lnTo>
                <a:lnTo>
                  <a:pt x="7609398" y="510689"/>
                </a:lnTo>
                <a:close/>
                <a:moveTo>
                  <a:pt x="7869596" y="481473"/>
                </a:moveTo>
                <a:lnTo>
                  <a:pt x="7869596" y="482359"/>
                </a:lnTo>
                <a:lnTo>
                  <a:pt x="7863815" y="485717"/>
                </a:lnTo>
                <a:lnTo>
                  <a:pt x="7864298" y="484804"/>
                </a:lnTo>
                <a:close/>
                <a:moveTo>
                  <a:pt x="10311767" y="467838"/>
                </a:moveTo>
                <a:lnTo>
                  <a:pt x="10303669" y="474417"/>
                </a:lnTo>
                <a:cubicBezTo>
                  <a:pt x="10305019" y="475766"/>
                  <a:pt x="10304176" y="478128"/>
                  <a:pt x="10307550" y="477959"/>
                </a:cubicBezTo>
                <a:cubicBezTo>
                  <a:pt x="10310922" y="477791"/>
                  <a:pt x="10314127" y="475598"/>
                  <a:pt x="10314127" y="471381"/>
                </a:cubicBezTo>
                <a:close/>
                <a:moveTo>
                  <a:pt x="10167882" y="466681"/>
                </a:moveTo>
                <a:lnTo>
                  <a:pt x="10168220" y="467501"/>
                </a:lnTo>
                <a:lnTo>
                  <a:pt x="10168257" y="468427"/>
                </a:lnTo>
                <a:lnTo>
                  <a:pt x="10167698" y="467791"/>
                </a:lnTo>
                <a:lnTo>
                  <a:pt x="10167882" y="467501"/>
                </a:lnTo>
                <a:close/>
                <a:moveTo>
                  <a:pt x="10057734" y="451644"/>
                </a:moveTo>
                <a:cubicBezTo>
                  <a:pt x="10055542" y="454849"/>
                  <a:pt x="10056048" y="454343"/>
                  <a:pt x="10053517" y="458055"/>
                </a:cubicBezTo>
                <a:cubicBezTo>
                  <a:pt x="10050988" y="461766"/>
                  <a:pt x="10050481" y="466320"/>
                  <a:pt x="10055542" y="465477"/>
                </a:cubicBezTo>
                <a:cubicBezTo>
                  <a:pt x="10060603" y="464634"/>
                  <a:pt x="10059084" y="458055"/>
                  <a:pt x="10057734" y="451644"/>
                </a:cubicBezTo>
                <a:close/>
                <a:moveTo>
                  <a:pt x="10163053" y="449688"/>
                </a:moveTo>
                <a:lnTo>
                  <a:pt x="10164205" y="451068"/>
                </a:lnTo>
                <a:lnTo>
                  <a:pt x="10163497" y="451139"/>
                </a:lnTo>
                <a:lnTo>
                  <a:pt x="10160798" y="452995"/>
                </a:lnTo>
                <a:lnTo>
                  <a:pt x="10157677" y="454743"/>
                </a:lnTo>
                <a:lnTo>
                  <a:pt x="10160798" y="452994"/>
                </a:lnTo>
                <a:lnTo>
                  <a:pt x="10160418" y="452378"/>
                </a:lnTo>
                <a:lnTo>
                  <a:pt x="10162991" y="451139"/>
                </a:lnTo>
                <a:close/>
                <a:moveTo>
                  <a:pt x="4360259" y="437711"/>
                </a:moveTo>
                <a:cubicBezTo>
                  <a:pt x="4356540" y="437711"/>
                  <a:pt x="4355366" y="440055"/>
                  <a:pt x="4356540" y="443376"/>
                </a:cubicBezTo>
                <a:cubicBezTo>
                  <a:pt x="4357715" y="446698"/>
                  <a:pt x="4358106" y="451191"/>
                  <a:pt x="4362414" y="451387"/>
                </a:cubicBezTo>
                <a:cubicBezTo>
                  <a:pt x="4366712" y="451582"/>
                  <a:pt x="4366712" y="448261"/>
                  <a:pt x="4366712" y="445330"/>
                </a:cubicBezTo>
                <a:cubicBezTo>
                  <a:pt x="4366124" y="441423"/>
                  <a:pt x="4363979" y="437711"/>
                  <a:pt x="4360259" y="437711"/>
                </a:cubicBezTo>
                <a:close/>
                <a:moveTo>
                  <a:pt x="10294054" y="426173"/>
                </a:moveTo>
                <a:cubicBezTo>
                  <a:pt x="10307886" y="430728"/>
                  <a:pt x="10312272" y="438825"/>
                  <a:pt x="10308224" y="451139"/>
                </a:cubicBezTo>
                <a:cubicBezTo>
                  <a:pt x="10306031" y="442030"/>
                  <a:pt x="10297259" y="436800"/>
                  <a:pt x="10294054" y="426173"/>
                </a:cubicBezTo>
                <a:close/>
                <a:moveTo>
                  <a:pt x="11698645" y="419931"/>
                </a:moveTo>
                <a:cubicBezTo>
                  <a:pt x="11694091" y="419594"/>
                  <a:pt x="11693584" y="422124"/>
                  <a:pt x="11693922" y="426342"/>
                </a:cubicBezTo>
                <a:cubicBezTo>
                  <a:pt x="11694260" y="430559"/>
                  <a:pt x="11691898" y="436800"/>
                  <a:pt x="11696621" y="438487"/>
                </a:cubicBezTo>
                <a:cubicBezTo>
                  <a:pt x="11701345" y="440174"/>
                  <a:pt x="11703707" y="435788"/>
                  <a:pt x="11703369" y="431571"/>
                </a:cubicBezTo>
                <a:cubicBezTo>
                  <a:pt x="11703031" y="427354"/>
                  <a:pt x="11705224" y="421956"/>
                  <a:pt x="11698645" y="419931"/>
                </a:cubicBezTo>
                <a:close/>
                <a:moveTo>
                  <a:pt x="4380185" y="414071"/>
                </a:moveTo>
                <a:cubicBezTo>
                  <a:pt x="4378409" y="427063"/>
                  <a:pt x="4384128" y="439957"/>
                  <a:pt x="4395069" y="447283"/>
                </a:cubicBezTo>
                <a:cubicBezTo>
                  <a:pt x="4394278" y="435034"/>
                  <a:pt x="4389579" y="423370"/>
                  <a:pt x="4381567" y="414071"/>
                </a:cubicBezTo>
                <a:close/>
                <a:moveTo>
                  <a:pt x="7652632" y="413226"/>
                </a:moveTo>
                <a:lnTo>
                  <a:pt x="7652973" y="413922"/>
                </a:lnTo>
                <a:lnTo>
                  <a:pt x="7652592" y="415015"/>
                </a:lnTo>
                <a:lnTo>
                  <a:pt x="7652298" y="414418"/>
                </a:lnTo>
                <a:close/>
                <a:moveTo>
                  <a:pt x="3866761" y="406788"/>
                </a:moveTo>
                <a:cubicBezTo>
                  <a:pt x="3865096" y="406464"/>
                  <a:pt x="3863154" y="407038"/>
                  <a:pt x="3860710" y="409187"/>
                </a:cubicBezTo>
                <a:lnTo>
                  <a:pt x="3860712" y="409187"/>
                </a:lnTo>
                <a:lnTo>
                  <a:pt x="3854046" y="409529"/>
                </a:lnTo>
                <a:cubicBezTo>
                  <a:pt x="3851872" y="409724"/>
                  <a:pt x="3850161" y="410652"/>
                  <a:pt x="3850161" y="414266"/>
                </a:cubicBezTo>
                <a:cubicBezTo>
                  <a:pt x="3850652" y="422472"/>
                  <a:pt x="3857196" y="429017"/>
                  <a:pt x="3865406" y="429505"/>
                </a:cubicBezTo>
                <a:cubicBezTo>
                  <a:pt x="3869120" y="429701"/>
                  <a:pt x="3869999" y="427991"/>
                  <a:pt x="3870098" y="425769"/>
                </a:cubicBezTo>
                <a:lnTo>
                  <a:pt x="3870098" y="418956"/>
                </a:lnTo>
                <a:lnTo>
                  <a:pt x="3879083" y="420518"/>
                </a:lnTo>
                <a:cubicBezTo>
                  <a:pt x="3880256" y="420128"/>
                  <a:pt x="3881626" y="415634"/>
                  <a:pt x="3880256" y="415634"/>
                </a:cubicBezTo>
                <a:cubicBezTo>
                  <a:pt x="3874248" y="416807"/>
                  <a:pt x="3871754" y="407759"/>
                  <a:pt x="3866761" y="406788"/>
                </a:cubicBezTo>
                <a:close/>
                <a:moveTo>
                  <a:pt x="4376639" y="399419"/>
                </a:moveTo>
                <a:cubicBezTo>
                  <a:pt x="4374709" y="399243"/>
                  <a:pt x="4372759" y="400239"/>
                  <a:pt x="4371593" y="401958"/>
                </a:cubicBezTo>
                <a:cubicBezTo>
                  <a:pt x="4371001" y="408015"/>
                  <a:pt x="4375485" y="411336"/>
                  <a:pt x="4380180" y="414071"/>
                </a:cubicBezTo>
                <a:lnTo>
                  <a:pt x="4381165" y="413094"/>
                </a:lnTo>
                <a:cubicBezTo>
                  <a:pt x="4379982" y="408210"/>
                  <a:pt x="4383925" y="401763"/>
                  <a:pt x="4376639" y="399419"/>
                </a:cubicBezTo>
                <a:close/>
                <a:moveTo>
                  <a:pt x="11523725" y="390917"/>
                </a:moveTo>
                <a:cubicBezTo>
                  <a:pt x="11519677" y="401714"/>
                  <a:pt x="11529628" y="412678"/>
                  <a:pt x="11523725" y="423305"/>
                </a:cubicBezTo>
                <a:cubicBezTo>
                  <a:pt x="11524905" y="427185"/>
                  <a:pt x="11528111" y="430154"/>
                  <a:pt x="11531990" y="431065"/>
                </a:cubicBezTo>
                <a:cubicBezTo>
                  <a:pt x="11535027" y="417553"/>
                  <a:pt x="11533339" y="403434"/>
                  <a:pt x="11527435" y="390917"/>
                </a:cubicBezTo>
                <a:cubicBezTo>
                  <a:pt x="11526087" y="389062"/>
                  <a:pt x="11524905" y="389231"/>
                  <a:pt x="11523725" y="390917"/>
                </a:cubicBezTo>
                <a:close/>
                <a:moveTo>
                  <a:pt x="3831391" y="380272"/>
                </a:moveTo>
                <a:lnTo>
                  <a:pt x="3823385" y="385937"/>
                </a:lnTo>
                <a:lnTo>
                  <a:pt x="3823383" y="385940"/>
                </a:lnTo>
                <a:lnTo>
                  <a:pt x="3823383" y="385938"/>
                </a:lnTo>
                <a:cubicBezTo>
                  <a:pt x="3822212" y="382812"/>
                  <a:pt x="3818698" y="380468"/>
                  <a:pt x="3817134" y="383008"/>
                </a:cubicBezTo>
                <a:cubicBezTo>
                  <a:pt x="3815474" y="386466"/>
                  <a:pt x="3815474" y="390490"/>
                  <a:pt x="3817134" y="393948"/>
                </a:cubicBezTo>
                <a:cubicBezTo>
                  <a:pt x="3818698" y="396293"/>
                  <a:pt x="3822212" y="394144"/>
                  <a:pt x="3823383" y="390822"/>
                </a:cubicBezTo>
                <a:lnTo>
                  <a:pt x="3823383" y="390818"/>
                </a:lnTo>
                <a:lnTo>
                  <a:pt x="3823385" y="390822"/>
                </a:lnTo>
                <a:cubicBezTo>
                  <a:pt x="3826705" y="388868"/>
                  <a:pt x="3833932" y="393166"/>
                  <a:pt x="3833932" y="386328"/>
                </a:cubicBezTo>
                <a:cubicBezTo>
                  <a:pt x="3834322" y="384374"/>
                  <a:pt x="3832369" y="382225"/>
                  <a:pt x="3831391" y="380272"/>
                </a:cubicBezTo>
                <a:close/>
                <a:moveTo>
                  <a:pt x="11530641" y="368144"/>
                </a:moveTo>
                <a:cubicBezTo>
                  <a:pt x="11522881" y="375061"/>
                  <a:pt x="11529797" y="384675"/>
                  <a:pt x="11524062" y="390748"/>
                </a:cubicBezTo>
                <a:lnTo>
                  <a:pt x="11525918" y="390748"/>
                </a:lnTo>
                <a:lnTo>
                  <a:pt x="11527773" y="390748"/>
                </a:lnTo>
                <a:cubicBezTo>
                  <a:pt x="11537220" y="384507"/>
                  <a:pt x="11539580" y="377591"/>
                  <a:pt x="11530641" y="368144"/>
                </a:cubicBezTo>
                <a:close/>
                <a:moveTo>
                  <a:pt x="7712732" y="365309"/>
                </a:moveTo>
                <a:lnTo>
                  <a:pt x="7712602" y="365570"/>
                </a:lnTo>
                <a:lnTo>
                  <a:pt x="7712297" y="365570"/>
                </a:lnTo>
                <a:close/>
                <a:moveTo>
                  <a:pt x="10389085" y="331131"/>
                </a:moveTo>
                <a:lnTo>
                  <a:pt x="10388177" y="333563"/>
                </a:lnTo>
                <a:lnTo>
                  <a:pt x="10388177" y="333969"/>
                </a:lnTo>
                <a:lnTo>
                  <a:pt x="10387184" y="333376"/>
                </a:lnTo>
                <a:close/>
                <a:moveTo>
                  <a:pt x="11551893" y="318394"/>
                </a:moveTo>
                <a:lnTo>
                  <a:pt x="11551246" y="321460"/>
                </a:lnTo>
                <a:lnTo>
                  <a:pt x="11551238" y="321252"/>
                </a:lnTo>
                <a:close/>
                <a:moveTo>
                  <a:pt x="4639468" y="310721"/>
                </a:moveTo>
                <a:cubicBezTo>
                  <a:pt x="4634190" y="313065"/>
                  <a:pt x="4629118" y="318145"/>
                  <a:pt x="4629699" y="321661"/>
                </a:cubicBezTo>
                <a:cubicBezTo>
                  <a:pt x="4630281" y="325178"/>
                  <a:pt x="4634969" y="331430"/>
                  <a:pt x="4636935" y="331430"/>
                </a:cubicBezTo>
                <a:cubicBezTo>
                  <a:pt x="4643576" y="330453"/>
                  <a:pt x="4649035" y="325842"/>
                  <a:pt x="4651187" y="319512"/>
                </a:cubicBezTo>
                <a:cubicBezTo>
                  <a:pt x="4652366" y="313456"/>
                  <a:pt x="4643181" y="315214"/>
                  <a:pt x="4639468" y="310721"/>
                </a:cubicBezTo>
                <a:close/>
                <a:moveTo>
                  <a:pt x="10435356" y="309778"/>
                </a:moveTo>
                <a:lnTo>
                  <a:pt x="10435861" y="309778"/>
                </a:lnTo>
                <a:lnTo>
                  <a:pt x="10435238" y="312815"/>
                </a:lnTo>
                <a:lnTo>
                  <a:pt x="10435238" y="316044"/>
                </a:lnTo>
                <a:lnTo>
                  <a:pt x="10434573" y="312830"/>
                </a:lnTo>
                <a:lnTo>
                  <a:pt x="10434733" y="312815"/>
                </a:lnTo>
                <a:close/>
                <a:moveTo>
                  <a:pt x="11613362" y="305539"/>
                </a:moveTo>
                <a:lnTo>
                  <a:pt x="11613347" y="305618"/>
                </a:lnTo>
                <a:lnTo>
                  <a:pt x="11613293" y="305562"/>
                </a:lnTo>
                <a:close/>
                <a:moveTo>
                  <a:pt x="11624595" y="305024"/>
                </a:moveTo>
                <a:lnTo>
                  <a:pt x="11624612" y="305263"/>
                </a:lnTo>
                <a:lnTo>
                  <a:pt x="11624595" y="305259"/>
                </a:lnTo>
                <a:close/>
                <a:moveTo>
                  <a:pt x="11538569" y="303369"/>
                </a:moveTo>
                <a:cubicBezTo>
                  <a:pt x="11533171" y="304196"/>
                  <a:pt x="11529291" y="308751"/>
                  <a:pt x="11529122" y="314165"/>
                </a:cubicBezTo>
                <a:cubicBezTo>
                  <a:pt x="11529122" y="314840"/>
                  <a:pt x="11532328" y="316358"/>
                  <a:pt x="11533508" y="316358"/>
                </a:cubicBezTo>
                <a:cubicBezTo>
                  <a:pt x="11539749" y="314165"/>
                  <a:pt x="11541269" y="309779"/>
                  <a:pt x="11538569" y="303369"/>
                </a:cubicBezTo>
                <a:close/>
                <a:moveTo>
                  <a:pt x="7517504" y="294233"/>
                </a:moveTo>
                <a:cubicBezTo>
                  <a:pt x="7511880" y="294030"/>
                  <a:pt x="7506501" y="296516"/>
                  <a:pt x="7503038" y="300959"/>
                </a:cubicBezTo>
                <a:lnTo>
                  <a:pt x="7503038" y="302048"/>
                </a:lnTo>
                <a:lnTo>
                  <a:pt x="7502833" y="300959"/>
                </a:lnTo>
                <a:cubicBezTo>
                  <a:pt x="7500694" y="301673"/>
                  <a:pt x="7498147" y="299991"/>
                  <a:pt x="7495753" y="299151"/>
                </a:cubicBezTo>
                <a:cubicBezTo>
                  <a:pt x="7493359" y="298310"/>
                  <a:pt x="7491118" y="298310"/>
                  <a:pt x="7489589" y="302386"/>
                </a:cubicBezTo>
                <a:cubicBezTo>
                  <a:pt x="7488162" y="305035"/>
                  <a:pt x="7488162" y="311150"/>
                  <a:pt x="7489589" y="311150"/>
                </a:cubicBezTo>
                <a:cubicBezTo>
                  <a:pt x="7494479" y="314615"/>
                  <a:pt x="7499166" y="311761"/>
                  <a:pt x="7503037" y="307889"/>
                </a:cubicBezTo>
                <a:lnTo>
                  <a:pt x="7503038" y="307888"/>
                </a:lnTo>
                <a:lnTo>
                  <a:pt x="7503038" y="307889"/>
                </a:lnTo>
                <a:cubicBezTo>
                  <a:pt x="7508742" y="305851"/>
                  <a:pt x="7516893" y="307889"/>
                  <a:pt x="7518726" y="298717"/>
                </a:cubicBezTo>
                <a:cubicBezTo>
                  <a:pt x="7518930" y="297291"/>
                  <a:pt x="7517504" y="294233"/>
                  <a:pt x="7517504" y="294233"/>
                </a:cubicBezTo>
                <a:close/>
                <a:moveTo>
                  <a:pt x="4692804" y="292161"/>
                </a:moveTo>
                <a:lnTo>
                  <a:pt x="4694872" y="294120"/>
                </a:lnTo>
                <a:lnTo>
                  <a:pt x="4694871" y="294121"/>
                </a:lnTo>
                <a:close/>
                <a:moveTo>
                  <a:pt x="4582122" y="290793"/>
                </a:moveTo>
                <a:lnTo>
                  <a:pt x="4582225" y="290793"/>
                </a:lnTo>
                <a:lnTo>
                  <a:pt x="4582053" y="291002"/>
                </a:lnTo>
                <a:close/>
                <a:moveTo>
                  <a:pt x="11632187" y="289536"/>
                </a:moveTo>
                <a:lnTo>
                  <a:pt x="11632788" y="290827"/>
                </a:lnTo>
                <a:lnTo>
                  <a:pt x="11629216" y="309430"/>
                </a:lnTo>
                <a:lnTo>
                  <a:pt x="11629205" y="309414"/>
                </a:lnTo>
                <a:close/>
                <a:moveTo>
                  <a:pt x="10528518" y="277559"/>
                </a:moveTo>
                <a:cubicBezTo>
                  <a:pt x="10527337" y="277728"/>
                  <a:pt x="10523627" y="277559"/>
                  <a:pt x="10525988" y="280427"/>
                </a:cubicBezTo>
                <a:cubicBezTo>
                  <a:pt x="10528349" y="283295"/>
                  <a:pt x="10528518" y="288693"/>
                  <a:pt x="10533578" y="288693"/>
                </a:cubicBezTo>
                <a:cubicBezTo>
                  <a:pt x="10534590" y="288693"/>
                  <a:pt x="10536109" y="285657"/>
                  <a:pt x="10536109" y="285657"/>
                </a:cubicBezTo>
                <a:cubicBezTo>
                  <a:pt x="10536109" y="279584"/>
                  <a:pt x="10533578" y="277053"/>
                  <a:pt x="10528518" y="277559"/>
                </a:cubicBezTo>
                <a:close/>
                <a:moveTo>
                  <a:pt x="4719176" y="274167"/>
                </a:moveTo>
                <a:cubicBezTo>
                  <a:pt x="4708645" y="271940"/>
                  <a:pt x="4698093" y="278680"/>
                  <a:pt x="4695939" y="289230"/>
                </a:cubicBezTo>
                <a:cubicBezTo>
                  <a:pt x="4695550" y="290402"/>
                  <a:pt x="4693395" y="288448"/>
                  <a:pt x="4692804" y="292161"/>
                </a:cubicBezTo>
                <a:cubicBezTo>
                  <a:pt x="4684583" y="292161"/>
                  <a:pt x="4675424" y="290207"/>
                  <a:pt x="4677177" y="304273"/>
                </a:cubicBezTo>
                <a:cubicBezTo>
                  <a:pt x="4677372" y="307204"/>
                  <a:pt x="4669953" y="311698"/>
                  <a:pt x="4675619" y="315019"/>
                </a:cubicBezTo>
                <a:cubicBezTo>
                  <a:pt x="4681270" y="318340"/>
                  <a:pt x="4685948" y="313651"/>
                  <a:pt x="4690256" y="310525"/>
                </a:cubicBezTo>
                <a:lnTo>
                  <a:pt x="4690256" y="310522"/>
                </a:lnTo>
                <a:lnTo>
                  <a:pt x="4690258" y="310524"/>
                </a:lnTo>
                <a:cubicBezTo>
                  <a:pt x="4692608" y="316776"/>
                  <a:pt x="4703570" y="314237"/>
                  <a:pt x="4703570" y="321660"/>
                </a:cubicBezTo>
                <a:cubicBezTo>
                  <a:pt x="4704352" y="331917"/>
                  <a:pt x="4706888" y="332748"/>
                  <a:pt x="4709913" y="331014"/>
                </a:cubicBezTo>
                <a:lnTo>
                  <a:pt x="4719174" y="324983"/>
                </a:lnTo>
                <a:lnTo>
                  <a:pt x="4725816" y="327376"/>
                </a:lnTo>
                <a:cubicBezTo>
                  <a:pt x="4731314" y="326277"/>
                  <a:pt x="4734049" y="316826"/>
                  <a:pt x="4740650" y="318144"/>
                </a:cubicBezTo>
                <a:lnTo>
                  <a:pt x="4732831" y="310333"/>
                </a:lnTo>
                <a:lnTo>
                  <a:pt x="4732835" y="310329"/>
                </a:lnTo>
                <a:lnTo>
                  <a:pt x="4722883" y="300951"/>
                </a:lnTo>
                <a:lnTo>
                  <a:pt x="4726001" y="277117"/>
                </a:lnTo>
                <a:cubicBezTo>
                  <a:pt x="4723854" y="275691"/>
                  <a:pt x="4721515" y="274694"/>
                  <a:pt x="4719176" y="274167"/>
                </a:cubicBezTo>
                <a:close/>
                <a:moveTo>
                  <a:pt x="4835108" y="269137"/>
                </a:moveTo>
                <a:cubicBezTo>
                  <a:pt x="4830001" y="267690"/>
                  <a:pt x="4825940" y="273991"/>
                  <a:pt x="4819788" y="276335"/>
                </a:cubicBezTo>
                <a:lnTo>
                  <a:pt x="4835017" y="280243"/>
                </a:lnTo>
                <a:lnTo>
                  <a:pt x="4833162" y="287349"/>
                </a:lnTo>
                <a:cubicBezTo>
                  <a:pt x="4831307" y="288253"/>
                  <a:pt x="4828670" y="288253"/>
                  <a:pt x="4826620" y="289034"/>
                </a:cubicBezTo>
                <a:lnTo>
                  <a:pt x="4826621" y="289035"/>
                </a:lnTo>
                <a:lnTo>
                  <a:pt x="4822132" y="289035"/>
                </a:lnTo>
                <a:lnTo>
                  <a:pt x="4821005" y="289739"/>
                </a:lnTo>
                <a:lnTo>
                  <a:pt x="4821744" y="288644"/>
                </a:lnTo>
                <a:cubicBezTo>
                  <a:pt x="4819499" y="283174"/>
                  <a:pt x="4817107" y="280488"/>
                  <a:pt x="4814619" y="280512"/>
                </a:cubicBezTo>
                <a:lnTo>
                  <a:pt x="4806940" y="288609"/>
                </a:lnTo>
                <a:lnTo>
                  <a:pt x="4795677" y="287911"/>
                </a:lnTo>
                <a:cubicBezTo>
                  <a:pt x="4793749" y="287887"/>
                  <a:pt x="4791992" y="288265"/>
                  <a:pt x="4790631" y="289578"/>
                </a:cubicBezTo>
                <a:lnTo>
                  <a:pt x="4788189" y="296242"/>
                </a:lnTo>
                <a:lnTo>
                  <a:pt x="4778807" y="295897"/>
                </a:lnTo>
                <a:cubicBezTo>
                  <a:pt x="4775893" y="296849"/>
                  <a:pt x="4773613" y="298998"/>
                  <a:pt x="4772547" y="302710"/>
                </a:cubicBezTo>
                <a:cubicBezTo>
                  <a:pt x="4771473" y="306422"/>
                  <a:pt x="4771912" y="308767"/>
                  <a:pt x="4773298" y="310379"/>
                </a:cubicBezTo>
                <a:lnTo>
                  <a:pt x="4779182" y="313356"/>
                </a:lnTo>
                <a:lnTo>
                  <a:pt x="4778982" y="314237"/>
                </a:lnTo>
                <a:cubicBezTo>
                  <a:pt x="4793245" y="320684"/>
                  <a:pt x="4802420" y="312088"/>
                  <a:pt x="4812766" y="305641"/>
                </a:cubicBezTo>
                <a:lnTo>
                  <a:pt x="4812762" y="305639"/>
                </a:lnTo>
                <a:lnTo>
                  <a:pt x="4831112" y="292356"/>
                </a:lnTo>
                <a:lnTo>
                  <a:pt x="4827425" y="289630"/>
                </a:lnTo>
                <a:lnTo>
                  <a:pt x="4831112" y="292355"/>
                </a:lnTo>
                <a:cubicBezTo>
                  <a:pt x="4836382" y="291964"/>
                  <a:pt x="4841850" y="292160"/>
                  <a:pt x="4844976" y="286885"/>
                </a:cubicBezTo>
                <a:cubicBezTo>
                  <a:pt x="4841653" y="283309"/>
                  <a:pt x="4840093" y="278445"/>
                  <a:pt x="4840677" y="273600"/>
                </a:cubicBezTo>
                <a:lnTo>
                  <a:pt x="4840674" y="273600"/>
                </a:lnTo>
                <a:close/>
                <a:moveTo>
                  <a:pt x="11628643" y="263053"/>
                </a:moveTo>
                <a:cubicBezTo>
                  <a:pt x="11618016" y="257655"/>
                  <a:pt x="11625777" y="267270"/>
                  <a:pt x="11623920" y="269294"/>
                </a:cubicBezTo>
                <a:lnTo>
                  <a:pt x="11629150" y="278066"/>
                </a:lnTo>
                <a:cubicBezTo>
                  <a:pt x="11631511" y="272836"/>
                  <a:pt x="11639270" y="268451"/>
                  <a:pt x="11628643" y="263053"/>
                </a:cubicBezTo>
                <a:close/>
                <a:moveTo>
                  <a:pt x="4407370" y="261392"/>
                </a:moveTo>
                <a:lnTo>
                  <a:pt x="4407370" y="262747"/>
                </a:lnTo>
                <a:lnTo>
                  <a:pt x="4404948" y="272204"/>
                </a:lnTo>
                <a:lnTo>
                  <a:pt x="4404852" y="272210"/>
                </a:lnTo>
                <a:close/>
                <a:moveTo>
                  <a:pt x="10578954" y="258329"/>
                </a:moveTo>
                <a:cubicBezTo>
                  <a:pt x="10577099" y="260860"/>
                  <a:pt x="10575074" y="262378"/>
                  <a:pt x="10575243" y="263728"/>
                </a:cubicBezTo>
                <a:cubicBezTo>
                  <a:pt x="10575867" y="265515"/>
                  <a:pt x="10577132" y="267017"/>
                  <a:pt x="10578785" y="267945"/>
                </a:cubicBezTo>
                <a:cubicBezTo>
                  <a:pt x="10580472" y="268957"/>
                  <a:pt x="10582496" y="268451"/>
                  <a:pt x="10582496" y="265921"/>
                </a:cubicBezTo>
                <a:cubicBezTo>
                  <a:pt x="10581653" y="263255"/>
                  <a:pt x="10580455" y="260691"/>
                  <a:pt x="10578954" y="258329"/>
                </a:cubicBezTo>
                <a:close/>
                <a:moveTo>
                  <a:pt x="4376267" y="254845"/>
                </a:moveTo>
                <a:cubicBezTo>
                  <a:pt x="4369261" y="255626"/>
                  <a:pt x="4360656" y="257775"/>
                  <a:pt x="4361635" y="265590"/>
                </a:cubicBezTo>
                <a:cubicBezTo>
                  <a:pt x="4361635" y="278094"/>
                  <a:pt x="4374914" y="269888"/>
                  <a:pt x="4381173" y="274382"/>
                </a:cubicBezTo>
                <a:cubicBezTo>
                  <a:pt x="4382749" y="266567"/>
                  <a:pt x="4372572" y="262464"/>
                  <a:pt x="4376267" y="254845"/>
                </a:cubicBezTo>
                <a:close/>
                <a:moveTo>
                  <a:pt x="4807486" y="250742"/>
                </a:moveTo>
                <a:lnTo>
                  <a:pt x="4808657" y="253086"/>
                </a:lnTo>
                <a:lnTo>
                  <a:pt x="4810023" y="253086"/>
                </a:lnTo>
                <a:cubicBezTo>
                  <a:pt x="4810023" y="252500"/>
                  <a:pt x="4809243" y="250742"/>
                  <a:pt x="4809243" y="250742"/>
                </a:cubicBezTo>
                <a:cubicBezTo>
                  <a:pt x="4808657" y="250566"/>
                  <a:pt x="4808072" y="250566"/>
                  <a:pt x="4807486" y="250742"/>
                </a:cubicBezTo>
                <a:close/>
                <a:moveTo>
                  <a:pt x="7591646" y="243916"/>
                </a:moveTo>
                <a:lnTo>
                  <a:pt x="7583074" y="258891"/>
                </a:lnTo>
                <a:lnTo>
                  <a:pt x="7582910" y="258973"/>
                </a:lnTo>
                <a:lnTo>
                  <a:pt x="7582910" y="259176"/>
                </a:lnTo>
                <a:cubicBezTo>
                  <a:pt x="7571908" y="252043"/>
                  <a:pt x="7566202" y="258361"/>
                  <a:pt x="7562534" y="269163"/>
                </a:cubicBezTo>
                <a:lnTo>
                  <a:pt x="7562533" y="269165"/>
                </a:lnTo>
                <a:lnTo>
                  <a:pt x="7549724" y="271355"/>
                </a:lnTo>
                <a:cubicBezTo>
                  <a:pt x="7546591" y="273546"/>
                  <a:pt x="7544808" y="277623"/>
                  <a:pt x="7545012" y="284858"/>
                </a:cubicBezTo>
                <a:cubicBezTo>
                  <a:pt x="7548782" y="281903"/>
                  <a:pt x="7552806" y="280425"/>
                  <a:pt x="7556066" y="278463"/>
                </a:cubicBezTo>
                <a:lnTo>
                  <a:pt x="7561786" y="270241"/>
                </a:lnTo>
                <a:lnTo>
                  <a:pt x="7568498" y="271071"/>
                </a:lnTo>
                <a:cubicBezTo>
                  <a:pt x="7574047" y="268654"/>
                  <a:pt x="7575728" y="258412"/>
                  <a:pt x="7582910" y="259176"/>
                </a:cubicBezTo>
                <a:lnTo>
                  <a:pt x="7582910" y="259177"/>
                </a:lnTo>
                <a:lnTo>
                  <a:pt x="7583074" y="258891"/>
                </a:lnTo>
                <a:lnTo>
                  <a:pt x="7596689" y="252069"/>
                </a:lnTo>
                <a:cubicBezTo>
                  <a:pt x="7600994" y="248680"/>
                  <a:pt x="7605833" y="245317"/>
                  <a:pt x="7613677" y="245317"/>
                </a:cubicBezTo>
                <a:cubicBezTo>
                  <a:pt x="7602980" y="240731"/>
                  <a:pt x="7596205" y="240935"/>
                  <a:pt x="7591646" y="243916"/>
                </a:cubicBezTo>
                <a:close/>
                <a:moveTo>
                  <a:pt x="7640573" y="239609"/>
                </a:moveTo>
                <a:cubicBezTo>
                  <a:pt x="7638586" y="241240"/>
                  <a:pt x="7636804" y="243992"/>
                  <a:pt x="7635072" y="246132"/>
                </a:cubicBezTo>
                <a:cubicBezTo>
                  <a:pt x="7637211" y="247008"/>
                  <a:pt x="7639493" y="247558"/>
                  <a:pt x="7641796" y="247762"/>
                </a:cubicBezTo>
                <a:cubicBezTo>
                  <a:pt x="7647297" y="247558"/>
                  <a:pt x="7652391" y="244501"/>
                  <a:pt x="7647297" y="239813"/>
                </a:cubicBezTo>
                <a:cubicBezTo>
                  <a:pt x="7644750" y="237469"/>
                  <a:pt x="7642560" y="237979"/>
                  <a:pt x="7640573" y="239609"/>
                </a:cubicBezTo>
                <a:close/>
                <a:moveTo>
                  <a:pt x="4938355" y="234527"/>
                </a:moveTo>
                <a:cubicBezTo>
                  <a:pt x="4923885" y="238825"/>
                  <a:pt x="4912741" y="239997"/>
                  <a:pt x="4905313" y="249375"/>
                </a:cubicBezTo>
                <a:lnTo>
                  <a:pt x="4891443" y="258185"/>
                </a:lnTo>
                <a:lnTo>
                  <a:pt x="4891443" y="257776"/>
                </a:lnTo>
                <a:cubicBezTo>
                  <a:pt x="4885600" y="259339"/>
                  <a:pt x="4879561" y="259925"/>
                  <a:pt x="4876442" y="265786"/>
                </a:cubicBezTo>
                <a:lnTo>
                  <a:pt x="4875706" y="267101"/>
                </a:lnTo>
                <a:lnTo>
                  <a:pt x="4866525" y="266738"/>
                </a:lnTo>
                <a:lnTo>
                  <a:pt x="4859361" y="273317"/>
                </a:lnTo>
                <a:lnTo>
                  <a:pt x="4858835" y="273405"/>
                </a:lnTo>
                <a:cubicBezTo>
                  <a:pt x="4852784" y="273405"/>
                  <a:pt x="4846732" y="277117"/>
                  <a:pt x="4840679" y="273405"/>
                </a:cubicBezTo>
                <a:cubicBezTo>
                  <a:pt x="4835604" y="279852"/>
                  <a:pt x="4839117" y="283564"/>
                  <a:pt x="4844976" y="286690"/>
                </a:cubicBezTo>
                <a:cubicBezTo>
                  <a:pt x="4853368" y="286358"/>
                  <a:pt x="4860792" y="281376"/>
                  <a:pt x="4864513" y="273796"/>
                </a:cubicBezTo>
                <a:lnTo>
                  <a:pt x="4864513" y="273795"/>
                </a:lnTo>
                <a:lnTo>
                  <a:pt x="4872294" y="273991"/>
                </a:lnTo>
                <a:cubicBezTo>
                  <a:pt x="4874835" y="273844"/>
                  <a:pt x="4877123" y="273014"/>
                  <a:pt x="4878779" y="270083"/>
                </a:cubicBezTo>
                <a:lnTo>
                  <a:pt x="4878080" y="268912"/>
                </a:lnTo>
                <a:lnTo>
                  <a:pt x="4878194" y="268912"/>
                </a:lnTo>
                <a:lnTo>
                  <a:pt x="4891153" y="263371"/>
                </a:lnTo>
                <a:lnTo>
                  <a:pt x="4891443" y="264027"/>
                </a:lnTo>
                <a:cubicBezTo>
                  <a:pt x="4898076" y="260511"/>
                  <a:pt x="4906292" y="261488"/>
                  <a:pt x="4910982" y="255040"/>
                </a:cubicBezTo>
                <a:lnTo>
                  <a:pt x="4905313" y="249375"/>
                </a:lnTo>
                <a:cubicBezTo>
                  <a:pt x="4906095" y="251973"/>
                  <a:pt x="4908247" y="253829"/>
                  <a:pt x="4910982" y="254064"/>
                </a:cubicBezTo>
                <a:cubicBezTo>
                  <a:pt x="4918807" y="248984"/>
                  <a:pt x="4929949" y="247421"/>
                  <a:pt x="4938355" y="234527"/>
                </a:cubicBezTo>
                <a:close/>
                <a:moveTo>
                  <a:pt x="10706474" y="228809"/>
                </a:moveTo>
                <a:lnTo>
                  <a:pt x="10707993" y="236907"/>
                </a:lnTo>
                <a:cubicBezTo>
                  <a:pt x="10713391" y="235726"/>
                  <a:pt x="10719125" y="235051"/>
                  <a:pt x="10721656" y="228809"/>
                </a:cubicBezTo>
                <a:close/>
                <a:moveTo>
                  <a:pt x="10798405" y="212952"/>
                </a:moveTo>
                <a:cubicBezTo>
                  <a:pt x="10799417" y="216664"/>
                  <a:pt x="10793682" y="219531"/>
                  <a:pt x="10797224" y="223580"/>
                </a:cubicBezTo>
                <a:cubicBezTo>
                  <a:pt x="10801610" y="219025"/>
                  <a:pt x="10812406" y="224761"/>
                  <a:pt x="10812406" y="212952"/>
                </a:cubicBezTo>
                <a:close/>
                <a:moveTo>
                  <a:pt x="4806711" y="212645"/>
                </a:moveTo>
                <a:lnTo>
                  <a:pt x="4806733" y="212645"/>
                </a:lnTo>
                <a:lnTo>
                  <a:pt x="4806785" y="212721"/>
                </a:lnTo>
                <a:close/>
                <a:moveTo>
                  <a:pt x="4804197" y="212645"/>
                </a:moveTo>
                <a:lnTo>
                  <a:pt x="4804754" y="212645"/>
                </a:lnTo>
                <a:lnTo>
                  <a:pt x="4804201" y="212707"/>
                </a:lnTo>
                <a:close/>
                <a:moveTo>
                  <a:pt x="4902450" y="208127"/>
                </a:moveTo>
                <a:cubicBezTo>
                  <a:pt x="4900083" y="207810"/>
                  <a:pt x="4897882" y="208249"/>
                  <a:pt x="4896516" y="212254"/>
                </a:cubicBezTo>
                <a:cubicBezTo>
                  <a:pt x="4888131" y="212254"/>
                  <a:pt x="4882873" y="218701"/>
                  <a:pt x="4880140" y="226320"/>
                </a:cubicBezTo>
                <a:cubicBezTo>
                  <a:pt x="4884820" y="226711"/>
                  <a:pt x="4889687" y="228860"/>
                  <a:pt x="4892223" y="222804"/>
                </a:cubicBezTo>
                <a:lnTo>
                  <a:pt x="4902650" y="218165"/>
                </a:lnTo>
                <a:cubicBezTo>
                  <a:pt x="4904922" y="215088"/>
                  <a:pt x="4906583" y="211180"/>
                  <a:pt x="4909416" y="208543"/>
                </a:cubicBezTo>
                <a:cubicBezTo>
                  <a:pt x="4907367" y="209520"/>
                  <a:pt x="4904824" y="208445"/>
                  <a:pt x="4902450" y="208127"/>
                </a:cubicBezTo>
                <a:close/>
                <a:moveTo>
                  <a:pt x="4999746" y="199359"/>
                </a:moveTo>
                <a:cubicBezTo>
                  <a:pt x="4997987" y="198968"/>
                  <a:pt x="4994077" y="200922"/>
                  <a:pt x="4994077" y="200922"/>
                </a:cubicBezTo>
                <a:cubicBezTo>
                  <a:pt x="4993686" y="205416"/>
                  <a:pt x="4996814" y="207369"/>
                  <a:pt x="5000725" y="207369"/>
                </a:cubicBezTo>
                <a:cubicBezTo>
                  <a:pt x="5003267" y="206881"/>
                  <a:pt x="5005808" y="206021"/>
                  <a:pt x="5008154" y="204830"/>
                </a:cubicBezTo>
                <a:cubicBezTo>
                  <a:pt x="5005613" y="202661"/>
                  <a:pt x="5002678" y="200805"/>
                  <a:pt x="4999746" y="199359"/>
                </a:cubicBezTo>
                <a:close/>
                <a:moveTo>
                  <a:pt x="10333188" y="198108"/>
                </a:moveTo>
                <a:cubicBezTo>
                  <a:pt x="10327503" y="196725"/>
                  <a:pt x="10321684" y="199846"/>
                  <a:pt x="10319693" y="205362"/>
                </a:cubicBezTo>
                <a:cubicBezTo>
                  <a:pt x="10324417" y="204012"/>
                  <a:pt x="10331670" y="206711"/>
                  <a:pt x="10333188" y="198108"/>
                </a:cubicBezTo>
                <a:close/>
                <a:moveTo>
                  <a:pt x="10298778" y="179890"/>
                </a:moveTo>
                <a:cubicBezTo>
                  <a:pt x="10292705" y="177528"/>
                  <a:pt x="10292705" y="184445"/>
                  <a:pt x="10292705" y="189168"/>
                </a:cubicBezTo>
                <a:lnTo>
                  <a:pt x="10303163" y="182758"/>
                </a:lnTo>
                <a:cubicBezTo>
                  <a:pt x="10301830" y="181628"/>
                  <a:pt x="10300347" y="180666"/>
                  <a:pt x="10298778" y="179890"/>
                </a:cubicBezTo>
                <a:close/>
                <a:moveTo>
                  <a:pt x="10438781" y="160491"/>
                </a:moveTo>
                <a:cubicBezTo>
                  <a:pt x="10430347" y="161503"/>
                  <a:pt x="10424275" y="158298"/>
                  <a:pt x="10420901" y="166058"/>
                </a:cubicBezTo>
                <a:cubicBezTo>
                  <a:pt x="10427649" y="167576"/>
                  <a:pt x="10431022" y="163190"/>
                  <a:pt x="10438781" y="160491"/>
                </a:cubicBezTo>
                <a:close/>
                <a:moveTo>
                  <a:pt x="4935810" y="152666"/>
                </a:moveTo>
                <a:cubicBezTo>
                  <a:pt x="4932293" y="153956"/>
                  <a:pt x="4928970" y="155812"/>
                  <a:pt x="4926036" y="158137"/>
                </a:cubicBezTo>
                <a:cubicBezTo>
                  <a:pt x="4929164" y="160266"/>
                  <a:pt x="4932489" y="161907"/>
                  <a:pt x="4936007" y="163021"/>
                </a:cubicBezTo>
                <a:cubicBezTo>
                  <a:pt x="4936203" y="163040"/>
                  <a:pt x="4936398" y="163060"/>
                  <a:pt x="4936398" y="163060"/>
                </a:cubicBezTo>
                <a:cubicBezTo>
                  <a:pt x="4939725" y="163255"/>
                  <a:pt x="4942460" y="160774"/>
                  <a:pt x="4942656" y="157550"/>
                </a:cubicBezTo>
                <a:cubicBezTo>
                  <a:pt x="4940507" y="155987"/>
                  <a:pt x="4937769" y="152275"/>
                  <a:pt x="4935810" y="152666"/>
                </a:cubicBezTo>
                <a:close/>
                <a:moveTo>
                  <a:pt x="10393744" y="144803"/>
                </a:moveTo>
                <a:cubicBezTo>
                  <a:pt x="10391720" y="145815"/>
                  <a:pt x="10390539" y="148514"/>
                  <a:pt x="10389020" y="150370"/>
                </a:cubicBezTo>
                <a:cubicBezTo>
                  <a:pt x="10390876" y="151044"/>
                  <a:pt x="10392799" y="151500"/>
                  <a:pt x="10394756" y="151719"/>
                </a:cubicBezTo>
                <a:cubicBezTo>
                  <a:pt x="10396949" y="151719"/>
                  <a:pt x="10399985" y="152394"/>
                  <a:pt x="10399985" y="148514"/>
                </a:cubicBezTo>
                <a:cubicBezTo>
                  <a:pt x="10398635" y="145141"/>
                  <a:pt x="10395768" y="143791"/>
                  <a:pt x="10393744" y="144803"/>
                </a:cubicBezTo>
                <a:close/>
                <a:moveTo>
                  <a:pt x="8079262" y="120580"/>
                </a:moveTo>
                <a:cubicBezTo>
                  <a:pt x="8073558" y="124045"/>
                  <a:pt x="8068260" y="127917"/>
                  <a:pt x="8069890" y="135866"/>
                </a:cubicBezTo>
                <a:cubicBezTo>
                  <a:pt x="8084152" y="135866"/>
                  <a:pt x="8084560" y="134643"/>
                  <a:pt x="8079262" y="120580"/>
                </a:cubicBezTo>
                <a:close/>
                <a:moveTo>
                  <a:pt x="8238600" y="57803"/>
                </a:moveTo>
                <a:cubicBezTo>
                  <a:pt x="8236563" y="65344"/>
                  <a:pt x="8229431" y="69420"/>
                  <a:pt x="8234525" y="76350"/>
                </a:cubicBezTo>
                <a:cubicBezTo>
                  <a:pt x="8238600" y="71866"/>
                  <a:pt x="8244509" y="67586"/>
                  <a:pt x="8238600" y="57803"/>
                </a:cubicBezTo>
                <a:close/>
                <a:moveTo>
                  <a:pt x="1075753" y="31629"/>
                </a:moveTo>
                <a:lnTo>
                  <a:pt x="1056650" y="41604"/>
                </a:lnTo>
                <a:cubicBezTo>
                  <a:pt x="1041837" y="45698"/>
                  <a:pt x="1029364" y="55250"/>
                  <a:pt x="1014940" y="60123"/>
                </a:cubicBezTo>
                <a:cubicBezTo>
                  <a:pt x="1010458" y="60513"/>
                  <a:pt x="1007339" y="64997"/>
                  <a:pt x="1003052" y="64997"/>
                </a:cubicBezTo>
                <a:cubicBezTo>
                  <a:pt x="1007651" y="62482"/>
                  <a:pt x="1012387" y="60260"/>
                  <a:pt x="1017280" y="58369"/>
                </a:cubicBezTo>
                <a:cubicBezTo>
                  <a:pt x="1030533" y="50688"/>
                  <a:pt x="1044410" y="44158"/>
                  <a:pt x="1058794" y="38875"/>
                </a:cubicBezTo>
                <a:close/>
                <a:moveTo>
                  <a:pt x="8246955" y="31511"/>
                </a:moveTo>
                <a:lnTo>
                  <a:pt x="8246755" y="46938"/>
                </a:lnTo>
                <a:lnTo>
                  <a:pt x="8246139" y="47204"/>
                </a:lnTo>
                <a:lnTo>
                  <a:pt x="8246139" y="60860"/>
                </a:lnTo>
                <a:cubicBezTo>
                  <a:pt x="8247158" y="57497"/>
                  <a:pt x="8252405" y="56224"/>
                  <a:pt x="8255894" y="54236"/>
                </a:cubicBezTo>
                <a:lnTo>
                  <a:pt x="8255155" y="44025"/>
                </a:lnTo>
                <a:lnTo>
                  <a:pt x="8255716" y="43332"/>
                </a:lnTo>
                <a:lnTo>
                  <a:pt x="8255716" y="35383"/>
                </a:lnTo>
                <a:close/>
                <a:moveTo>
                  <a:pt x="4268594" y="22551"/>
                </a:moveTo>
                <a:cubicBezTo>
                  <a:pt x="4265482" y="23322"/>
                  <a:pt x="4263529" y="26458"/>
                  <a:pt x="4264302" y="29584"/>
                </a:cubicBezTo>
                <a:cubicBezTo>
                  <a:pt x="4264894" y="32620"/>
                  <a:pt x="4267250" y="34941"/>
                  <a:pt x="4270361" y="35250"/>
                </a:cubicBezTo>
                <a:cubicBezTo>
                  <a:pt x="4274076" y="33882"/>
                  <a:pt x="4273685" y="30170"/>
                  <a:pt x="4273295" y="27826"/>
                </a:cubicBezTo>
                <a:cubicBezTo>
                  <a:pt x="4272900" y="25481"/>
                  <a:pt x="4273488" y="21183"/>
                  <a:pt x="4268594" y="22551"/>
                </a:cubicBezTo>
                <a:close/>
                <a:moveTo>
                  <a:pt x="1102390" y="20248"/>
                </a:moveTo>
                <a:lnTo>
                  <a:pt x="1075753" y="31629"/>
                </a:lnTo>
                <a:lnTo>
                  <a:pt x="1085302" y="26643"/>
                </a:lnTo>
                <a:close/>
                <a:moveTo>
                  <a:pt x="8219075" y="0"/>
                </a:moveTo>
                <a:lnTo>
                  <a:pt x="8269790" y="0"/>
                </a:lnTo>
                <a:lnTo>
                  <a:pt x="8266276" y="17432"/>
                </a:lnTo>
                <a:lnTo>
                  <a:pt x="8266108" y="17447"/>
                </a:lnTo>
                <a:cubicBezTo>
                  <a:pt x="8262033" y="25396"/>
                  <a:pt x="8246955" y="19485"/>
                  <a:pt x="8246955" y="31510"/>
                </a:cubicBezTo>
                <a:cubicBezTo>
                  <a:pt x="8248788" y="34486"/>
                  <a:pt x="8252436" y="35770"/>
                  <a:pt x="8255716" y="34567"/>
                </a:cubicBezTo>
                <a:cubicBezTo>
                  <a:pt x="8264071" y="36911"/>
                  <a:pt x="8269471" y="36555"/>
                  <a:pt x="8271967" y="33651"/>
                </a:cubicBezTo>
                <a:lnTo>
                  <a:pt x="8270849" y="18206"/>
                </a:lnTo>
                <a:lnTo>
                  <a:pt x="8280166" y="8683"/>
                </a:lnTo>
                <a:lnTo>
                  <a:pt x="8279732" y="6798"/>
                </a:lnTo>
                <a:lnTo>
                  <a:pt x="8289896" y="0"/>
                </a:lnTo>
                <a:lnTo>
                  <a:pt x="10708654" y="0"/>
                </a:lnTo>
                <a:lnTo>
                  <a:pt x="10667679" y="43590"/>
                </a:lnTo>
                <a:lnTo>
                  <a:pt x="10663286" y="48258"/>
                </a:lnTo>
                <a:lnTo>
                  <a:pt x="10657031" y="49579"/>
                </a:lnTo>
                <a:lnTo>
                  <a:pt x="10657478" y="54429"/>
                </a:lnTo>
                <a:lnTo>
                  <a:pt x="10654185" y="57928"/>
                </a:lnTo>
                <a:cubicBezTo>
                  <a:pt x="10644570" y="69112"/>
                  <a:pt x="10635984" y="81140"/>
                  <a:pt x="10628546" y="93859"/>
                </a:cubicBezTo>
                <a:cubicBezTo>
                  <a:pt x="10625509" y="97874"/>
                  <a:pt x="10625948" y="103525"/>
                  <a:pt x="10629558" y="107016"/>
                </a:cubicBezTo>
                <a:cubicBezTo>
                  <a:pt x="10633269" y="110222"/>
                  <a:pt x="10636979" y="106679"/>
                  <a:pt x="10640522" y="105161"/>
                </a:cubicBezTo>
                <a:cubicBezTo>
                  <a:pt x="10648838" y="100977"/>
                  <a:pt x="10656276" y="95259"/>
                  <a:pt x="10662450" y="88292"/>
                </a:cubicBezTo>
                <a:lnTo>
                  <a:pt x="10665448" y="85187"/>
                </a:lnTo>
                <a:lnTo>
                  <a:pt x="10670420" y="87914"/>
                </a:lnTo>
                <a:cubicBezTo>
                  <a:pt x="10671833" y="89158"/>
                  <a:pt x="10673298" y="90201"/>
                  <a:pt x="10674979" y="90438"/>
                </a:cubicBezTo>
                <a:lnTo>
                  <a:pt x="10679480" y="88660"/>
                </a:lnTo>
                <a:lnTo>
                  <a:pt x="10679149" y="88967"/>
                </a:lnTo>
                <a:cubicBezTo>
                  <a:pt x="10660088" y="109041"/>
                  <a:pt x="10643221" y="130127"/>
                  <a:pt x="10613533" y="139573"/>
                </a:cubicBezTo>
                <a:cubicBezTo>
                  <a:pt x="10546061" y="161334"/>
                  <a:pt x="10478590" y="186300"/>
                  <a:pt x="10411118" y="210591"/>
                </a:cubicBezTo>
                <a:cubicBezTo>
                  <a:pt x="10382611" y="220881"/>
                  <a:pt x="10354568" y="232309"/>
                  <a:pt x="10326441" y="243527"/>
                </a:cubicBezTo>
                <a:lnTo>
                  <a:pt x="10245607" y="273581"/>
                </a:lnTo>
                <a:lnTo>
                  <a:pt x="10245981" y="273173"/>
                </a:lnTo>
                <a:lnTo>
                  <a:pt x="10245981" y="272327"/>
                </a:lnTo>
                <a:lnTo>
                  <a:pt x="10259413" y="261080"/>
                </a:lnTo>
                <a:lnTo>
                  <a:pt x="10259644" y="261365"/>
                </a:lnTo>
                <a:cubicBezTo>
                  <a:pt x="10269090" y="259510"/>
                  <a:pt x="10268416" y="256136"/>
                  <a:pt x="10262849" y="249557"/>
                </a:cubicBezTo>
                <a:cubicBezTo>
                  <a:pt x="10260066" y="246268"/>
                  <a:pt x="10258253" y="246310"/>
                  <a:pt x="10256840" y="247639"/>
                </a:cubicBezTo>
                <a:lnTo>
                  <a:pt x="10253279" y="253365"/>
                </a:lnTo>
                <a:lnTo>
                  <a:pt x="10253065" y="253100"/>
                </a:lnTo>
                <a:cubicBezTo>
                  <a:pt x="10250198" y="254787"/>
                  <a:pt x="10249355" y="246521"/>
                  <a:pt x="10244969" y="253100"/>
                </a:cubicBezTo>
                <a:lnTo>
                  <a:pt x="10244969" y="253222"/>
                </a:lnTo>
                <a:lnTo>
                  <a:pt x="10235271" y="254386"/>
                </a:lnTo>
                <a:lnTo>
                  <a:pt x="10230749" y="260255"/>
                </a:lnTo>
                <a:lnTo>
                  <a:pt x="10230547" y="254534"/>
                </a:lnTo>
                <a:cubicBezTo>
                  <a:pt x="10232234" y="253142"/>
                  <a:pt x="10235017" y="252341"/>
                  <a:pt x="10236873" y="250907"/>
                </a:cubicBezTo>
                <a:cubicBezTo>
                  <a:pt x="10246656" y="243315"/>
                  <a:pt x="10261668" y="242472"/>
                  <a:pt x="10266898" y="228471"/>
                </a:cubicBezTo>
                <a:lnTo>
                  <a:pt x="10266820" y="228391"/>
                </a:lnTo>
                <a:lnTo>
                  <a:pt x="10293886" y="217339"/>
                </a:lnTo>
                <a:lnTo>
                  <a:pt x="10293887" y="217339"/>
                </a:lnTo>
                <a:lnTo>
                  <a:pt x="10304839" y="214260"/>
                </a:lnTo>
                <a:cubicBezTo>
                  <a:pt x="10308004" y="212160"/>
                  <a:pt x="10310526" y="209090"/>
                  <a:pt x="10311934" y="205361"/>
                </a:cubicBezTo>
                <a:cubicBezTo>
                  <a:pt x="10304512" y="209747"/>
                  <a:pt x="10298102" y="206374"/>
                  <a:pt x="10293885" y="212615"/>
                </a:cubicBezTo>
                <a:lnTo>
                  <a:pt x="10293885" y="212793"/>
                </a:lnTo>
                <a:lnTo>
                  <a:pt x="10262380" y="223820"/>
                </a:lnTo>
                <a:lnTo>
                  <a:pt x="10261163" y="222567"/>
                </a:lnTo>
                <a:cubicBezTo>
                  <a:pt x="10253842" y="221217"/>
                  <a:pt x="10246285" y="222398"/>
                  <a:pt x="10239740" y="225941"/>
                </a:cubicBezTo>
                <a:cubicBezTo>
                  <a:pt x="10209176" y="237378"/>
                  <a:pt x="10179218" y="250384"/>
                  <a:pt x="10150003" y="264907"/>
                </a:cubicBezTo>
                <a:cubicBezTo>
                  <a:pt x="10155958" y="259914"/>
                  <a:pt x="10162755" y="256018"/>
                  <a:pt x="10170076" y="253437"/>
                </a:cubicBezTo>
                <a:cubicBezTo>
                  <a:pt x="10178679" y="248882"/>
                  <a:pt x="10190318" y="249051"/>
                  <a:pt x="10194535" y="237749"/>
                </a:cubicBezTo>
                <a:lnTo>
                  <a:pt x="10193992" y="236982"/>
                </a:lnTo>
                <a:lnTo>
                  <a:pt x="10228607" y="220881"/>
                </a:lnTo>
                <a:lnTo>
                  <a:pt x="10228607" y="220881"/>
                </a:lnTo>
                <a:lnTo>
                  <a:pt x="10240752" y="215820"/>
                </a:lnTo>
                <a:cubicBezTo>
                  <a:pt x="10235016" y="206205"/>
                  <a:pt x="10227932" y="209916"/>
                  <a:pt x="10221016" y="212783"/>
                </a:cubicBezTo>
                <a:lnTo>
                  <a:pt x="10221481" y="213280"/>
                </a:lnTo>
                <a:lnTo>
                  <a:pt x="10221017" y="213121"/>
                </a:lnTo>
                <a:lnTo>
                  <a:pt x="10185305" y="224700"/>
                </a:lnTo>
                <a:lnTo>
                  <a:pt x="10184751" y="223917"/>
                </a:lnTo>
                <a:cubicBezTo>
                  <a:pt x="10147810" y="234375"/>
                  <a:pt x="10111544" y="247364"/>
                  <a:pt x="10072073" y="242809"/>
                </a:cubicBezTo>
                <a:lnTo>
                  <a:pt x="10067983" y="243392"/>
                </a:lnTo>
                <a:lnTo>
                  <a:pt x="10063006" y="242326"/>
                </a:lnTo>
                <a:lnTo>
                  <a:pt x="10061892" y="242164"/>
                </a:lnTo>
                <a:lnTo>
                  <a:pt x="10056555" y="238424"/>
                </a:lnTo>
                <a:cubicBezTo>
                  <a:pt x="10050820" y="229990"/>
                  <a:pt x="10042723" y="222736"/>
                  <a:pt x="10033952" y="225097"/>
                </a:cubicBezTo>
                <a:cubicBezTo>
                  <a:pt x="10025180" y="227459"/>
                  <a:pt x="10023156" y="236906"/>
                  <a:pt x="10020963" y="245677"/>
                </a:cubicBezTo>
                <a:cubicBezTo>
                  <a:pt x="10017961" y="266628"/>
                  <a:pt x="10019226" y="287967"/>
                  <a:pt x="10024675" y="308429"/>
                </a:cubicBezTo>
                <a:cubicBezTo>
                  <a:pt x="10025164" y="311921"/>
                  <a:pt x="10027694" y="314772"/>
                  <a:pt x="10031084" y="315682"/>
                </a:cubicBezTo>
                <a:cubicBezTo>
                  <a:pt x="10046603" y="318044"/>
                  <a:pt x="10049470" y="328334"/>
                  <a:pt x="10049470" y="341829"/>
                </a:cubicBezTo>
                <a:cubicBezTo>
                  <a:pt x="10049166" y="348239"/>
                  <a:pt x="10053890" y="353772"/>
                  <a:pt x="10060266" y="354481"/>
                </a:cubicBezTo>
                <a:cubicBezTo>
                  <a:pt x="10070522" y="355645"/>
                  <a:pt x="10078989" y="363033"/>
                  <a:pt x="10081519" y="373036"/>
                </a:cubicBezTo>
                <a:cubicBezTo>
                  <a:pt x="10085534" y="380964"/>
                  <a:pt x="10092905" y="386666"/>
                  <a:pt x="10101592" y="388555"/>
                </a:cubicBezTo>
                <a:cubicBezTo>
                  <a:pt x="10108187" y="389922"/>
                  <a:pt x="10113956" y="393869"/>
                  <a:pt x="10117617" y="399520"/>
                </a:cubicBezTo>
                <a:lnTo>
                  <a:pt x="10119537" y="401133"/>
                </a:lnTo>
                <a:lnTo>
                  <a:pt x="10115929" y="410484"/>
                </a:lnTo>
                <a:lnTo>
                  <a:pt x="10119341" y="410484"/>
                </a:lnTo>
                <a:lnTo>
                  <a:pt x="10119263" y="410653"/>
                </a:lnTo>
                <a:lnTo>
                  <a:pt x="10115930" y="410653"/>
                </a:lnTo>
                <a:cubicBezTo>
                  <a:pt x="10115339" y="415545"/>
                  <a:pt x="10111460" y="418708"/>
                  <a:pt x="10108065" y="422124"/>
                </a:cubicBezTo>
                <a:lnTo>
                  <a:pt x="10103159" y="434984"/>
                </a:lnTo>
                <a:lnTo>
                  <a:pt x="10103110" y="434944"/>
                </a:lnTo>
                <a:lnTo>
                  <a:pt x="10100700" y="439614"/>
                </a:lnTo>
                <a:lnTo>
                  <a:pt x="10100242" y="439330"/>
                </a:lnTo>
                <a:lnTo>
                  <a:pt x="10095182" y="446753"/>
                </a:lnTo>
                <a:lnTo>
                  <a:pt x="10095043" y="447478"/>
                </a:lnTo>
                <a:lnTo>
                  <a:pt x="10095013" y="446921"/>
                </a:lnTo>
                <a:lnTo>
                  <a:pt x="10091598" y="451963"/>
                </a:lnTo>
                <a:lnTo>
                  <a:pt x="10091470" y="451644"/>
                </a:lnTo>
                <a:cubicBezTo>
                  <a:pt x="10084049" y="452825"/>
                  <a:pt x="10088772" y="459067"/>
                  <a:pt x="10087085" y="462609"/>
                </a:cubicBezTo>
                <a:lnTo>
                  <a:pt x="10087386" y="462855"/>
                </a:lnTo>
                <a:lnTo>
                  <a:pt x="10087254" y="462946"/>
                </a:lnTo>
                <a:lnTo>
                  <a:pt x="10074603" y="482683"/>
                </a:lnTo>
                <a:lnTo>
                  <a:pt x="10074455" y="482991"/>
                </a:lnTo>
                <a:lnTo>
                  <a:pt x="10074435" y="482851"/>
                </a:lnTo>
                <a:cubicBezTo>
                  <a:pt x="10069593" y="487170"/>
                  <a:pt x="10066675" y="493242"/>
                  <a:pt x="10066337" y="499720"/>
                </a:cubicBezTo>
                <a:lnTo>
                  <a:pt x="10066478" y="499635"/>
                </a:lnTo>
                <a:lnTo>
                  <a:pt x="10054869" y="533287"/>
                </a:lnTo>
                <a:lnTo>
                  <a:pt x="10054867" y="533289"/>
                </a:lnTo>
                <a:lnTo>
                  <a:pt x="10054867" y="534976"/>
                </a:lnTo>
                <a:lnTo>
                  <a:pt x="10054801" y="536381"/>
                </a:lnTo>
                <a:lnTo>
                  <a:pt x="10053181" y="534302"/>
                </a:lnTo>
                <a:cubicBezTo>
                  <a:pt x="10043398" y="534218"/>
                  <a:pt x="10038801" y="538772"/>
                  <a:pt x="10035701" y="544676"/>
                </a:cubicBezTo>
                <a:lnTo>
                  <a:pt x="10029147" y="558924"/>
                </a:lnTo>
                <a:lnTo>
                  <a:pt x="10028343" y="557201"/>
                </a:lnTo>
                <a:lnTo>
                  <a:pt x="10027710" y="557118"/>
                </a:lnTo>
                <a:lnTo>
                  <a:pt x="10027710" y="537507"/>
                </a:lnTo>
                <a:cubicBezTo>
                  <a:pt x="10021807" y="533289"/>
                  <a:pt x="10019782" y="538688"/>
                  <a:pt x="10015228" y="544086"/>
                </a:cubicBezTo>
                <a:lnTo>
                  <a:pt x="10014544" y="544394"/>
                </a:lnTo>
                <a:lnTo>
                  <a:pt x="10010695" y="540206"/>
                </a:lnTo>
                <a:lnTo>
                  <a:pt x="10003739" y="548432"/>
                </a:lnTo>
                <a:lnTo>
                  <a:pt x="9998360" y="549484"/>
                </a:lnTo>
                <a:cubicBezTo>
                  <a:pt x="9991715" y="555421"/>
                  <a:pt x="9987295" y="563451"/>
                  <a:pt x="9985878" y="572256"/>
                </a:cubicBezTo>
                <a:cubicBezTo>
                  <a:pt x="9988577" y="581365"/>
                  <a:pt x="9977612" y="580522"/>
                  <a:pt x="9975926" y="586257"/>
                </a:cubicBezTo>
                <a:cubicBezTo>
                  <a:pt x="9967222" y="600208"/>
                  <a:pt x="9962398" y="616216"/>
                  <a:pt x="9961925" y="632646"/>
                </a:cubicBezTo>
                <a:cubicBezTo>
                  <a:pt x="9964810" y="639225"/>
                  <a:pt x="9963916" y="646833"/>
                  <a:pt x="9959564" y="652551"/>
                </a:cubicBezTo>
                <a:cubicBezTo>
                  <a:pt x="9953340" y="660581"/>
                  <a:pt x="9949578" y="670264"/>
                  <a:pt x="9948769" y="680385"/>
                </a:cubicBezTo>
                <a:cubicBezTo>
                  <a:pt x="9948212" y="699615"/>
                  <a:pt x="9946288" y="718778"/>
                  <a:pt x="9943033" y="737739"/>
                </a:cubicBezTo>
                <a:cubicBezTo>
                  <a:pt x="9942528" y="750559"/>
                  <a:pt x="9948937" y="764560"/>
                  <a:pt x="9939491" y="776705"/>
                </a:cubicBezTo>
                <a:lnTo>
                  <a:pt x="9939491" y="873869"/>
                </a:lnTo>
                <a:cubicBezTo>
                  <a:pt x="9942612" y="884024"/>
                  <a:pt x="9943995" y="894634"/>
                  <a:pt x="9943540" y="905245"/>
                </a:cubicBezTo>
                <a:cubicBezTo>
                  <a:pt x="9945192" y="942710"/>
                  <a:pt x="9953424" y="979602"/>
                  <a:pt x="9967829" y="1014217"/>
                </a:cubicBezTo>
                <a:cubicBezTo>
                  <a:pt x="9970865" y="1016494"/>
                  <a:pt x="9974872" y="1017549"/>
                  <a:pt x="9978393" y="1019235"/>
                </a:cubicBezTo>
                <a:lnTo>
                  <a:pt x="9980747" y="1021946"/>
                </a:lnTo>
                <a:lnTo>
                  <a:pt x="9999203" y="1050483"/>
                </a:lnTo>
                <a:lnTo>
                  <a:pt x="9999203" y="1050484"/>
                </a:lnTo>
                <a:lnTo>
                  <a:pt x="10004319" y="1057926"/>
                </a:lnTo>
                <a:lnTo>
                  <a:pt x="10006288" y="1061786"/>
                </a:lnTo>
                <a:cubicBezTo>
                  <a:pt x="10034289" y="1129261"/>
                  <a:pt x="10091470" y="1170421"/>
                  <a:pt x="10148147" y="1209219"/>
                </a:cubicBezTo>
                <a:cubicBezTo>
                  <a:pt x="10183738" y="1233510"/>
                  <a:pt x="10223378" y="1253078"/>
                  <a:pt x="10260994" y="1275344"/>
                </a:cubicBezTo>
                <a:cubicBezTo>
                  <a:pt x="10273981" y="1283273"/>
                  <a:pt x="10289501" y="1286815"/>
                  <a:pt x="10296078" y="1303684"/>
                </a:cubicBezTo>
                <a:cubicBezTo>
                  <a:pt x="10298271" y="1309419"/>
                  <a:pt x="10306200" y="1309082"/>
                  <a:pt x="10311934" y="1310937"/>
                </a:cubicBezTo>
                <a:cubicBezTo>
                  <a:pt x="10332176" y="1318022"/>
                  <a:pt x="10354779" y="1319034"/>
                  <a:pt x="10373165" y="1330674"/>
                </a:cubicBezTo>
                <a:cubicBezTo>
                  <a:pt x="10393052" y="1342026"/>
                  <a:pt x="10415133" y="1349044"/>
                  <a:pt x="10437938" y="1351254"/>
                </a:cubicBezTo>
                <a:cubicBezTo>
                  <a:pt x="10506422" y="1361543"/>
                  <a:pt x="10572881" y="1377400"/>
                  <a:pt x="10640353" y="1390389"/>
                </a:cubicBezTo>
                <a:lnTo>
                  <a:pt x="10664643" y="1390389"/>
                </a:lnTo>
                <a:lnTo>
                  <a:pt x="10666133" y="1390058"/>
                </a:lnTo>
                <a:lnTo>
                  <a:pt x="10665992" y="1390220"/>
                </a:lnTo>
                <a:lnTo>
                  <a:pt x="10673919" y="1390220"/>
                </a:lnTo>
                <a:lnTo>
                  <a:pt x="10674089" y="1390220"/>
                </a:lnTo>
                <a:lnTo>
                  <a:pt x="10674105" y="1390204"/>
                </a:lnTo>
                <a:lnTo>
                  <a:pt x="10677727" y="1389889"/>
                </a:lnTo>
                <a:lnTo>
                  <a:pt x="10677968" y="1390220"/>
                </a:lnTo>
                <a:lnTo>
                  <a:pt x="10692428" y="1390220"/>
                </a:lnTo>
                <a:lnTo>
                  <a:pt x="10692981" y="1390389"/>
                </a:lnTo>
                <a:lnTo>
                  <a:pt x="10713054" y="1390389"/>
                </a:lnTo>
                <a:lnTo>
                  <a:pt x="10714783" y="1390081"/>
                </a:lnTo>
                <a:lnTo>
                  <a:pt x="10714403" y="1390220"/>
                </a:lnTo>
                <a:lnTo>
                  <a:pt x="10738861" y="1390220"/>
                </a:lnTo>
                <a:lnTo>
                  <a:pt x="10738861" y="1387143"/>
                </a:lnTo>
                <a:lnTo>
                  <a:pt x="10875850" y="1382988"/>
                </a:lnTo>
                <a:cubicBezTo>
                  <a:pt x="10921920" y="1379889"/>
                  <a:pt x="10968012" y="1376726"/>
                  <a:pt x="11014314" y="1378412"/>
                </a:cubicBezTo>
                <a:cubicBezTo>
                  <a:pt x="11047544" y="1379593"/>
                  <a:pt x="11079087" y="1366941"/>
                  <a:pt x="11112823" y="1365592"/>
                </a:cubicBezTo>
                <a:cubicBezTo>
                  <a:pt x="11158197" y="1363736"/>
                  <a:pt x="11202897" y="1358507"/>
                  <a:pt x="11247766" y="1354796"/>
                </a:cubicBezTo>
                <a:cubicBezTo>
                  <a:pt x="11257043" y="1354846"/>
                  <a:pt x="11266490" y="1353936"/>
                  <a:pt x="11275599" y="1352097"/>
                </a:cubicBezTo>
                <a:cubicBezTo>
                  <a:pt x="11283189" y="1349567"/>
                  <a:pt x="11293478" y="1349061"/>
                  <a:pt x="11298708" y="1342988"/>
                </a:cubicBezTo>
                <a:cubicBezTo>
                  <a:pt x="11303936" y="1336915"/>
                  <a:pt x="11308828" y="1350242"/>
                  <a:pt x="11312032" y="1349398"/>
                </a:cubicBezTo>
                <a:cubicBezTo>
                  <a:pt x="11325190" y="1345552"/>
                  <a:pt x="11338178" y="1340592"/>
                  <a:pt x="11350491" y="1334553"/>
                </a:cubicBezTo>
                <a:cubicBezTo>
                  <a:pt x="11400420" y="1311882"/>
                  <a:pt x="11453892" y="1298404"/>
                  <a:pt x="11508544" y="1294743"/>
                </a:cubicBezTo>
                <a:cubicBezTo>
                  <a:pt x="11565220" y="1289176"/>
                  <a:pt x="11609751" y="1261175"/>
                  <a:pt x="11655296" y="1233173"/>
                </a:cubicBezTo>
                <a:cubicBezTo>
                  <a:pt x="11665078" y="1227606"/>
                  <a:pt x="11671657" y="1215292"/>
                  <a:pt x="11681946" y="1210737"/>
                </a:cubicBezTo>
                <a:cubicBezTo>
                  <a:pt x="11689367" y="1206554"/>
                  <a:pt x="11695946" y="1200801"/>
                  <a:pt x="11701007" y="1193868"/>
                </a:cubicBezTo>
                <a:lnTo>
                  <a:pt x="11701909" y="1192164"/>
                </a:lnTo>
                <a:lnTo>
                  <a:pt x="11701849" y="1193868"/>
                </a:lnTo>
                <a:cubicBezTo>
                  <a:pt x="11710452" y="1192350"/>
                  <a:pt x="11710790" y="1186277"/>
                  <a:pt x="11709441" y="1179529"/>
                </a:cubicBezTo>
                <a:lnTo>
                  <a:pt x="11708062" y="1180540"/>
                </a:lnTo>
                <a:lnTo>
                  <a:pt x="11708597" y="1179530"/>
                </a:lnTo>
                <a:cubicBezTo>
                  <a:pt x="11713658" y="1176089"/>
                  <a:pt x="11718044" y="1171753"/>
                  <a:pt x="11721417" y="1166710"/>
                </a:cubicBezTo>
                <a:cubicBezTo>
                  <a:pt x="11731537" y="1148491"/>
                  <a:pt x="11731706" y="1125212"/>
                  <a:pt x="11749587" y="1111043"/>
                </a:cubicBezTo>
                <a:lnTo>
                  <a:pt x="11749957" y="1109525"/>
                </a:lnTo>
                <a:lnTo>
                  <a:pt x="11750429" y="1111042"/>
                </a:lnTo>
                <a:cubicBezTo>
                  <a:pt x="11756503" y="1107837"/>
                  <a:pt x="11755152" y="1102946"/>
                  <a:pt x="11753635" y="1097885"/>
                </a:cubicBezTo>
                <a:lnTo>
                  <a:pt x="11752916" y="1097346"/>
                </a:lnTo>
                <a:lnTo>
                  <a:pt x="11762069" y="1057906"/>
                </a:lnTo>
                <a:cubicBezTo>
                  <a:pt x="11769321" y="1035876"/>
                  <a:pt x="11772358" y="1012732"/>
                  <a:pt x="11771347" y="989588"/>
                </a:cubicBezTo>
                <a:lnTo>
                  <a:pt x="11772189" y="974030"/>
                </a:lnTo>
                <a:lnTo>
                  <a:pt x="11772189" y="989588"/>
                </a:lnTo>
                <a:cubicBezTo>
                  <a:pt x="11773538" y="989504"/>
                  <a:pt x="11774888" y="988576"/>
                  <a:pt x="11775226" y="987226"/>
                </a:cubicBezTo>
                <a:lnTo>
                  <a:pt x="11776244" y="969321"/>
                </a:lnTo>
                <a:lnTo>
                  <a:pt x="11778768" y="945054"/>
                </a:lnTo>
                <a:lnTo>
                  <a:pt x="11774213" y="949778"/>
                </a:lnTo>
                <a:cubicBezTo>
                  <a:pt x="11776744" y="949103"/>
                  <a:pt x="11777081" y="946235"/>
                  <a:pt x="11778599" y="944717"/>
                </a:cubicBezTo>
                <a:lnTo>
                  <a:pt x="11778599" y="924980"/>
                </a:lnTo>
                <a:cubicBezTo>
                  <a:pt x="11773371" y="916715"/>
                  <a:pt x="11785853" y="908618"/>
                  <a:pt x="11778936" y="900689"/>
                </a:cubicBezTo>
                <a:lnTo>
                  <a:pt x="11777707" y="900689"/>
                </a:lnTo>
                <a:lnTo>
                  <a:pt x="11779274" y="900352"/>
                </a:lnTo>
                <a:lnTo>
                  <a:pt x="11783323" y="884496"/>
                </a:lnTo>
                <a:lnTo>
                  <a:pt x="11782755" y="883948"/>
                </a:lnTo>
                <a:lnTo>
                  <a:pt x="11782309" y="879942"/>
                </a:lnTo>
                <a:lnTo>
                  <a:pt x="11782076" y="879362"/>
                </a:lnTo>
                <a:lnTo>
                  <a:pt x="11782816" y="879941"/>
                </a:lnTo>
                <a:cubicBezTo>
                  <a:pt x="11783829" y="878945"/>
                  <a:pt x="11784672" y="877866"/>
                  <a:pt x="11785347" y="876719"/>
                </a:cubicBezTo>
                <a:cubicBezTo>
                  <a:pt x="11792432" y="866091"/>
                  <a:pt x="11789564" y="851753"/>
                  <a:pt x="11778937" y="844685"/>
                </a:cubicBezTo>
                <a:lnTo>
                  <a:pt x="11775991" y="853526"/>
                </a:lnTo>
                <a:lnTo>
                  <a:pt x="11775784" y="852849"/>
                </a:lnTo>
                <a:lnTo>
                  <a:pt x="11778431" y="845023"/>
                </a:lnTo>
                <a:cubicBezTo>
                  <a:pt x="11777335" y="839710"/>
                  <a:pt x="11776786" y="837053"/>
                  <a:pt x="11775795" y="835914"/>
                </a:cubicBezTo>
                <a:lnTo>
                  <a:pt x="11770606" y="835914"/>
                </a:lnTo>
                <a:lnTo>
                  <a:pt x="11770503" y="835577"/>
                </a:lnTo>
                <a:cubicBezTo>
                  <a:pt x="11760382" y="829842"/>
                  <a:pt x="11772189" y="817358"/>
                  <a:pt x="11763080" y="811286"/>
                </a:cubicBezTo>
                <a:cubicBezTo>
                  <a:pt x="11760887" y="804370"/>
                  <a:pt x="11764431" y="796441"/>
                  <a:pt x="11759201" y="789863"/>
                </a:cubicBezTo>
                <a:lnTo>
                  <a:pt x="11759196" y="789864"/>
                </a:lnTo>
                <a:lnTo>
                  <a:pt x="11759201" y="789862"/>
                </a:lnTo>
                <a:cubicBezTo>
                  <a:pt x="11761394" y="785814"/>
                  <a:pt x="11762238" y="782777"/>
                  <a:pt x="11757514" y="778897"/>
                </a:cubicBezTo>
                <a:lnTo>
                  <a:pt x="11757514" y="778897"/>
                </a:lnTo>
                <a:lnTo>
                  <a:pt x="11757515" y="778897"/>
                </a:lnTo>
                <a:lnTo>
                  <a:pt x="11757683" y="771307"/>
                </a:lnTo>
                <a:cubicBezTo>
                  <a:pt x="11758528" y="766246"/>
                  <a:pt x="11756670" y="765234"/>
                  <a:pt x="11752453" y="766246"/>
                </a:cubicBezTo>
                <a:lnTo>
                  <a:pt x="11742951" y="762568"/>
                </a:lnTo>
                <a:lnTo>
                  <a:pt x="11742839" y="762198"/>
                </a:lnTo>
                <a:lnTo>
                  <a:pt x="11744188" y="747353"/>
                </a:lnTo>
                <a:cubicBezTo>
                  <a:pt x="11750094" y="738581"/>
                  <a:pt x="11760887" y="728629"/>
                  <a:pt x="11756166" y="719689"/>
                </a:cubicBezTo>
                <a:cubicBezTo>
                  <a:pt x="11750936" y="706632"/>
                  <a:pt x="11747563" y="692884"/>
                  <a:pt x="11746381" y="678866"/>
                </a:cubicBezTo>
                <a:lnTo>
                  <a:pt x="11738061" y="683761"/>
                </a:lnTo>
                <a:lnTo>
                  <a:pt x="11738115" y="683252"/>
                </a:lnTo>
                <a:cubicBezTo>
                  <a:pt x="11736091" y="680890"/>
                  <a:pt x="11734742" y="681228"/>
                  <a:pt x="11734742" y="684264"/>
                </a:cubicBezTo>
                <a:cubicBezTo>
                  <a:pt x="11734911" y="685496"/>
                  <a:pt x="11734911" y="686744"/>
                  <a:pt x="11734742" y="687976"/>
                </a:cubicBezTo>
                <a:lnTo>
                  <a:pt x="11734842" y="695002"/>
                </a:lnTo>
                <a:lnTo>
                  <a:pt x="11732304" y="689993"/>
                </a:lnTo>
                <a:lnTo>
                  <a:pt x="11734237" y="687469"/>
                </a:lnTo>
                <a:lnTo>
                  <a:pt x="11734237" y="684264"/>
                </a:lnTo>
                <a:lnTo>
                  <a:pt x="11737611" y="683252"/>
                </a:lnTo>
                <a:lnTo>
                  <a:pt x="11737635" y="682625"/>
                </a:lnTo>
                <a:lnTo>
                  <a:pt x="11737778" y="682746"/>
                </a:lnTo>
                <a:lnTo>
                  <a:pt x="11745707" y="678360"/>
                </a:lnTo>
                <a:cubicBezTo>
                  <a:pt x="11748573" y="672456"/>
                  <a:pt x="11743345" y="668070"/>
                  <a:pt x="11743345" y="662672"/>
                </a:cubicBezTo>
                <a:lnTo>
                  <a:pt x="11743346" y="662672"/>
                </a:lnTo>
                <a:cubicBezTo>
                  <a:pt x="11749080" y="655925"/>
                  <a:pt x="11745707" y="648503"/>
                  <a:pt x="11745707" y="640911"/>
                </a:cubicBezTo>
                <a:cubicBezTo>
                  <a:pt x="11740308" y="642261"/>
                  <a:pt x="11739466" y="646141"/>
                  <a:pt x="11737778" y="649346"/>
                </a:cubicBezTo>
                <a:lnTo>
                  <a:pt x="11737761" y="649683"/>
                </a:lnTo>
                <a:lnTo>
                  <a:pt x="11734236" y="649683"/>
                </a:lnTo>
                <a:lnTo>
                  <a:pt x="11734236" y="625730"/>
                </a:lnTo>
                <a:lnTo>
                  <a:pt x="11733102" y="626437"/>
                </a:lnTo>
                <a:lnTo>
                  <a:pt x="11734237" y="625224"/>
                </a:lnTo>
                <a:cubicBezTo>
                  <a:pt x="11731875" y="622407"/>
                  <a:pt x="11728333" y="620939"/>
                  <a:pt x="11724623" y="621344"/>
                </a:cubicBezTo>
                <a:lnTo>
                  <a:pt x="11720911" y="625730"/>
                </a:lnTo>
                <a:lnTo>
                  <a:pt x="11717071" y="641249"/>
                </a:lnTo>
                <a:lnTo>
                  <a:pt x="11716862" y="641249"/>
                </a:lnTo>
                <a:cubicBezTo>
                  <a:pt x="11708259" y="649515"/>
                  <a:pt x="11719731" y="662166"/>
                  <a:pt x="11709779" y="669251"/>
                </a:cubicBezTo>
                <a:lnTo>
                  <a:pt x="11709640" y="669945"/>
                </a:lnTo>
                <a:lnTo>
                  <a:pt x="11707949" y="668664"/>
                </a:lnTo>
                <a:lnTo>
                  <a:pt x="11716357" y="641587"/>
                </a:lnTo>
                <a:cubicBezTo>
                  <a:pt x="11719224" y="636492"/>
                  <a:pt x="11720406" y="630538"/>
                  <a:pt x="11719561" y="624718"/>
                </a:cubicBezTo>
                <a:cubicBezTo>
                  <a:pt x="11716103" y="622272"/>
                  <a:pt x="11717073" y="617802"/>
                  <a:pt x="11717263" y="613690"/>
                </a:cubicBezTo>
                <a:lnTo>
                  <a:pt x="11714301" y="609924"/>
                </a:lnTo>
                <a:lnTo>
                  <a:pt x="11715176" y="609367"/>
                </a:lnTo>
                <a:cubicBezTo>
                  <a:pt x="11715514" y="602114"/>
                  <a:pt x="11707755" y="599415"/>
                  <a:pt x="11706235" y="593342"/>
                </a:cubicBezTo>
                <a:cubicBezTo>
                  <a:pt x="11705056" y="592836"/>
                  <a:pt x="11703707" y="592667"/>
                  <a:pt x="11702356" y="592836"/>
                </a:cubicBezTo>
                <a:lnTo>
                  <a:pt x="11704701" y="602067"/>
                </a:lnTo>
                <a:lnTo>
                  <a:pt x="11701196" y="600343"/>
                </a:lnTo>
                <a:cubicBezTo>
                  <a:pt x="11699952" y="596970"/>
                  <a:pt x="11699489" y="592752"/>
                  <a:pt x="11696790" y="590812"/>
                </a:cubicBezTo>
                <a:cubicBezTo>
                  <a:pt x="11696284" y="574196"/>
                  <a:pt x="11696959" y="557580"/>
                  <a:pt x="11698814" y="541049"/>
                </a:cubicBezTo>
                <a:cubicBezTo>
                  <a:pt x="11702525" y="517602"/>
                  <a:pt x="11678236" y="501914"/>
                  <a:pt x="11684646" y="477960"/>
                </a:cubicBezTo>
                <a:cubicBezTo>
                  <a:pt x="11687512" y="467333"/>
                  <a:pt x="11679247" y="454175"/>
                  <a:pt x="11691391" y="445235"/>
                </a:cubicBezTo>
                <a:cubicBezTo>
                  <a:pt x="11676381" y="430559"/>
                  <a:pt x="11688863" y="411497"/>
                  <a:pt x="11681271" y="394629"/>
                </a:cubicBezTo>
                <a:cubicBezTo>
                  <a:pt x="11679922" y="410823"/>
                  <a:pt x="11679922" y="426342"/>
                  <a:pt x="11679922" y="443211"/>
                </a:cubicBezTo>
                <a:cubicBezTo>
                  <a:pt x="11679922" y="447765"/>
                  <a:pt x="11681609" y="456200"/>
                  <a:pt x="11678067" y="456200"/>
                </a:cubicBezTo>
                <a:cubicBezTo>
                  <a:pt x="11658162" y="456368"/>
                  <a:pt x="11671488" y="471044"/>
                  <a:pt x="11667778" y="477960"/>
                </a:cubicBezTo>
                <a:cubicBezTo>
                  <a:pt x="11670475" y="479141"/>
                  <a:pt x="11670813" y="480491"/>
                  <a:pt x="11667778" y="482009"/>
                </a:cubicBezTo>
                <a:cubicBezTo>
                  <a:pt x="11669548" y="487913"/>
                  <a:pt x="11667861" y="490275"/>
                  <a:pt x="11665036" y="491456"/>
                </a:cubicBezTo>
                <a:lnTo>
                  <a:pt x="11655885" y="493713"/>
                </a:lnTo>
                <a:lnTo>
                  <a:pt x="11650066" y="491455"/>
                </a:lnTo>
                <a:lnTo>
                  <a:pt x="11653103" y="516421"/>
                </a:lnTo>
                <a:lnTo>
                  <a:pt x="11652932" y="530488"/>
                </a:lnTo>
                <a:lnTo>
                  <a:pt x="11652427" y="533964"/>
                </a:lnTo>
                <a:cubicBezTo>
                  <a:pt x="11644838" y="527386"/>
                  <a:pt x="11652765" y="519289"/>
                  <a:pt x="11650572" y="512035"/>
                </a:cubicBezTo>
                <a:cubicBezTo>
                  <a:pt x="11649897" y="504242"/>
                  <a:pt x="11648042" y="496600"/>
                  <a:pt x="11645004" y="489431"/>
                </a:cubicBezTo>
                <a:cubicBezTo>
                  <a:pt x="11641969" y="484370"/>
                  <a:pt x="11647704" y="480997"/>
                  <a:pt x="11647704" y="476274"/>
                </a:cubicBezTo>
                <a:cubicBezTo>
                  <a:pt x="11647704" y="457886"/>
                  <a:pt x="11637752" y="439331"/>
                  <a:pt x="11647704" y="420775"/>
                </a:cubicBezTo>
                <a:cubicBezTo>
                  <a:pt x="11649221" y="419257"/>
                  <a:pt x="11647704" y="416727"/>
                  <a:pt x="11647704" y="414871"/>
                </a:cubicBezTo>
                <a:lnTo>
                  <a:pt x="11636934" y="318720"/>
                </a:lnTo>
                <a:lnTo>
                  <a:pt x="11640787" y="314501"/>
                </a:lnTo>
                <a:lnTo>
                  <a:pt x="11641125" y="309947"/>
                </a:lnTo>
                <a:cubicBezTo>
                  <a:pt x="11638428" y="301850"/>
                  <a:pt x="11648379" y="289536"/>
                  <a:pt x="11632523" y="285656"/>
                </a:cubicBezTo>
                <a:lnTo>
                  <a:pt x="11628474" y="289368"/>
                </a:lnTo>
                <a:lnTo>
                  <a:pt x="11628474" y="290380"/>
                </a:lnTo>
                <a:cubicBezTo>
                  <a:pt x="11628981" y="294935"/>
                  <a:pt x="11630667" y="299826"/>
                  <a:pt x="11624933" y="302188"/>
                </a:cubicBezTo>
                <a:lnTo>
                  <a:pt x="11624595" y="302492"/>
                </a:lnTo>
                <a:lnTo>
                  <a:pt x="11624595" y="302188"/>
                </a:lnTo>
                <a:lnTo>
                  <a:pt x="11622625" y="301612"/>
                </a:lnTo>
                <a:lnTo>
                  <a:pt x="11627294" y="290718"/>
                </a:lnTo>
                <a:cubicBezTo>
                  <a:pt x="11626788" y="288912"/>
                  <a:pt x="11625944" y="287242"/>
                  <a:pt x="11624764" y="285826"/>
                </a:cubicBezTo>
                <a:cubicBezTo>
                  <a:pt x="11619703" y="282300"/>
                  <a:pt x="11615823" y="277526"/>
                  <a:pt x="11613126" y="271993"/>
                </a:cubicBezTo>
                <a:lnTo>
                  <a:pt x="11612056" y="269262"/>
                </a:lnTo>
                <a:lnTo>
                  <a:pt x="11616161" y="268788"/>
                </a:lnTo>
                <a:cubicBezTo>
                  <a:pt x="11616499" y="263559"/>
                  <a:pt x="11619198" y="257486"/>
                  <a:pt x="11614813" y="251919"/>
                </a:cubicBezTo>
                <a:cubicBezTo>
                  <a:pt x="11608740" y="254112"/>
                  <a:pt x="11616330" y="262884"/>
                  <a:pt x="11608740" y="262884"/>
                </a:cubicBezTo>
                <a:lnTo>
                  <a:pt x="11611216" y="268113"/>
                </a:lnTo>
                <a:lnTo>
                  <a:pt x="11610874" y="268113"/>
                </a:lnTo>
                <a:lnTo>
                  <a:pt x="11609941" y="266891"/>
                </a:lnTo>
                <a:cubicBezTo>
                  <a:pt x="11609035" y="266258"/>
                  <a:pt x="11608234" y="265415"/>
                  <a:pt x="11608740" y="263222"/>
                </a:cubicBezTo>
                <a:cubicBezTo>
                  <a:pt x="11609751" y="258836"/>
                  <a:pt x="11611269" y="254281"/>
                  <a:pt x="11605028" y="251244"/>
                </a:cubicBezTo>
                <a:lnTo>
                  <a:pt x="11603025" y="265435"/>
                </a:lnTo>
                <a:lnTo>
                  <a:pt x="11603003" y="265245"/>
                </a:lnTo>
                <a:lnTo>
                  <a:pt x="11600641" y="265245"/>
                </a:lnTo>
                <a:lnTo>
                  <a:pt x="11600641" y="280658"/>
                </a:lnTo>
                <a:lnTo>
                  <a:pt x="11599293" y="283296"/>
                </a:lnTo>
                <a:cubicBezTo>
                  <a:pt x="11598787" y="284459"/>
                  <a:pt x="11598451" y="285724"/>
                  <a:pt x="11598451" y="287007"/>
                </a:cubicBezTo>
                <a:cubicBezTo>
                  <a:pt x="11598451" y="287394"/>
                  <a:pt x="11598451" y="287799"/>
                  <a:pt x="11598451" y="288187"/>
                </a:cubicBezTo>
                <a:cubicBezTo>
                  <a:pt x="11599293" y="280596"/>
                  <a:pt x="11603510" y="272499"/>
                  <a:pt x="11597269" y="265077"/>
                </a:cubicBezTo>
                <a:lnTo>
                  <a:pt x="11594738" y="255631"/>
                </a:lnTo>
                <a:cubicBezTo>
                  <a:pt x="11590690" y="256812"/>
                  <a:pt x="11594738" y="263896"/>
                  <a:pt x="11588329" y="263896"/>
                </a:cubicBezTo>
                <a:lnTo>
                  <a:pt x="11583607" y="236907"/>
                </a:lnTo>
                <a:lnTo>
                  <a:pt x="11579838" y="230788"/>
                </a:lnTo>
                <a:lnTo>
                  <a:pt x="11588666" y="237074"/>
                </a:lnTo>
                <a:lnTo>
                  <a:pt x="11588666" y="229315"/>
                </a:lnTo>
                <a:lnTo>
                  <a:pt x="11596762" y="224929"/>
                </a:lnTo>
                <a:lnTo>
                  <a:pt x="11596762" y="224927"/>
                </a:lnTo>
                <a:lnTo>
                  <a:pt x="11596763" y="224929"/>
                </a:lnTo>
                <a:lnTo>
                  <a:pt x="11600475" y="224929"/>
                </a:lnTo>
                <a:cubicBezTo>
                  <a:pt x="11601655" y="227628"/>
                  <a:pt x="11600137" y="232351"/>
                  <a:pt x="11603173" y="233532"/>
                </a:cubicBezTo>
                <a:cubicBezTo>
                  <a:pt x="11606210" y="234713"/>
                  <a:pt x="11608740" y="233870"/>
                  <a:pt x="11608740" y="230833"/>
                </a:cubicBezTo>
                <a:cubicBezTo>
                  <a:pt x="11607558" y="224592"/>
                  <a:pt x="11614475" y="216326"/>
                  <a:pt x="11604692" y="211940"/>
                </a:cubicBezTo>
                <a:lnTo>
                  <a:pt x="11601148" y="202156"/>
                </a:lnTo>
                <a:lnTo>
                  <a:pt x="11598730" y="199565"/>
                </a:lnTo>
                <a:lnTo>
                  <a:pt x="11598545" y="198826"/>
                </a:lnTo>
                <a:lnTo>
                  <a:pt x="11601655" y="202157"/>
                </a:lnTo>
                <a:cubicBezTo>
                  <a:pt x="11605365" y="197517"/>
                  <a:pt x="11605872" y="191141"/>
                  <a:pt x="11603004" y="185962"/>
                </a:cubicBezTo>
                <a:lnTo>
                  <a:pt x="11596931" y="191698"/>
                </a:lnTo>
                <a:lnTo>
                  <a:pt x="11596931" y="192370"/>
                </a:lnTo>
                <a:lnTo>
                  <a:pt x="11596763" y="191698"/>
                </a:lnTo>
                <a:cubicBezTo>
                  <a:pt x="11595921" y="182083"/>
                  <a:pt x="11595245" y="180733"/>
                  <a:pt x="11593728" y="182083"/>
                </a:cubicBezTo>
                <a:cubicBezTo>
                  <a:pt x="11590944" y="184698"/>
                  <a:pt x="11586516" y="186174"/>
                  <a:pt x="11583332" y="188557"/>
                </a:cubicBezTo>
                <a:lnTo>
                  <a:pt x="11580401" y="200469"/>
                </a:lnTo>
                <a:cubicBezTo>
                  <a:pt x="11572473" y="204012"/>
                  <a:pt x="11577197" y="210928"/>
                  <a:pt x="11577197" y="216494"/>
                </a:cubicBezTo>
                <a:lnTo>
                  <a:pt x="11577533" y="229146"/>
                </a:lnTo>
                <a:lnTo>
                  <a:pt x="11579403" y="230478"/>
                </a:lnTo>
                <a:lnTo>
                  <a:pt x="11572474" y="228978"/>
                </a:lnTo>
                <a:cubicBezTo>
                  <a:pt x="11568426" y="251076"/>
                  <a:pt x="11577366" y="272330"/>
                  <a:pt x="11576353" y="294260"/>
                </a:cubicBezTo>
                <a:cubicBezTo>
                  <a:pt x="11577197" y="320356"/>
                  <a:pt x="11576691" y="346502"/>
                  <a:pt x="11574498" y="372531"/>
                </a:cubicBezTo>
                <a:lnTo>
                  <a:pt x="11571179" y="437892"/>
                </a:lnTo>
                <a:lnTo>
                  <a:pt x="11566717" y="436632"/>
                </a:lnTo>
                <a:cubicBezTo>
                  <a:pt x="11564419" y="437686"/>
                  <a:pt x="11562606" y="440258"/>
                  <a:pt x="11560665" y="443210"/>
                </a:cubicBezTo>
                <a:cubicBezTo>
                  <a:pt x="11561678" y="446246"/>
                  <a:pt x="11563702" y="452150"/>
                  <a:pt x="11563702" y="452150"/>
                </a:cubicBezTo>
                <a:lnTo>
                  <a:pt x="11563060" y="462714"/>
                </a:lnTo>
                <a:lnTo>
                  <a:pt x="11562185" y="472731"/>
                </a:lnTo>
                <a:cubicBezTo>
                  <a:pt x="11549702" y="465477"/>
                  <a:pt x="11570281" y="451308"/>
                  <a:pt x="11556112" y="443717"/>
                </a:cubicBezTo>
                <a:lnTo>
                  <a:pt x="11551314" y="323163"/>
                </a:lnTo>
                <a:lnTo>
                  <a:pt x="11551896" y="318383"/>
                </a:lnTo>
                <a:lnTo>
                  <a:pt x="11551896" y="318382"/>
                </a:lnTo>
                <a:lnTo>
                  <a:pt x="11551896" y="318381"/>
                </a:lnTo>
                <a:lnTo>
                  <a:pt x="11551896" y="316864"/>
                </a:lnTo>
                <a:lnTo>
                  <a:pt x="11551039" y="316247"/>
                </a:lnTo>
                <a:lnTo>
                  <a:pt x="11547847" y="236063"/>
                </a:lnTo>
                <a:cubicBezTo>
                  <a:pt x="11542617" y="261821"/>
                  <a:pt x="11541437" y="288187"/>
                  <a:pt x="11543966" y="314334"/>
                </a:cubicBezTo>
                <a:cubicBezTo>
                  <a:pt x="11543797" y="317201"/>
                  <a:pt x="11543797" y="320069"/>
                  <a:pt x="11543966" y="322937"/>
                </a:cubicBezTo>
                <a:cubicBezTo>
                  <a:pt x="11541942" y="332215"/>
                  <a:pt x="11549702" y="341492"/>
                  <a:pt x="11543966" y="350770"/>
                </a:cubicBezTo>
                <a:cubicBezTo>
                  <a:pt x="11546159" y="394291"/>
                  <a:pt x="11541268" y="437897"/>
                  <a:pt x="11529291" y="479816"/>
                </a:cubicBezTo>
                <a:cubicBezTo>
                  <a:pt x="11526256" y="477117"/>
                  <a:pt x="11526256" y="474587"/>
                  <a:pt x="11526256" y="472225"/>
                </a:cubicBezTo>
                <a:cubicBezTo>
                  <a:pt x="11523556" y="458392"/>
                  <a:pt x="11534521" y="445404"/>
                  <a:pt x="11527942" y="431571"/>
                </a:cubicBezTo>
                <a:cubicBezTo>
                  <a:pt x="11525580" y="428704"/>
                  <a:pt x="11523725" y="425161"/>
                  <a:pt x="11519677" y="423812"/>
                </a:cubicBezTo>
                <a:cubicBezTo>
                  <a:pt x="11518664" y="423660"/>
                  <a:pt x="11517822" y="423660"/>
                  <a:pt x="11516809" y="423812"/>
                </a:cubicBezTo>
                <a:cubicBezTo>
                  <a:pt x="11516640" y="424301"/>
                  <a:pt x="11516640" y="424841"/>
                  <a:pt x="11516809" y="425330"/>
                </a:cubicBezTo>
                <a:lnTo>
                  <a:pt x="11512528" y="469716"/>
                </a:lnTo>
                <a:lnTo>
                  <a:pt x="11511706" y="469230"/>
                </a:lnTo>
                <a:cubicBezTo>
                  <a:pt x="11511200" y="467459"/>
                  <a:pt x="11510990" y="465646"/>
                  <a:pt x="11509556" y="466658"/>
                </a:cubicBezTo>
                <a:cubicBezTo>
                  <a:pt x="11506688" y="468682"/>
                  <a:pt x="11509725" y="472899"/>
                  <a:pt x="11511412" y="474754"/>
                </a:cubicBezTo>
                <a:lnTo>
                  <a:pt x="11512254" y="476000"/>
                </a:lnTo>
                <a:lnTo>
                  <a:pt x="11512254" y="482009"/>
                </a:lnTo>
                <a:cubicBezTo>
                  <a:pt x="11512592" y="495335"/>
                  <a:pt x="11498592" y="503601"/>
                  <a:pt x="11500110" y="517096"/>
                </a:cubicBezTo>
                <a:cubicBezTo>
                  <a:pt x="11504158" y="523675"/>
                  <a:pt x="11501292" y="528904"/>
                  <a:pt x="11497243" y="533964"/>
                </a:cubicBezTo>
                <a:cubicBezTo>
                  <a:pt x="11495386" y="570570"/>
                  <a:pt x="11488641" y="606668"/>
                  <a:pt x="11485435" y="643274"/>
                </a:cubicBezTo>
                <a:cubicBezTo>
                  <a:pt x="11482400" y="655790"/>
                  <a:pt x="11477676" y="667818"/>
                  <a:pt x="11471435" y="679035"/>
                </a:cubicBezTo>
                <a:cubicBezTo>
                  <a:pt x="11474132" y="685614"/>
                  <a:pt x="11468736" y="690337"/>
                  <a:pt x="11468736" y="695904"/>
                </a:cubicBezTo>
                <a:cubicBezTo>
                  <a:pt x="11462832" y="706565"/>
                  <a:pt x="11459291" y="718458"/>
                  <a:pt x="11458615" y="730654"/>
                </a:cubicBezTo>
                <a:cubicBezTo>
                  <a:pt x="11453723" y="747101"/>
                  <a:pt x="11445964" y="762569"/>
                  <a:pt x="11435844" y="776368"/>
                </a:cubicBezTo>
                <a:cubicBezTo>
                  <a:pt x="11413746" y="819518"/>
                  <a:pt x="11384734" y="858687"/>
                  <a:pt x="11349816" y="892256"/>
                </a:cubicBezTo>
                <a:cubicBezTo>
                  <a:pt x="11329238" y="911165"/>
                  <a:pt x="11306635" y="927680"/>
                  <a:pt x="11282344" y="941512"/>
                </a:cubicBezTo>
                <a:cubicBezTo>
                  <a:pt x="11257887" y="956188"/>
                  <a:pt x="11237477" y="976937"/>
                  <a:pt x="11210656" y="987733"/>
                </a:cubicBezTo>
                <a:lnTo>
                  <a:pt x="11208387" y="988490"/>
                </a:lnTo>
                <a:lnTo>
                  <a:pt x="11212513" y="986046"/>
                </a:lnTo>
                <a:lnTo>
                  <a:pt x="11183836" y="985202"/>
                </a:lnTo>
                <a:lnTo>
                  <a:pt x="11183402" y="985853"/>
                </a:lnTo>
                <a:lnTo>
                  <a:pt x="11183837" y="984865"/>
                </a:lnTo>
                <a:lnTo>
                  <a:pt x="11168486" y="990263"/>
                </a:lnTo>
                <a:lnTo>
                  <a:pt x="11168486" y="990262"/>
                </a:lnTo>
                <a:cubicBezTo>
                  <a:pt x="11161910" y="988913"/>
                  <a:pt x="11160052" y="995660"/>
                  <a:pt x="11155669" y="997685"/>
                </a:cubicBezTo>
                <a:lnTo>
                  <a:pt x="11155667" y="997685"/>
                </a:lnTo>
                <a:lnTo>
                  <a:pt x="11155668" y="997684"/>
                </a:lnTo>
                <a:cubicBezTo>
                  <a:pt x="11148414" y="987226"/>
                  <a:pt x="11142342" y="1001395"/>
                  <a:pt x="11135425" y="998190"/>
                </a:cubicBezTo>
                <a:lnTo>
                  <a:pt x="11139305" y="1004432"/>
                </a:lnTo>
                <a:lnTo>
                  <a:pt x="11140160" y="1004938"/>
                </a:lnTo>
                <a:lnTo>
                  <a:pt x="11139305" y="1004938"/>
                </a:lnTo>
                <a:lnTo>
                  <a:pt x="11137753" y="1006364"/>
                </a:lnTo>
                <a:lnTo>
                  <a:pt x="11133570" y="1000384"/>
                </a:lnTo>
                <a:cubicBezTo>
                  <a:pt x="11127835" y="998698"/>
                  <a:pt x="11123365" y="1000975"/>
                  <a:pt x="11119021" y="1003400"/>
                </a:cubicBezTo>
                <a:lnTo>
                  <a:pt x="11106670" y="1006893"/>
                </a:lnTo>
                <a:lnTo>
                  <a:pt x="11107088" y="1005613"/>
                </a:lnTo>
                <a:cubicBezTo>
                  <a:pt x="11106414" y="1005040"/>
                  <a:pt x="11105571" y="1004534"/>
                  <a:pt x="11104726" y="1004112"/>
                </a:cubicBezTo>
                <a:cubicBezTo>
                  <a:pt x="11098316" y="1000738"/>
                  <a:pt x="11090220" y="1003285"/>
                  <a:pt x="11086846" y="1009830"/>
                </a:cubicBezTo>
                <a:lnTo>
                  <a:pt x="11086859" y="1009836"/>
                </a:lnTo>
                <a:lnTo>
                  <a:pt x="11086677" y="1009830"/>
                </a:lnTo>
                <a:lnTo>
                  <a:pt x="11078918" y="1013710"/>
                </a:lnTo>
                <a:lnTo>
                  <a:pt x="11085753" y="1013710"/>
                </a:lnTo>
                <a:lnTo>
                  <a:pt x="11077906" y="1015735"/>
                </a:lnTo>
                <a:cubicBezTo>
                  <a:pt x="11070653" y="1018434"/>
                  <a:pt x="11062894" y="1024507"/>
                  <a:pt x="11053786" y="1020290"/>
                </a:cubicBezTo>
                <a:lnTo>
                  <a:pt x="11051576" y="1020602"/>
                </a:lnTo>
                <a:lnTo>
                  <a:pt x="11054798" y="1018602"/>
                </a:lnTo>
                <a:cubicBezTo>
                  <a:pt x="11050749" y="1016578"/>
                  <a:pt x="11046617" y="1018476"/>
                  <a:pt x="11042442" y="1019868"/>
                </a:cubicBezTo>
                <a:lnTo>
                  <a:pt x="11030339" y="1018167"/>
                </a:lnTo>
                <a:lnTo>
                  <a:pt x="11030339" y="1018097"/>
                </a:lnTo>
                <a:lnTo>
                  <a:pt x="11030064" y="1018129"/>
                </a:lnTo>
                <a:lnTo>
                  <a:pt x="11029833" y="1018096"/>
                </a:lnTo>
                <a:lnTo>
                  <a:pt x="11029770" y="1018162"/>
                </a:lnTo>
                <a:lnTo>
                  <a:pt x="11020577" y="1019215"/>
                </a:lnTo>
                <a:cubicBezTo>
                  <a:pt x="11017815" y="1020416"/>
                  <a:pt x="11015664" y="1022651"/>
                  <a:pt x="11014483" y="1026531"/>
                </a:cubicBezTo>
                <a:lnTo>
                  <a:pt x="11019724" y="1026252"/>
                </a:lnTo>
                <a:lnTo>
                  <a:pt x="11012964" y="1028217"/>
                </a:lnTo>
                <a:cubicBezTo>
                  <a:pt x="10999134" y="1028673"/>
                  <a:pt x="10985470" y="1031828"/>
                  <a:pt x="10972819" y="1037495"/>
                </a:cubicBezTo>
                <a:lnTo>
                  <a:pt x="10972238" y="1037495"/>
                </a:lnTo>
                <a:lnTo>
                  <a:pt x="10973832" y="1035808"/>
                </a:lnTo>
                <a:cubicBezTo>
                  <a:pt x="10973663" y="1031084"/>
                  <a:pt x="10973832" y="1025349"/>
                  <a:pt x="10968096" y="1024674"/>
                </a:cubicBezTo>
                <a:cubicBezTo>
                  <a:pt x="10962360" y="1023999"/>
                  <a:pt x="10961348" y="1029566"/>
                  <a:pt x="10961348" y="1034290"/>
                </a:cubicBezTo>
                <a:lnTo>
                  <a:pt x="10961504" y="1034364"/>
                </a:lnTo>
                <a:lnTo>
                  <a:pt x="10942120" y="1042218"/>
                </a:lnTo>
                <a:lnTo>
                  <a:pt x="10940096" y="1043736"/>
                </a:lnTo>
                <a:lnTo>
                  <a:pt x="10940096" y="1049009"/>
                </a:lnTo>
                <a:lnTo>
                  <a:pt x="10939589" y="1048291"/>
                </a:lnTo>
                <a:lnTo>
                  <a:pt x="10938239" y="1048291"/>
                </a:lnTo>
                <a:lnTo>
                  <a:pt x="10936174" y="1048100"/>
                </a:lnTo>
                <a:lnTo>
                  <a:pt x="10940096" y="1042218"/>
                </a:lnTo>
                <a:lnTo>
                  <a:pt x="10941783" y="1042218"/>
                </a:lnTo>
                <a:cubicBezTo>
                  <a:pt x="10939758" y="1039299"/>
                  <a:pt x="10936216" y="1037832"/>
                  <a:pt x="10932842" y="1038507"/>
                </a:cubicBezTo>
                <a:cubicBezTo>
                  <a:pt x="10932336" y="1038288"/>
                  <a:pt x="10931999" y="1038119"/>
                  <a:pt x="10931493" y="1038018"/>
                </a:cubicBezTo>
                <a:cubicBezTo>
                  <a:pt x="10928457" y="1037411"/>
                  <a:pt x="10925758" y="1039300"/>
                  <a:pt x="10925083" y="1042218"/>
                </a:cubicBezTo>
                <a:lnTo>
                  <a:pt x="10925833" y="1042893"/>
                </a:lnTo>
                <a:lnTo>
                  <a:pt x="10925269" y="1042893"/>
                </a:lnTo>
                <a:lnTo>
                  <a:pt x="10925420" y="1042724"/>
                </a:lnTo>
                <a:lnTo>
                  <a:pt x="10921203" y="1042724"/>
                </a:lnTo>
                <a:lnTo>
                  <a:pt x="10921203" y="1043735"/>
                </a:lnTo>
                <a:lnTo>
                  <a:pt x="10920866" y="1043061"/>
                </a:lnTo>
                <a:cubicBezTo>
                  <a:pt x="10915637" y="1045254"/>
                  <a:pt x="10910029" y="1045001"/>
                  <a:pt x="10904441" y="1044875"/>
                </a:cubicBezTo>
                <a:lnTo>
                  <a:pt x="10888371" y="1047411"/>
                </a:lnTo>
                <a:lnTo>
                  <a:pt x="10888143" y="1046772"/>
                </a:lnTo>
                <a:cubicBezTo>
                  <a:pt x="10885950" y="1046941"/>
                  <a:pt x="10883589" y="1046688"/>
                  <a:pt x="10881438" y="1047047"/>
                </a:cubicBezTo>
                <a:lnTo>
                  <a:pt x="10876820" y="1050394"/>
                </a:lnTo>
                <a:lnTo>
                  <a:pt x="10875997" y="1050147"/>
                </a:lnTo>
                <a:cubicBezTo>
                  <a:pt x="10872456" y="1055713"/>
                  <a:pt x="10869419" y="1050147"/>
                  <a:pt x="10866214" y="1050147"/>
                </a:cubicBezTo>
                <a:lnTo>
                  <a:pt x="10864190" y="1062290"/>
                </a:lnTo>
                <a:lnTo>
                  <a:pt x="10865539" y="1050147"/>
                </a:lnTo>
                <a:cubicBezTo>
                  <a:pt x="10859636" y="1048544"/>
                  <a:pt x="10853226" y="1049995"/>
                  <a:pt x="10848671" y="1054027"/>
                </a:cubicBezTo>
                <a:cubicBezTo>
                  <a:pt x="10839057" y="1052846"/>
                  <a:pt x="10827924" y="1047448"/>
                  <a:pt x="10823538" y="1062292"/>
                </a:cubicBezTo>
                <a:lnTo>
                  <a:pt x="10816116" y="1062292"/>
                </a:lnTo>
                <a:lnTo>
                  <a:pt x="10816070" y="1062357"/>
                </a:lnTo>
                <a:lnTo>
                  <a:pt x="10815947" y="1055106"/>
                </a:lnTo>
                <a:cubicBezTo>
                  <a:pt x="10812742" y="1047549"/>
                  <a:pt x="10803972" y="1044023"/>
                  <a:pt x="10796550" y="1047228"/>
                </a:cubicBezTo>
                <a:cubicBezTo>
                  <a:pt x="10788959" y="1050416"/>
                  <a:pt x="10785416" y="1059121"/>
                  <a:pt x="10788621" y="1066678"/>
                </a:cubicBezTo>
                <a:lnTo>
                  <a:pt x="10788621" y="1066928"/>
                </a:lnTo>
                <a:lnTo>
                  <a:pt x="10787610" y="1066340"/>
                </a:lnTo>
                <a:lnTo>
                  <a:pt x="10787487" y="1066559"/>
                </a:lnTo>
                <a:lnTo>
                  <a:pt x="10781643" y="1064169"/>
                </a:lnTo>
                <a:cubicBezTo>
                  <a:pt x="10779597" y="1063009"/>
                  <a:pt x="10777489" y="1062545"/>
                  <a:pt x="10775127" y="1065834"/>
                </a:cubicBezTo>
                <a:lnTo>
                  <a:pt x="10767199" y="1067184"/>
                </a:lnTo>
                <a:lnTo>
                  <a:pt x="10767230" y="1067279"/>
                </a:lnTo>
                <a:lnTo>
                  <a:pt x="10750838" y="1070557"/>
                </a:lnTo>
                <a:lnTo>
                  <a:pt x="10750837" y="1070559"/>
                </a:lnTo>
                <a:lnTo>
                  <a:pt x="10750837" y="1070558"/>
                </a:lnTo>
                <a:lnTo>
                  <a:pt x="10735999" y="1073155"/>
                </a:lnTo>
                <a:lnTo>
                  <a:pt x="10730090" y="1073257"/>
                </a:lnTo>
                <a:cubicBezTo>
                  <a:pt x="10716933" y="1071908"/>
                  <a:pt x="10706306" y="1083040"/>
                  <a:pt x="10693150" y="1081185"/>
                </a:cubicBezTo>
                <a:lnTo>
                  <a:pt x="10693150" y="1082125"/>
                </a:lnTo>
                <a:lnTo>
                  <a:pt x="10685847" y="1083525"/>
                </a:lnTo>
                <a:lnTo>
                  <a:pt x="10676998" y="1082598"/>
                </a:lnTo>
                <a:cubicBezTo>
                  <a:pt x="10674088" y="1082535"/>
                  <a:pt x="10671389" y="1083294"/>
                  <a:pt x="10669196" y="1086583"/>
                </a:cubicBezTo>
                <a:lnTo>
                  <a:pt x="10669196" y="1086584"/>
                </a:lnTo>
                <a:lnTo>
                  <a:pt x="10659224" y="1087069"/>
                </a:lnTo>
                <a:cubicBezTo>
                  <a:pt x="10656251" y="1087933"/>
                  <a:pt x="10653847" y="1089958"/>
                  <a:pt x="10652666" y="1094512"/>
                </a:cubicBezTo>
                <a:cubicBezTo>
                  <a:pt x="10652616" y="1094461"/>
                  <a:pt x="10652548" y="1094427"/>
                  <a:pt x="10652497" y="1094393"/>
                </a:cubicBezTo>
                <a:cubicBezTo>
                  <a:pt x="10651485" y="1093719"/>
                  <a:pt x="10650119" y="1094006"/>
                  <a:pt x="10649461" y="1095018"/>
                </a:cubicBezTo>
                <a:lnTo>
                  <a:pt x="10647043" y="1104290"/>
                </a:lnTo>
                <a:lnTo>
                  <a:pt x="10647042" y="1104290"/>
                </a:lnTo>
                <a:lnTo>
                  <a:pt x="10649461" y="1095017"/>
                </a:lnTo>
                <a:cubicBezTo>
                  <a:pt x="10645143" y="1094038"/>
                  <a:pt x="10640639" y="1095456"/>
                  <a:pt x="10637653" y="1098728"/>
                </a:cubicBezTo>
                <a:lnTo>
                  <a:pt x="10637741" y="1100502"/>
                </a:lnTo>
                <a:lnTo>
                  <a:pt x="10636305" y="1099909"/>
                </a:lnTo>
                <a:cubicBezTo>
                  <a:pt x="10628883" y="1100078"/>
                  <a:pt x="10619437" y="1098054"/>
                  <a:pt x="10612015" y="1104127"/>
                </a:cubicBezTo>
                <a:cubicBezTo>
                  <a:pt x="10610665" y="1105139"/>
                  <a:pt x="10610834" y="1109187"/>
                  <a:pt x="10608641" y="1107501"/>
                </a:cubicBezTo>
                <a:cubicBezTo>
                  <a:pt x="10606448" y="1105814"/>
                  <a:pt x="10603243" y="1104633"/>
                  <a:pt x="10603243" y="1100416"/>
                </a:cubicBezTo>
                <a:cubicBezTo>
                  <a:pt x="10601708" y="1101698"/>
                  <a:pt x="10600004" y="1102777"/>
                  <a:pt x="10598183" y="1103621"/>
                </a:cubicBezTo>
                <a:cubicBezTo>
                  <a:pt x="10561546" y="1109137"/>
                  <a:pt x="10524336" y="1109761"/>
                  <a:pt x="10487530" y="1105476"/>
                </a:cubicBezTo>
                <a:cubicBezTo>
                  <a:pt x="10449070" y="1103114"/>
                  <a:pt x="10414998" y="1081860"/>
                  <a:pt x="10376370" y="1080004"/>
                </a:cubicBezTo>
                <a:cubicBezTo>
                  <a:pt x="10368864" y="1079667"/>
                  <a:pt x="10364183" y="1074775"/>
                  <a:pt x="10359502" y="1069968"/>
                </a:cubicBezTo>
                <a:lnTo>
                  <a:pt x="10343391" y="1060865"/>
                </a:lnTo>
                <a:lnTo>
                  <a:pt x="10343815" y="1059593"/>
                </a:lnTo>
                <a:cubicBezTo>
                  <a:pt x="10337912" y="1054870"/>
                  <a:pt x="10334031" y="1058750"/>
                  <a:pt x="10330152" y="1062798"/>
                </a:cubicBezTo>
                <a:lnTo>
                  <a:pt x="10328912" y="1062798"/>
                </a:lnTo>
                <a:lnTo>
                  <a:pt x="10329983" y="1062461"/>
                </a:lnTo>
                <a:cubicBezTo>
                  <a:pt x="10328297" y="1050652"/>
                  <a:pt x="10323573" y="1042218"/>
                  <a:pt x="10309741" y="1043567"/>
                </a:cubicBezTo>
                <a:cubicBezTo>
                  <a:pt x="10312238" y="1052153"/>
                  <a:pt x="10318412" y="1059204"/>
                  <a:pt x="10326609" y="1062798"/>
                </a:cubicBezTo>
                <a:cubicBezTo>
                  <a:pt x="10326778" y="1063017"/>
                  <a:pt x="10326997" y="1063202"/>
                  <a:pt x="10327251" y="1063321"/>
                </a:cubicBezTo>
                <a:lnTo>
                  <a:pt x="10327399" y="1063275"/>
                </a:lnTo>
                <a:lnTo>
                  <a:pt x="10328493" y="1063934"/>
                </a:lnTo>
                <a:lnTo>
                  <a:pt x="10326947" y="1063642"/>
                </a:lnTo>
                <a:cubicBezTo>
                  <a:pt x="10322089" y="1056287"/>
                  <a:pt x="10315915" y="1049877"/>
                  <a:pt x="10308729" y="1044749"/>
                </a:cubicBezTo>
                <a:cubicBezTo>
                  <a:pt x="10295742" y="1038508"/>
                  <a:pt x="10297259" y="1020796"/>
                  <a:pt x="10284439" y="1013542"/>
                </a:cubicBezTo>
                <a:lnTo>
                  <a:pt x="10284439" y="1030410"/>
                </a:lnTo>
                <a:lnTo>
                  <a:pt x="10284439" y="1033459"/>
                </a:lnTo>
                <a:lnTo>
                  <a:pt x="10283428" y="1033109"/>
                </a:lnTo>
                <a:cubicBezTo>
                  <a:pt x="10280223" y="1028217"/>
                  <a:pt x="10278199" y="1029230"/>
                  <a:pt x="10274657" y="1030748"/>
                </a:cubicBezTo>
                <a:lnTo>
                  <a:pt x="10273612" y="1031719"/>
                </a:lnTo>
                <a:lnTo>
                  <a:pt x="10272633" y="1030579"/>
                </a:lnTo>
                <a:cubicBezTo>
                  <a:pt x="10249017" y="994818"/>
                  <a:pt x="10231475" y="955513"/>
                  <a:pt x="10209040" y="919077"/>
                </a:cubicBezTo>
                <a:cubicBezTo>
                  <a:pt x="10207185" y="937801"/>
                  <a:pt x="10227932" y="950116"/>
                  <a:pt x="10220679" y="969683"/>
                </a:cubicBezTo>
                <a:lnTo>
                  <a:pt x="10220784" y="969856"/>
                </a:lnTo>
                <a:lnTo>
                  <a:pt x="10216631" y="973732"/>
                </a:lnTo>
                <a:lnTo>
                  <a:pt x="10220314" y="976990"/>
                </a:lnTo>
                <a:lnTo>
                  <a:pt x="10215619" y="974407"/>
                </a:lnTo>
                <a:cubicBezTo>
                  <a:pt x="10205161" y="951296"/>
                  <a:pt x="10179353" y="935439"/>
                  <a:pt x="10182895" y="905751"/>
                </a:cubicBezTo>
                <a:lnTo>
                  <a:pt x="10182220" y="905076"/>
                </a:lnTo>
                <a:lnTo>
                  <a:pt x="10184750" y="905076"/>
                </a:lnTo>
                <a:cubicBezTo>
                  <a:pt x="10184750" y="901533"/>
                  <a:pt x="10186605" y="896135"/>
                  <a:pt x="10182557" y="895798"/>
                </a:cubicBezTo>
                <a:cubicBezTo>
                  <a:pt x="10178509" y="895460"/>
                  <a:pt x="10177159" y="900689"/>
                  <a:pt x="10177159" y="905076"/>
                </a:cubicBezTo>
                <a:lnTo>
                  <a:pt x="10179863" y="905076"/>
                </a:lnTo>
                <a:lnTo>
                  <a:pt x="10175304" y="905751"/>
                </a:lnTo>
                <a:lnTo>
                  <a:pt x="10172323" y="908085"/>
                </a:lnTo>
                <a:lnTo>
                  <a:pt x="10172437" y="907775"/>
                </a:lnTo>
                <a:cubicBezTo>
                  <a:pt x="10172437" y="902377"/>
                  <a:pt x="10169232" y="900521"/>
                  <a:pt x="10164340" y="900690"/>
                </a:cubicBezTo>
                <a:cubicBezTo>
                  <a:pt x="10163142" y="899914"/>
                  <a:pt x="10161692" y="899610"/>
                  <a:pt x="10160291" y="899847"/>
                </a:cubicBezTo>
                <a:lnTo>
                  <a:pt x="10158942" y="899847"/>
                </a:lnTo>
                <a:lnTo>
                  <a:pt x="10158942" y="900927"/>
                </a:lnTo>
                <a:lnTo>
                  <a:pt x="10158797" y="901174"/>
                </a:lnTo>
                <a:lnTo>
                  <a:pt x="10158099" y="897823"/>
                </a:lnTo>
                <a:lnTo>
                  <a:pt x="10152742" y="886451"/>
                </a:lnTo>
                <a:lnTo>
                  <a:pt x="10159786" y="896810"/>
                </a:lnTo>
                <a:cubicBezTo>
                  <a:pt x="10175473" y="885002"/>
                  <a:pt x="10165858" y="876399"/>
                  <a:pt x="10156243" y="867627"/>
                </a:cubicBezTo>
                <a:lnTo>
                  <a:pt x="10156144" y="867681"/>
                </a:lnTo>
                <a:lnTo>
                  <a:pt x="10143424" y="852951"/>
                </a:lnTo>
                <a:lnTo>
                  <a:pt x="10142918" y="853525"/>
                </a:lnTo>
                <a:lnTo>
                  <a:pt x="10142918" y="852445"/>
                </a:lnTo>
                <a:lnTo>
                  <a:pt x="10140219" y="852445"/>
                </a:lnTo>
                <a:lnTo>
                  <a:pt x="10134990" y="846878"/>
                </a:lnTo>
                <a:lnTo>
                  <a:pt x="10134990" y="846879"/>
                </a:lnTo>
                <a:lnTo>
                  <a:pt x="10131449" y="835577"/>
                </a:lnTo>
                <a:cubicBezTo>
                  <a:pt x="10132629" y="832372"/>
                  <a:pt x="10137521" y="825624"/>
                  <a:pt x="10134654" y="825624"/>
                </a:cubicBezTo>
                <a:cubicBezTo>
                  <a:pt x="10117448" y="824444"/>
                  <a:pt x="10122339" y="805213"/>
                  <a:pt x="10111713" y="799309"/>
                </a:cubicBezTo>
                <a:cubicBezTo>
                  <a:pt x="10111847" y="798011"/>
                  <a:pt x="10111747" y="796695"/>
                  <a:pt x="10111376" y="795429"/>
                </a:cubicBezTo>
                <a:lnTo>
                  <a:pt x="10111375" y="795428"/>
                </a:lnTo>
                <a:lnTo>
                  <a:pt x="10114917" y="782103"/>
                </a:lnTo>
                <a:lnTo>
                  <a:pt x="10114916" y="782102"/>
                </a:lnTo>
                <a:lnTo>
                  <a:pt x="10114917" y="782102"/>
                </a:lnTo>
                <a:cubicBezTo>
                  <a:pt x="10115929" y="776199"/>
                  <a:pt x="10117279" y="770632"/>
                  <a:pt x="10107495" y="771475"/>
                </a:cubicBezTo>
                <a:lnTo>
                  <a:pt x="10107509" y="771832"/>
                </a:lnTo>
                <a:lnTo>
                  <a:pt x="10107495" y="771813"/>
                </a:lnTo>
                <a:cubicBezTo>
                  <a:pt x="10106314" y="764391"/>
                  <a:pt x="10095519" y="764391"/>
                  <a:pt x="10095519" y="756125"/>
                </a:cubicBezTo>
                <a:lnTo>
                  <a:pt x="10094566" y="755458"/>
                </a:lnTo>
                <a:lnTo>
                  <a:pt x="10095520" y="755788"/>
                </a:lnTo>
                <a:cubicBezTo>
                  <a:pt x="10101592" y="752077"/>
                  <a:pt x="10111207" y="747522"/>
                  <a:pt x="10105809" y="740100"/>
                </a:cubicBezTo>
                <a:cubicBezTo>
                  <a:pt x="10103953" y="737739"/>
                  <a:pt x="10100284" y="737022"/>
                  <a:pt x="10096595" y="738055"/>
                </a:cubicBezTo>
                <a:lnTo>
                  <a:pt x="10087254" y="746510"/>
                </a:lnTo>
                <a:lnTo>
                  <a:pt x="10087254" y="746509"/>
                </a:lnTo>
                <a:cubicBezTo>
                  <a:pt x="10071905" y="747690"/>
                  <a:pt x="10081857" y="760679"/>
                  <a:pt x="10078820" y="766920"/>
                </a:cubicBezTo>
                <a:lnTo>
                  <a:pt x="10077777" y="773081"/>
                </a:lnTo>
                <a:lnTo>
                  <a:pt x="10078145" y="766920"/>
                </a:lnTo>
                <a:lnTo>
                  <a:pt x="10071904" y="778560"/>
                </a:lnTo>
                <a:lnTo>
                  <a:pt x="10071904" y="782722"/>
                </a:lnTo>
                <a:lnTo>
                  <a:pt x="10070386" y="780079"/>
                </a:lnTo>
                <a:cubicBezTo>
                  <a:pt x="10067182" y="745329"/>
                  <a:pt x="10077133" y="711592"/>
                  <a:pt x="10082024" y="677854"/>
                </a:cubicBezTo>
                <a:cubicBezTo>
                  <a:pt x="10083374" y="667059"/>
                  <a:pt x="10083712" y="656600"/>
                  <a:pt x="10094001" y="650190"/>
                </a:cubicBezTo>
                <a:lnTo>
                  <a:pt x="10094844" y="644572"/>
                </a:lnTo>
                <a:lnTo>
                  <a:pt x="10094844" y="649177"/>
                </a:lnTo>
                <a:cubicBezTo>
                  <a:pt x="10100647" y="644268"/>
                  <a:pt x="10103683" y="636829"/>
                  <a:pt x="10102941" y="629272"/>
                </a:cubicBezTo>
                <a:lnTo>
                  <a:pt x="10097597" y="626266"/>
                </a:lnTo>
                <a:lnTo>
                  <a:pt x="10097612" y="626180"/>
                </a:lnTo>
                <a:lnTo>
                  <a:pt x="10103109" y="629272"/>
                </a:lnTo>
                <a:cubicBezTo>
                  <a:pt x="10110026" y="622694"/>
                  <a:pt x="10108001" y="617633"/>
                  <a:pt x="10100411" y="613753"/>
                </a:cubicBezTo>
                <a:lnTo>
                  <a:pt x="10099384" y="615839"/>
                </a:lnTo>
                <a:lnTo>
                  <a:pt x="10099568" y="614766"/>
                </a:lnTo>
                <a:lnTo>
                  <a:pt x="10102097" y="610380"/>
                </a:lnTo>
                <a:cubicBezTo>
                  <a:pt x="10103076" y="603497"/>
                  <a:pt x="10104493" y="596682"/>
                  <a:pt x="10106314" y="589969"/>
                </a:cubicBezTo>
                <a:cubicBezTo>
                  <a:pt x="10109857" y="573437"/>
                  <a:pt x="10114074" y="557412"/>
                  <a:pt x="10117953" y="540543"/>
                </a:cubicBezTo>
                <a:cubicBezTo>
                  <a:pt x="10120989" y="527048"/>
                  <a:pt x="10126219" y="519457"/>
                  <a:pt x="10139038" y="516590"/>
                </a:cubicBezTo>
                <a:lnTo>
                  <a:pt x="10139882" y="514406"/>
                </a:lnTo>
                <a:lnTo>
                  <a:pt x="10139882" y="515577"/>
                </a:lnTo>
                <a:cubicBezTo>
                  <a:pt x="10141738" y="522662"/>
                  <a:pt x="10139207" y="530590"/>
                  <a:pt x="10144943" y="535988"/>
                </a:cubicBezTo>
                <a:lnTo>
                  <a:pt x="10148167" y="535988"/>
                </a:lnTo>
                <a:lnTo>
                  <a:pt x="10148148" y="536157"/>
                </a:lnTo>
                <a:lnTo>
                  <a:pt x="10148692" y="539677"/>
                </a:lnTo>
                <a:lnTo>
                  <a:pt x="10148147" y="536663"/>
                </a:lnTo>
                <a:cubicBezTo>
                  <a:pt x="10147085" y="536494"/>
                  <a:pt x="10146005" y="536494"/>
                  <a:pt x="10144942" y="536663"/>
                </a:cubicBezTo>
                <a:lnTo>
                  <a:pt x="10143930" y="536663"/>
                </a:lnTo>
                <a:cubicBezTo>
                  <a:pt x="10140118" y="541403"/>
                  <a:pt x="10138347" y="547476"/>
                  <a:pt x="10139038" y="553532"/>
                </a:cubicBezTo>
                <a:lnTo>
                  <a:pt x="10140063" y="555694"/>
                </a:lnTo>
                <a:lnTo>
                  <a:pt x="10139376" y="555893"/>
                </a:lnTo>
                <a:lnTo>
                  <a:pt x="10139376" y="557122"/>
                </a:lnTo>
                <a:lnTo>
                  <a:pt x="10132122" y="581028"/>
                </a:lnTo>
                <a:lnTo>
                  <a:pt x="10139813" y="572836"/>
                </a:lnTo>
                <a:lnTo>
                  <a:pt x="10139817" y="572837"/>
                </a:lnTo>
                <a:lnTo>
                  <a:pt x="10132797" y="581027"/>
                </a:lnTo>
                <a:lnTo>
                  <a:pt x="10137032" y="588520"/>
                </a:lnTo>
                <a:lnTo>
                  <a:pt x="10136508" y="588787"/>
                </a:lnTo>
                <a:cubicBezTo>
                  <a:pt x="10135665" y="592836"/>
                  <a:pt x="10133809" y="598065"/>
                  <a:pt x="10140557" y="596885"/>
                </a:cubicBezTo>
                <a:lnTo>
                  <a:pt x="10143979" y="585314"/>
                </a:lnTo>
                <a:lnTo>
                  <a:pt x="10144774" y="584907"/>
                </a:lnTo>
                <a:lnTo>
                  <a:pt x="10144774" y="573774"/>
                </a:lnTo>
                <a:lnTo>
                  <a:pt x="10142331" y="573268"/>
                </a:lnTo>
                <a:lnTo>
                  <a:pt x="10145279" y="573774"/>
                </a:lnTo>
                <a:cubicBezTo>
                  <a:pt x="10151858" y="568207"/>
                  <a:pt x="10158605" y="562641"/>
                  <a:pt x="10156244" y="552519"/>
                </a:cubicBezTo>
                <a:lnTo>
                  <a:pt x="10155739" y="552519"/>
                </a:lnTo>
                <a:lnTo>
                  <a:pt x="10159449" y="524349"/>
                </a:lnTo>
                <a:lnTo>
                  <a:pt x="10159347" y="524275"/>
                </a:lnTo>
                <a:lnTo>
                  <a:pt x="10159449" y="524180"/>
                </a:lnTo>
                <a:lnTo>
                  <a:pt x="10156632" y="507610"/>
                </a:lnTo>
                <a:lnTo>
                  <a:pt x="10168979" y="497823"/>
                </a:lnTo>
                <a:lnTo>
                  <a:pt x="10176229" y="483864"/>
                </a:lnTo>
                <a:lnTo>
                  <a:pt x="10176316" y="483864"/>
                </a:lnTo>
                <a:lnTo>
                  <a:pt x="10176304" y="483720"/>
                </a:lnTo>
                <a:lnTo>
                  <a:pt x="10176317" y="483695"/>
                </a:lnTo>
                <a:lnTo>
                  <a:pt x="10176302" y="483691"/>
                </a:lnTo>
                <a:lnTo>
                  <a:pt x="10175978" y="479816"/>
                </a:lnTo>
                <a:lnTo>
                  <a:pt x="10175848" y="479581"/>
                </a:lnTo>
                <a:lnTo>
                  <a:pt x="10175978" y="479647"/>
                </a:lnTo>
                <a:lnTo>
                  <a:pt x="10176147" y="471888"/>
                </a:lnTo>
                <a:lnTo>
                  <a:pt x="10174539" y="468611"/>
                </a:lnTo>
                <a:lnTo>
                  <a:pt x="10176823" y="471719"/>
                </a:lnTo>
                <a:cubicBezTo>
                  <a:pt x="10187449" y="466152"/>
                  <a:pt x="10189474" y="459405"/>
                  <a:pt x="10179859" y="450970"/>
                </a:cubicBezTo>
                <a:lnTo>
                  <a:pt x="10176104" y="423710"/>
                </a:lnTo>
                <a:lnTo>
                  <a:pt x="10188831" y="426655"/>
                </a:lnTo>
                <a:cubicBezTo>
                  <a:pt x="10201767" y="431676"/>
                  <a:pt x="10214607" y="439710"/>
                  <a:pt x="10228776" y="423642"/>
                </a:cubicBezTo>
                <a:cubicBezTo>
                  <a:pt x="10232318" y="419931"/>
                  <a:pt x="10243114" y="422293"/>
                  <a:pt x="10245644" y="413352"/>
                </a:cubicBezTo>
                <a:cubicBezTo>
                  <a:pt x="10259982" y="425498"/>
                  <a:pt x="10269259" y="426173"/>
                  <a:pt x="10267741" y="403400"/>
                </a:cubicBezTo>
                <a:cubicBezTo>
                  <a:pt x="10285452" y="404243"/>
                  <a:pt x="10294223" y="387880"/>
                  <a:pt x="10308898" y="382145"/>
                </a:cubicBezTo>
                <a:cubicBezTo>
                  <a:pt x="10318496" y="379404"/>
                  <a:pt x="10327609" y="375326"/>
                  <a:pt x="10335986" y="370072"/>
                </a:cubicBezTo>
                <a:lnTo>
                  <a:pt x="10358658" y="350939"/>
                </a:lnTo>
                <a:lnTo>
                  <a:pt x="10358658" y="350939"/>
                </a:lnTo>
                <a:cubicBezTo>
                  <a:pt x="10370297" y="352794"/>
                  <a:pt x="10378225" y="344697"/>
                  <a:pt x="10387334" y="339805"/>
                </a:cubicBezTo>
                <a:lnTo>
                  <a:pt x="10388177" y="335028"/>
                </a:lnTo>
                <a:lnTo>
                  <a:pt x="10388177" y="340142"/>
                </a:lnTo>
                <a:cubicBezTo>
                  <a:pt x="10397623" y="338118"/>
                  <a:pt x="10407407" y="336768"/>
                  <a:pt x="10411792" y="326141"/>
                </a:cubicBezTo>
                <a:lnTo>
                  <a:pt x="10404035" y="326141"/>
                </a:lnTo>
                <a:lnTo>
                  <a:pt x="10404164" y="325973"/>
                </a:lnTo>
                <a:lnTo>
                  <a:pt x="10410948" y="325973"/>
                </a:lnTo>
                <a:cubicBezTo>
                  <a:pt x="10418370" y="323780"/>
                  <a:pt x="10430178" y="329516"/>
                  <a:pt x="10435238" y="317707"/>
                </a:cubicBezTo>
                <a:cubicBezTo>
                  <a:pt x="10444195" y="319984"/>
                  <a:pt x="10453692" y="316982"/>
                  <a:pt x="10459697" y="309948"/>
                </a:cubicBezTo>
                <a:lnTo>
                  <a:pt x="10458639" y="309778"/>
                </a:lnTo>
                <a:lnTo>
                  <a:pt x="10458854" y="309778"/>
                </a:lnTo>
                <a:lnTo>
                  <a:pt x="10475534" y="297268"/>
                </a:lnTo>
                <a:lnTo>
                  <a:pt x="10485315" y="296706"/>
                </a:lnTo>
                <a:lnTo>
                  <a:pt x="10491915" y="289538"/>
                </a:lnTo>
                <a:lnTo>
                  <a:pt x="10491916" y="289537"/>
                </a:lnTo>
                <a:cubicBezTo>
                  <a:pt x="10497481" y="294766"/>
                  <a:pt x="10502205" y="292236"/>
                  <a:pt x="10506760" y="287850"/>
                </a:cubicBezTo>
                <a:lnTo>
                  <a:pt x="10504831" y="286695"/>
                </a:lnTo>
                <a:lnTo>
                  <a:pt x="10509120" y="287174"/>
                </a:lnTo>
                <a:cubicBezTo>
                  <a:pt x="10501362" y="278065"/>
                  <a:pt x="10509965" y="275198"/>
                  <a:pt x="10515530" y="273342"/>
                </a:cubicBezTo>
                <a:cubicBezTo>
                  <a:pt x="10539315" y="265076"/>
                  <a:pt x="10563772" y="257486"/>
                  <a:pt x="10587388" y="248207"/>
                </a:cubicBezTo>
                <a:cubicBezTo>
                  <a:pt x="10602654" y="242135"/>
                  <a:pt x="10618594" y="238002"/>
                  <a:pt x="10634386" y="233448"/>
                </a:cubicBezTo>
                <a:lnTo>
                  <a:pt x="10679057" y="216698"/>
                </a:lnTo>
                <a:lnTo>
                  <a:pt x="10702257" y="213290"/>
                </a:lnTo>
                <a:lnTo>
                  <a:pt x="10702426" y="216494"/>
                </a:lnTo>
                <a:lnTo>
                  <a:pt x="10702912" y="217098"/>
                </a:lnTo>
                <a:lnTo>
                  <a:pt x="10702427" y="216832"/>
                </a:lnTo>
                <a:cubicBezTo>
                  <a:pt x="10698548" y="222568"/>
                  <a:pt x="10704451" y="224929"/>
                  <a:pt x="10706475" y="228134"/>
                </a:cubicBezTo>
                <a:cubicBezTo>
                  <a:pt x="10710726" y="232199"/>
                  <a:pt x="10717422" y="232199"/>
                  <a:pt x="10721657" y="228134"/>
                </a:cubicBezTo>
                <a:cubicBezTo>
                  <a:pt x="10721488" y="223580"/>
                  <a:pt x="10716933" y="225267"/>
                  <a:pt x="10714740" y="223580"/>
                </a:cubicBezTo>
                <a:lnTo>
                  <a:pt x="10713952" y="223149"/>
                </a:lnTo>
                <a:lnTo>
                  <a:pt x="10714739" y="223242"/>
                </a:lnTo>
                <a:lnTo>
                  <a:pt x="10718956" y="220037"/>
                </a:lnTo>
                <a:cubicBezTo>
                  <a:pt x="10714823" y="218266"/>
                  <a:pt x="10715119" y="215230"/>
                  <a:pt x="10715751" y="212046"/>
                </a:cubicBezTo>
                <a:lnTo>
                  <a:pt x="10715196" y="207871"/>
                </a:lnTo>
                <a:lnTo>
                  <a:pt x="10721319" y="219699"/>
                </a:lnTo>
                <a:cubicBezTo>
                  <a:pt x="10727391" y="222652"/>
                  <a:pt x="10733801" y="224474"/>
                  <a:pt x="10740549" y="225097"/>
                </a:cubicBezTo>
                <a:cubicBezTo>
                  <a:pt x="10761970" y="225266"/>
                  <a:pt x="10780188" y="213458"/>
                  <a:pt x="10800767" y="212277"/>
                </a:cubicBezTo>
                <a:cubicBezTo>
                  <a:pt x="10804815" y="215584"/>
                  <a:pt x="10810719" y="215584"/>
                  <a:pt x="10814767" y="212277"/>
                </a:cubicBezTo>
                <a:cubicBezTo>
                  <a:pt x="10825563" y="202662"/>
                  <a:pt x="10841756" y="204012"/>
                  <a:pt x="10851371" y="190348"/>
                </a:cubicBezTo>
                <a:cubicBezTo>
                  <a:pt x="10868408" y="166226"/>
                  <a:pt x="10897251" y="154924"/>
                  <a:pt x="10917831" y="133500"/>
                </a:cubicBezTo>
                <a:lnTo>
                  <a:pt x="10950499" y="102954"/>
                </a:lnTo>
                <a:lnTo>
                  <a:pt x="10956626" y="103475"/>
                </a:lnTo>
                <a:cubicBezTo>
                  <a:pt x="10959283" y="103981"/>
                  <a:pt x="10961855" y="103981"/>
                  <a:pt x="10964048" y="101113"/>
                </a:cubicBezTo>
                <a:lnTo>
                  <a:pt x="10958391" y="96181"/>
                </a:lnTo>
                <a:lnTo>
                  <a:pt x="10960337" y="94534"/>
                </a:lnTo>
                <a:cubicBezTo>
                  <a:pt x="10974507" y="84412"/>
                  <a:pt x="10988001" y="73279"/>
                  <a:pt x="11002676" y="64339"/>
                </a:cubicBezTo>
                <a:cubicBezTo>
                  <a:pt x="11007736" y="61303"/>
                  <a:pt x="11010614" y="52383"/>
                  <a:pt x="11017074" y="51671"/>
                </a:cubicBezTo>
                <a:lnTo>
                  <a:pt x="11022520" y="53434"/>
                </a:lnTo>
                <a:lnTo>
                  <a:pt x="11022074" y="54893"/>
                </a:lnTo>
                <a:cubicBezTo>
                  <a:pt x="11022579" y="57929"/>
                  <a:pt x="11028146" y="59447"/>
                  <a:pt x="11027303" y="59616"/>
                </a:cubicBezTo>
                <a:lnTo>
                  <a:pt x="11026390" y="49476"/>
                </a:lnTo>
                <a:lnTo>
                  <a:pt x="11028653" y="42072"/>
                </a:lnTo>
                <a:cubicBezTo>
                  <a:pt x="11034894" y="30264"/>
                  <a:pt x="11044888" y="22673"/>
                  <a:pt x="11055431" y="15926"/>
                </a:cubicBezTo>
                <a:lnTo>
                  <a:pt x="11078140" y="0"/>
                </a:lnTo>
                <a:lnTo>
                  <a:pt x="11203917" y="0"/>
                </a:lnTo>
                <a:lnTo>
                  <a:pt x="11201548" y="5804"/>
                </a:lnTo>
                <a:cubicBezTo>
                  <a:pt x="11208717" y="7828"/>
                  <a:pt x="11213693" y="7533"/>
                  <a:pt x="11216181" y="4918"/>
                </a:cubicBezTo>
                <a:lnTo>
                  <a:pt x="11216083" y="0"/>
                </a:lnTo>
                <a:lnTo>
                  <a:pt x="12220383" y="0"/>
                </a:lnTo>
                <a:lnTo>
                  <a:pt x="12220383" y="1503680"/>
                </a:lnTo>
                <a:lnTo>
                  <a:pt x="7685845" y="1503680"/>
                </a:lnTo>
                <a:lnTo>
                  <a:pt x="7693346" y="1499212"/>
                </a:lnTo>
                <a:lnTo>
                  <a:pt x="7693152" y="1499001"/>
                </a:lnTo>
                <a:lnTo>
                  <a:pt x="7698236" y="1493913"/>
                </a:lnTo>
                <a:lnTo>
                  <a:pt x="7698056" y="1493496"/>
                </a:lnTo>
                <a:lnTo>
                  <a:pt x="7698440" y="1493913"/>
                </a:lnTo>
                <a:lnTo>
                  <a:pt x="7736950" y="1484537"/>
                </a:lnTo>
                <a:lnTo>
                  <a:pt x="7737226" y="1484383"/>
                </a:lnTo>
                <a:lnTo>
                  <a:pt x="7737154" y="1484537"/>
                </a:lnTo>
                <a:cubicBezTo>
                  <a:pt x="7744285" y="1484945"/>
                  <a:pt x="7751376" y="1483253"/>
                  <a:pt x="7757530" y="1479645"/>
                </a:cubicBezTo>
                <a:lnTo>
                  <a:pt x="7757530" y="1479409"/>
                </a:lnTo>
                <a:lnTo>
                  <a:pt x="7771181" y="1474142"/>
                </a:lnTo>
                <a:lnTo>
                  <a:pt x="7771181" y="1472570"/>
                </a:lnTo>
                <a:lnTo>
                  <a:pt x="7772404" y="1474754"/>
                </a:lnTo>
                <a:cubicBezTo>
                  <a:pt x="7778110" y="1471085"/>
                  <a:pt x="7788297" y="1471901"/>
                  <a:pt x="7786667" y="1460691"/>
                </a:cubicBezTo>
                <a:lnTo>
                  <a:pt x="7782852" y="1460691"/>
                </a:lnTo>
                <a:lnTo>
                  <a:pt x="7786871" y="1460079"/>
                </a:lnTo>
                <a:lnTo>
                  <a:pt x="7796916" y="1453045"/>
                </a:lnTo>
                <a:lnTo>
                  <a:pt x="7805820" y="1454372"/>
                </a:lnTo>
                <a:lnTo>
                  <a:pt x="7807276" y="1454319"/>
                </a:lnTo>
                <a:lnTo>
                  <a:pt x="7807043" y="1454372"/>
                </a:lnTo>
                <a:cubicBezTo>
                  <a:pt x="7812341" y="1454372"/>
                  <a:pt x="7811933" y="1463340"/>
                  <a:pt x="7814786" y="1463951"/>
                </a:cubicBezTo>
                <a:cubicBezTo>
                  <a:pt x="7817639" y="1464563"/>
                  <a:pt x="7814990" y="1452333"/>
                  <a:pt x="7822529" y="1458244"/>
                </a:cubicBezTo>
                <a:cubicBezTo>
                  <a:pt x="7824362" y="1459671"/>
                  <a:pt x="7819472" y="1467212"/>
                  <a:pt x="7817027" y="1469047"/>
                </a:cubicBezTo>
                <a:cubicBezTo>
                  <a:pt x="7814582" y="1470881"/>
                  <a:pt x="7808265" y="1468231"/>
                  <a:pt x="7810302" y="1476384"/>
                </a:cubicBezTo>
                <a:cubicBezTo>
                  <a:pt x="7828091" y="1477036"/>
                  <a:pt x="7845206" y="1469536"/>
                  <a:pt x="7856760" y="1456002"/>
                </a:cubicBezTo>
                <a:lnTo>
                  <a:pt x="7855846" y="1454880"/>
                </a:lnTo>
                <a:lnTo>
                  <a:pt x="7854111" y="1435213"/>
                </a:lnTo>
                <a:cubicBezTo>
                  <a:pt x="7848202" y="1436028"/>
                  <a:pt x="7845553" y="1439085"/>
                  <a:pt x="7846980" y="1444996"/>
                </a:cubicBezTo>
                <a:lnTo>
                  <a:pt x="7847109" y="1445154"/>
                </a:lnTo>
                <a:lnTo>
                  <a:pt x="7846800" y="1445225"/>
                </a:lnTo>
                <a:lnTo>
                  <a:pt x="7853906" y="1435213"/>
                </a:lnTo>
                <a:cubicBezTo>
                  <a:pt x="7855129" y="1432156"/>
                  <a:pt x="7856148" y="1430321"/>
                  <a:pt x="7859612" y="1432156"/>
                </a:cubicBezTo>
                <a:lnTo>
                  <a:pt x="7859921" y="1432105"/>
                </a:lnTo>
                <a:lnTo>
                  <a:pt x="7859817" y="1432156"/>
                </a:lnTo>
                <a:cubicBezTo>
                  <a:pt x="7885083" y="1441735"/>
                  <a:pt x="7889565" y="1440308"/>
                  <a:pt x="7889361" y="1417481"/>
                </a:cubicBezTo>
                <a:lnTo>
                  <a:pt x="7888930" y="1417695"/>
                </a:lnTo>
                <a:lnTo>
                  <a:pt x="7889157" y="1417481"/>
                </a:lnTo>
                <a:cubicBezTo>
                  <a:pt x="7899610" y="1412039"/>
                  <a:pt x="7911468" y="1409838"/>
                  <a:pt x="7923184" y="1411163"/>
                </a:cubicBezTo>
                <a:lnTo>
                  <a:pt x="7923395" y="1411137"/>
                </a:lnTo>
                <a:lnTo>
                  <a:pt x="7923389" y="1411162"/>
                </a:lnTo>
                <a:cubicBezTo>
                  <a:pt x="7923389" y="1418499"/>
                  <a:pt x="7924000" y="1423799"/>
                  <a:pt x="7932761" y="1418499"/>
                </a:cubicBezTo>
                <a:cubicBezTo>
                  <a:pt x="7937448" y="1415442"/>
                  <a:pt x="7940708" y="1410958"/>
                  <a:pt x="7947228" y="1410958"/>
                </a:cubicBezTo>
                <a:lnTo>
                  <a:pt x="7946756" y="1410668"/>
                </a:lnTo>
                <a:lnTo>
                  <a:pt x="7962918" y="1400767"/>
                </a:lnTo>
                <a:lnTo>
                  <a:pt x="7965677" y="1398446"/>
                </a:lnTo>
                <a:lnTo>
                  <a:pt x="7963528" y="1400972"/>
                </a:lnTo>
                <a:cubicBezTo>
                  <a:pt x="7970049" y="1402806"/>
                  <a:pt x="7975143" y="1406271"/>
                  <a:pt x="7977180" y="1396691"/>
                </a:cubicBezTo>
                <a:cubicBezTo>
                  <a:pt x="7983089" y="1395672"/>
                  <a:pt x="7990424" y="1396080"/>
                  <a:pt x="7992055" y="1387927"/>
                </a:cubicBezTo>
                <a:lnTo>
                  <a:pt x="7971883" y="1387927"/>
                </a:lnTo>
                <a:lnTo>
                  <a:pt x="7971883" y="1387723"/>
                </a:lnTo>
                <a:lnTo>
                  <a:pt x="7971883" y="1381116"/>
                </a:lnTo>
                <a:lnTo>
                  <a:pt x="8005910" y="1366934"/>
                </a:lnTo>
                <a:lnTo>
                  <a:pt x="8006989" y="1366749"/>
                </a:lnTo>
                <a:lnTo>
                  <a:pt x="8006114" y="1367341"/>
                </a:lnTo>
                <a:lnTo>
                  <a:pt x="8017116" y="1367341"/>
                </a:lnTo>
                <a:lnTo>
                  <a:pt x="8018740" y="1367952"/>
                </a:lnTo>
                <a:lnTo>
                  <a:pt x="8017320" y="1367952"/>
                </a:lnTo>
                <a:lnTo>
                  <a:pt x="8011208" y="1377940"/>
                </a:lnTo>
                <a:cubicBezTo>
                  <a:pt x="8013653" y="1395265"/>
                  <a:pt x="8025674" y="1388742"/>
                  <a:pt x="8035455" y="1387316"/>
                </a:cubicBezTo>
                <a:lnTo>
                  <a:pt x="8033964" y="1385990"/>
                </a:lnTo>
                <a:lnTo>
                  <a:pt x="8035454" y="1386704"/>
                </a:lnTo>
                <a:cubicBezTo>
                  <a:pt x="8039733" y="1374271"/>
                  <a:pt x="8054608" y="1383851"/>
                  <a:pt x="8060108" y="1374271"/>
                </a:cubicBezTo>
                <a:lnTo>
                  <a:pt x="8060108" y="1374269"/>
                </a:lnTo>
                <a:lnTo>
                  <a:pt x="8060109" y="1374271"/>
                </a:lnTo>
                <a:lnTo>
                  <a:pt x="8069050" y="1360769"/>
                </a:lnTo>
                <a:lnTo>
                  <a:pt x="8070500" y="1359596"/>
                </a:lnTo>
                <a:cubicBezTo>
                  <a:pt x="8083561" y="1354827"/>
                  <a:pt x="8096296" y="1349181"/>
                  <a:pt x="8108603" y="1342679"/>
                </a:cubicBezTo>
                <a:cubicBezTo>
                  <a:pt x="8118995" y="1336360"/>
                  <a:pt x="8113086" y="1333915"/>
                  <a:pt x="8104527" y="1333915"/>
                </a:cubicBezTo>
                <a:lnTo>
                  <a:pt x="8099578" y="1334924"/>
                </a:lnTo>
                <a:lnTo>
                  <a:pt x="8104325" y="1332896"/>
                </a:lnTo>
                <a:cubicBezTo>
                  <a:pt x="8106362" y="1329839"/>
                  <a:pt x="8094137" y="1327189"/>
                  <a:pt x="8104325" y="1323113"/>
                </a:cubicBezTo>
                <a:lnTo>
                  <a:pt x="8147341" y="1314994"/>
                </a:lnTo>
                <a:lnTo>
                  <a:pt x="8152720" y="1322851"/>
                </a:lnTo>
                <a:cubicBezTo>
                  <a:pt x="8157773" y="1325201"/>
                  <a:pt x="8161937" y="1313736"/>
                  <a:pt x="8166674" y="1313736"/>
                </a:cubicBezTo>
                <a:cubicBezTo>
                  <a:pt x="8163719" y="1312717"/>
                  <a:pt x="8162904" y="1309201"/>
                  <a:pt x="8161580" y="1306297"/>
                </a:cubicBezTo>
                <a:lnTo>
                  <a:pt x="8158010" y="1304645"/>
                </a:lnTo>
                <a:lnTo>
                  <a:pt x="8159542" y="1303138"/>
                </a:lnTo>
                <a:cubicBezTo>
                  <a:pt x="8170138" y="1295291"/>
                  <a:pt x="8181854" y="1291673"/>
                  <a:pt x="8193952" y="1289559"/>
                </a:cubicBezTo>
                <a:lnTo>
                  <a:pt x="8226782" y="1285479"/>
                </a:lnTo>
                <a:lnTo>
                  <a:pt x="8226782" y="1299062"/>
                </a:lnTo>
                <a:lnTo>
                  <a:pt x="8220263" y="1308437"/>
                </a:lnTo>
                <a:cubicBezTo>
                  <a:pt x="8223727" y="1310578"/>
                  <a:pt x="8227730" y="1311128"/>
                  <a:pt x="8231413" y="1310282"/>
                </a:cubicBezTo>
                <a:lnTo>
                  <a:pt x="8240160" y="1304089"/>
                </a:lnTo>
                <a:lnTo>
                  <a:pt x="8242064" y="1303750"/>
                </a:lnTo>
                <a:lnTo>
                  <a:pt x="8247158" y="1298858"/>
                </a:lnTo>
                <a:lnTo>
                  <a:pt x="8251026" y="1292382"/>
                </a:lnTo>
                <a:lnTo>
                  <a:pt x="8295448" y="1278680"/>
                </a:lnTo>
                <a:cubicBezTo>
                  <a:pt x="8338645" y="1261967"/>
                  <a:pt x="8382452" y="1246273"/>
                  <a:pt x="8426667" y="1232413"/>
                </a:cubicBezTo>
                <a:cubicBezTo>
                  <a:pt x="8449896" y="1225279"/>
                  <a:pt x="8472106" y="1215700"/>
                  <a:pt x="8495741" y="1209789"/>
                </a:cubicBezTo>
                <a:cubicBezTo>
                  <a:pt x="8532214" y="1200617"/>
                  <a:pt x="8570317" y="1197560"/>
                  <a:pt x="8603936" y="1178605"/>
                </a:cubicBezTo>
                <a:cubicBezTo>
                  <a:pt x="8609846" y="1176016"/>
                  <a:pt x="8616447" y="1175507"/>
                  <a:pt x="8622683" y="1177178"/>
                </a:cubicBezTo>
                <a:cubicBezTo>
                  <a:pt x="8625840" y="1179481"/>
                  <a:pt x="8630119" y="1179481"/>
                  <a:pt x="8633277" y="1177178"/>
                </a:cubicBezTo>
                <a:cubicBezTo>
                  <a:pt x="8640816" y="1171675"/>
                  <a:pt x="8650393" y="1185127"/>
                  <a:pt x="8657932" y="1173102"/>
                </a:cubicBezTo>
                <a:lnTo>
                  <a:pt x="8661501" y="1170114"/>
                </a:lnTo>
                <a:lnTo>
                  <a:pt x="8657117" y="1177994"/>
                </a:lnTo>
                <a:cubicBezTo>
                  <a:pt x="8665064" y="1175344"/>
                  <a:pt x="8673825" y="1197356"/>
                  <a:pt x="8681161" y="1177994"/>
                </a:cubicBezTo>
                <a:lnTo>
                  <a:pt x="8673036" y="1170184"/>
                </a:lnTo>
                <a:lnTo>
                  <a:pt x="8681975" y="1173102"/>
                </a:lnTo>
                <a:cubicBezTo>
                  <a:pt x="8687680" y="1168434"/>
                  <a:pt x="8695016" y="1166233"/>
                  <a:pt x="8702351" y="1166987"/>
                </a:cubicBezTo>
                <a:cubicBezTo>
                  <a:pt x="8704745" y="1164694"/>
                  <a:pt x="8707547" y="1163892"/>
                  <a:pt x="8710530" y="1163748"/>
                </a:cubicBezTo>
                <a:lnTo>
                  <a:pt x="8717248" y="1164268"/>
                </a:lnTo>
                <a:lnTo>
                  <a:pt x="8716742" y="1164338"/>
                </a:lnTo>
                <a:cubicBezTo>
                  <a:pt x="8710655" y="1164185"/>
                  <a:pt x="8704797" y="1164746"/>
                  <a:pt x="8700517" y="1171064"/>
                </a:cubicBezTo>
                <a:cubicBezTo>
                  <a:pt x="8712131" y="1169229"/>
                  <a:pt x="8727413" y="1180847"/>
                  <a:pt x="8734341" y="1161892"/>
                </a:cubicBezTo>
                <a:lnTo>
                  <a:pt x="8730864" y="1162375"/>
                </a:lnTo>
                <a:lnTo>
                  <a:pt x="8736174" y="1157815"/>
                </a:lnTo>
                <a:cubicBezTo>
                  <a:pt x="8750967" y="1147482"/>
                  <a:pt x="8768307" y="1141428"/>
                  <a:pt x="8786299" y="1140287"/>
                </a:cubicBezTo>
                <a:cubicBezTo>
                  <a:pt x="8832552" y="1126386"/>
                  <a:pt x="8880638" y="1119518"/>
                  <a:pt x="8928929" y="1119905"/>
                </a:cubicBezTo>
                <a:cubicBezTo>
                  <a:pt x="8934227" y="1120109"/>
                  <a:pt x="8941766" y="1121128"/>
                  <a:pt x="8940543" y="1125204"/>
                </a:cubicBezTo>
                <a:cubicBezTo>
                  <a:pt x="8935653" y="1142325"/>
                  <a:pt x="8951342" y="1140898"/>
                  <a:pt x="8957862" y="1144159"/>
                </a:cubicBezTo>
                <a:cubicBezTo>
                  <a:pt x="8964382" y="1147421"/>
                  <a:pt x="8974774" y="1145382"/>
                  <a:pt x="8976201" y="1155777"/>
                </a:cubicBezTo>
                <a:cubicBezTo>
                  <a:pt x="8978563" y="1166315"/>
                  <a:pt x="8972309" y="1176852"/>
                  <a:pt x="8961937" y="1179828"/>
                </a:cubicBezTo>
                <a:cubicBezTo>
                  <a:pt x="8970088" y="1190630"/>
                  <a:pt x="8981905" y="1179012"/>
                  <a:pt x="8992909" y="1186758"/>
                </a:cubicBezTo>
                <a:cubicBezTo>
                  <a:pt x="8981702" y="1194095"/>
                  <a:pt x="8977627" y="1207139"/>
                  <a:pt x="8962549" y="1207139"/>
                </a:cubicBezTo>
                <a:cubicBezTo>
                  <a:pt x="8932047" y="1206549"/>
                  <a:pt x="8901585" y="1210176"/>
                  <a:pt x="8872081" y="1217942"/>
                </a:cubicBezTo>
                <a:cubicBezTo>
                  <a:pt x="8831533" y="1226502"/>
                  <a:pt x="8789356" y="1228337"/>
                  <a:pt x="8751049" y="1246884"/>
                </a:cubicBezTo>
                <a:cubicBezTo>
                  <a:pt x="8763763" y="1260540"/>
                  <a:pt x="8783161" y="1265676"/>
                  <a:pt x="8800970" y="1260133"/>
                </a:cubicBezTo>
                <a:lnTo>
                  <a:pt x="8803007" y="1260133"/>
                </a:lnTo>
                <a:lnTo>
                  <a:pt x="8805044" y="1260133"/>
                </a:lnTo>
                <a:lnTo>
                  <a:pt x="8805044" y="1257483"/>
                </a:lnTo>
                <a:cubicBezTo>
                  <a:pt x="8809731" y="1237305"/>
                  <a:pt x="8831330" y="1253814"/>
                  <a:pt x="8839479" y="1241381"/>
                </a:cubicBezTo>
                <a:lnTo>
                  <a:pt x="8845926" y="1239894"/>
                </a:lnTo>
                <a:lnTo>
                  <a:pt x="8837238" y="1244438"/>
                </a:lnTo>
                <a:cubicBezTo>
                  <a:pt x="8847426" y="1244234"/>
                  <a:pt x="8858428" y="1249941"/>
                  <a:pt x="8867191" y="1240362"/>
                </a:cubicBezTo>
                <a:lnTo>
                  <a:pt x="8856144" y="1237990"/>
                </a:lnTo>
                <a:lnTo>
                  <a:pt x="8869432" y="1237305"/>
                </a:lnTo>
                <a:cubicBezTo>
                  <a:pt x="8881249" y="1235470"/>
                  <a:pt x="8893271" y="1239343"/>
                  <a:pt x="8904886" y="1232413"/>
                </a:cubicBezTo>
                <a:cubicBezTo>
                  <a:pt x="8911813" y="1228133"/>
                  <a:pt x="8916500" y="1238528"/>
                  <a:pt x="8921390" y="1240973"/>
                </a:cubicBezTo>
                <a:cubicBezTo>
                  <a:pt x="8940543" y="1250145"/>
                  <a:pt x="8960919" y="1239343"/>
                  <a:pt x="8981294" y="1237305"/>
                </a:cubicBezTo>
                <a:cubicBezTo>
                  <a:pt x="8993601" y="1237081"/>
                  <a:pt x="9005481" y="1241789"/>
                  <a:pt x="9014303" y="1250349"/>
                </a:cubicBezTo>
                <a:cubicBezTo>
                  <a:pt x="9000652" y="1262986"/>
                  <a:pt x="9030197" y="1253610"/>
                  <a:pt x="9021027" y="1264005"/>
                </a:cubicBezTo>
                <a:cubicBezTo>
                  <a:pt x="9024695" y="1266859"/>
                  <a:pt x="9027140" y="1267062"/>
                  <a:pt x="9030399" y="1262375"/>
                </a:cubicBezTo>
                <a:cubicBezTo>
                  <a:pt x="9039202" y="1252510"/>
                  <a:pt x="9044378" y="1239914"/>
                  <a:pt x="9045071" y="1226706"/>
                </a:cubicBezTo>
                <a:lnTo>
                  <a:pt x="9049632" y="1172891"/>
                </a:lnTo>
                <a:lnTo>
                  <a:pt x="9055258" y="1175267"/>
                </a:lnTo>
                <a:cubicBezTo>
                  <a:pt x="9057499" y="1175752"/>
                  <a:pt x="9058824" y="1174325"/>
                  <a:pt x="9057295" y="1166987"/>
                </a:cubicBezTo>
                <a:cubicBezTo>
                  <a:pt x="9056277" y="1160261"/>
                  <a:pt x="9050775" y="1153942"/>
                  <a:pt x="9056277" y="1146605"/>
                </a:cubicBezTo>
                <a:lnTo>
                  <a:pt x="9048964" y="1142947"/>
                </a:lnTo>
                <a:lnTo>
                  <a:pt x="9058518" y="1144567"/>
                </a:lnTo>
                <a:cubicBezTo>
                  <a:pt x="9067279" y="1138452"/>
                  <a:pt x="9078079" y="1134172"/>
                  <a:pt x="9069724" y="1119701"/>
                </a:cubicBezTo>
                <a:cubicBezTo>
                  <a:pt x="9066873" y="1114402"/>
                  <a:pt x="9072781" y="1107676"/>
                  <a:pt x="9074004" y="1101969"/>
                </a:cubicBezTo>
                <a:cubicBezTo>
                  <a:pt x="9077467" y="1085459"/>
                  <a:pt x="9084192" y="1067524"/>
                  <a:pt x="9067687" y="1053052"/>
                </a:cubicBezTo>
                <a:cubicBezTo>
                  <a:pt x="9058111" y="1044696"/>
                  <a:pt x="9035087" y="1041638"/>
                  <a:pt x="9054036" y="1021256"/>
                </a:cubicBezTo>
                <a:cubicBezTo>
                  <a:pt x="9056685" y="1018403"/>
                  <a:pt x="9051998" y="1018403"/>
                  <a:pt x="9050775" y="1017180"/>
                </a:cubicBezTo>
                <a:cubicBezTo>
                  <a:pt x="9033334" y="994576"/>
                  <a:pt x="9020884" y="968528"/>
                  <a:pt x="9014303" y="940748"/>
                </a:cubicBezTo>
                <a:cubicBezTo>
                  <a:pt x="9008801" y="923220"/>
                  <a:pt x="9023879" y="895296"/>
                  <a:pt x="8992705" y="887959"/>
                </a:cubicBezTo>
                <a:cubicBezTo>
                  <a:pt x="8991278" y="887755"/>
                  <a:pt x="8991278" y="883475"/>
                  <a:pt x="8991278" y="881029"/>
                </a:cubicBezTo>
                <a:cubicBezTo>
                  <a:pt x="8983475" y="845136"/>
                  <a:pt x="8964668" y="812586"/>
                  <a:pt x="8937486" y="787884"/>
                </a:cubicBezTo>
                <a:cubicBezTo>
                  <a:pt x="8931374" y="787680"/>
                  <a:pt x="8930966" y="780954"/>
                  <a:pt x="8926688" y="778712"/>
                </a:cubicBezTo>
                <a:cubicBezTo>
                  <a:pt x="8901625" y="726126"/>
                  <a:pt x="8845185" y="721235"/>
                  <a:pt x="8801988" y="690662"/>
                </a:cubicBezTo>
                <a:cubicBezTo>
                  <a:pt x="8801785" y="705541"/>
                  <a:pt x="8816048" y="702687"/>
                  <a:pt x="8815844" y="709413"/>
                </a:cubicBezTo>
                <a:lnTo>
                  <a:pt x="8814350" y="712801"/>
                </a:lnTo>
                <a:lnTo>
                  <a:pt x="8812991" y="711858"/>
                </a:lnTo>
                <a:lnTo>
                  <a:pt x="8802684" y="716913"/>
                </a:lnTo>
                <a:lnTo>
                  <a:pt x="8786019" y="711069"/>
                </a:lnTo>
                <a:cubicBezTo>
                  <a:pt x="8780645" y="708445"/>
                  <a:pt x="8775195" y="705948"/>
                  <a:pt x="8768776" y="705948"/>
                </a:cubicBezTo>
                <a:lnTo>
                  <a:pt x="8768509" y="706428"/>
                </a:lnTo>
                <a:lnTo>
                  <a:pt x="8755532" y="703909"/>
                </a:lnTo>
                <a:lnTo>
                  <a:pt x="8758614" y="712963"/>
                </a:lnTo>
                <a:lnTo>
                  <a:pt x="8758597" y="712979"/>
                </a:lnTo>
                <a:lnTo>
                  <a:pt x="8758180" y="712470"/>
                </a:lnTo>
                <a:cubicBezTo>
                  <a:pt x="8748706" y="714305"/>
                  <a:pt x="8738544" y="708343"/>
                  <a:pt x="8729155" y="710665"/>
                </a:cubicBezTo>
                <a:lnTo>
                  <a:pt x="8722824" y="714626"/>
                </a:lnTo>
                <a:lnTo>
                  <a:pt x="8721504" y="714712"/>
                </a:lnTo>
                <a:cubicBezTo>
                  <a:pt x="8705387" y="718748"/>
                  <a:pt x="8688780" y="720318"/>
                  <a:pt x="8672195" y="719400"/>
                </a:cubicBezTo>
                <a:cubicBezTo>
                  <a:pt x="8619279" y="708781"/>
                  <a:pt x="8564896" y="707823"/>
                  <a:pt x="8511635" y="716547"/>
                </a:cubicBezTo>
                <a:lnTo>
                  <a:pt x="8508660" y="717879"/>
                </a:lnTo>
                <a:lnTo>
                  <a:pt x="8497270" y="715681"/>
                </a:lnTo>
                <a:cubicBezTo>
                  <a:pt x="8495156" y="715324"/>
                  <a:pt x="8493271" y="715515"/>
                  <a:pt x="8491928" y="717031"/>
                </a:cubicBezTo>
                <a:lnTo>
                  <a:pt x="8490110" y="725100"/>
                </a:lnTo>
                <a:lnTo>
                  <a:pt x="8472512" y="731222"/>
                </a:lnTo>
                <a:cubicBezTo>
                  <a:pt x="8469987" y="733403"/>
                  <a:pt x="8469314" y="737051"/>
                  <a:pt x="8470883" y="739986"/>
                </a:cubicBezTo>
                <a:lnTo>
                  <a:pt x="8470883" y="732852"/>
                </a:lnTo>
                <a:cubicBezTo>
                  <a:pt x="8457639" y="721438"/>
                  <a:pt x="8441949" y="726941"/>
                  <a:pt x="8427279" y="726330"/>
                </a:cubicBezTo>
                <a:lnTo>
                  <a:pt x="8425726" y="726284"/>
                </a:lnTo>
                <a:lnTo>
                  <a:pt x="8416761" y="721133"/>
                </a:lnTo>
                <a:lnTo>
                  <a:pt x="8407616" y="726309"/>
                </a:lnTo>
                <a:lnTo>
                  <a:pt x="8406903" y="726330"/>
                </a:lnTo>
                <a:cubicBezTo>
                  <a:pt x="8393659" y="726330"/>
                  <a:pt x="8381230" y="737132"/>
                  <a:pt x="8370227" y="735094"/>
                </a:cubicBezTo>
                <a:cubicBezTo>
                  <a:pt x="8352704" y="732037"/>
                  <a:pt x="8345776" y="745285"/>
                  <a:pt x="8333958" y="751196"/>
                </a:cubicBezTo>
                <a:lnTo>
                  <a:pt x="8396919" y="751196"/>
                </a:lnTo>
                <a:lnTo>
                  <a:pt x="8397965" y="751386"/>
                </a:lnTo>
                <a:lnTo>
                  <a:pt x="8397938" y="751399"/>
                </a:lnTo>
                <a:cubicBezTo>
                  <a:pt x="8404458" y="756393"/>
                  <a:pt x="8411692" y="757055"/>
                  <a:pt x="8419256" y="756775"/>
                </a:cubicBezTo>
                <a:lnTo>
                  <a:pt x="8439803" y="756528"/>
                </a:lnTo>
                <a:lnTo>
                  <a:pt x="8434357" y="760046"/>
                </a:lnTo>
                <a:cubicBezTo>
                  <a:pt x="8426171" y="761756"/>
                  <a:pt x="8416124" y="756444"/>
                  <a:pt x="8408941" y="763629"/>
                </a:cubicBezTo>
                <a:cubicBezTo>
                  <a:pt x="8416480" y="767705"/>
                  <a:pt x="8425649" y="762610"/>
                  <a:pt x="8431355" y="769947"/>
                </a:cubicBezTo>
                <a:lnTo>
                  <a:pt x="8432073" y="769947"/>
                </a:lnTo>
                <a:lnTo>
                  <a:pt x="8429113" y="772597"/>
                </a:lnTo>
                <a:lnTo>
                  <a:pt x="8418992" y="773061"/>
                </a:lnTo>
                <a:lnTo>
                  <a:pt x="8390400" y="769132"/>
                </a:lnTo>
                <a:cubicBezTo>
                  <a:pt x="8385000" y="768826"/>
                  <a:pt x="8383574" y="770609"/>
                  <a:pt x="8384210" y="772928"/>
                </a:cubicBezTo>
                <a:lnTo>
                  <a:pt x="8389025" y="778378"/>
                </a:lnTo>
                <a:lnTo>
                  <a:pt x="8360702" y="779069"/>
                </a:lnTo>
                <a:cubicBezTo>
                  <a:pt x="8350412" y="780037"/>
                  <a:pt x="8340581" y="783094"/>
                  <a:pt x="8332125" y="792368"/>
                </a:cubicBezTo>
                <a:cubicBezTo>
                  <a:pt x="8339664" y="805004"/>
                  <a:pt x="8351278" y="788902"/>
                  <a:pt x="8360039" y="794406"/>
                </a:cubicBezTo>
                <a:cubicBezTo>
                  <a:pt x="8367476" y="795955"/>
                  <a:pt x="8375056" y="796709"/>
                  <a:pt x="8382656" y="796648"/>
                </a:cubicBezTo>
                <a:lnTo>
                  <a:pt x="8383255" y="800238"/>
                </a:lnTo>
                <a:lnTo>
                  <a:pt x="8382860" y="799908"/>
                </a:lnTo>
                <a:cubicBezTo>
                  <a:pt x="8379539" y="797177"/>
                  <a:pt x="8374770" y="797177"/>
                  <a:pt x="8371450" y="799908"/>
                </a:cubicBezTo>
                <a:cubicBezTo>
                  <a:pt x="8376951" y="809895"/>
                  <a:pt x="8382044" y="821513"/>
                  <a:pt x="8397326" y="814175"/>
                </a:cubicBezTo>
                <a:lnTo>
                  <a:pt x="8397327" y="814175"/>
                </a:lnTo>
                <a:lnTo>
                  <a:pt x="8397326" y="814176"/>
                </a:lnTo>
                <a:lnTo>
                  <a:pt x="8393469" y="821558"/>
                </a:lnTo>
                <a:lnTo>
                  <a:pt x="8368980" y="822890"/>
                </a:lnTo>
                <a:cubicBezTo>
                  <a:pt x="8360549" y="823246"/>
                  <a:pt x="8352297" y="824367"/>
                  <a:pt x="8344758" y="828851"/>
                </a:cubicBezTo>
                <a:cubicBezTo>
                  <a:pt x="8331737" y="839837"/>
                  <a:pt x="8314194" y="843873"/>
                  <a:pt x="8297690" y="839654"/>
                </a:cubicBezTo>
                <a:cubicBezTo>
                  <a:pt x="8294022" y="838431"/>
                  <a:pt x="8286483" y="837208"/>
                  <a:pt x="8286483" y="838431"/>
                </a:cubicBezTo>
                <a:cubicBezTo>
                  <a:pt x="8274461" y="859832"/>
                  <a:pt x="8248992" y="831908"/>
                  <a:pt x="8237173" y="852290"/>
                </a:cubicBezTo>
                <a:cubicBezTo>
                  <a:pt x="8206529" y="849702"/>
                  <a:pt x="8175660" y="851414"/>
                  <a:pt x="8145483" y="857386"/>
                </a:cubicBezTo>
                <a:lnTo>
                  <a:pt x="8141523" y="858377"/>
                </a:lnTo>
                <a:lnTo>
                  <a:pt x="8128342" y="854762"/>
                </a:lnTo>
                <a:cubicBezTo>
                  <a:pt x="8123274" y="855806"/>
                  <a:pt x="8118180" y="858303"/>
                  <a:pt x="8112679" y="859220"/>
                </a:cubicBezTo>
                <a:lnTo>
                  <a:pt x="8112679" y="859331"/>
                </a:lnTo>
                <a:lnTo>
                  <a:pt x="8098416" y="860876"/>
                </a:lnTo>
                <a:lnTo>
                  <a:pt x="8087839" y="863061"/>
                </a:lnTo>
                <a:lnTo>
                  <a:pt x="8085782" y="862685"/>
                </a:lnTo>
                <a:lnTo>
                  <a:pt x="8084763" y="863697"/>
                </a:lnTo>
                <a:lnTo>
                  <a:pt x="8083745" y="863907"/>
                </a:lnTo>
                <a:lnTo>
                  <a:pt x="8084227" y="864229"/>
                </a:lnTo>
                <a:lnTo>
                  <a:pt x="8075553" y="872838"/>
                </a:lnTo>
                <a:cubicBezTo>
                  <a:pt x="8063777" y="878647"/>
                  <a:pt x="8048190" y="873794"/>
                  <a:pt x="8036269" y="879602"/>
                </a:cubicBezTo>
                <a:cubicBezTo>
                  <a:pt x="8034028" y="881029"/>
                  <a:pt x="8028526" y="873691"/>
                  <a:pt x="8024247" y="879602"/>
                </a:cubicBezTo>
                <a:cubicBezTo>
                  <a:pt x="8019969" y="885513"/>
                  <a:pt x="8034232" y="884698"/>
                  <a:pt x="8029749" y="891627"/>
                </a:cubicBezTo>
                <a:cubicBezTo>
                  <a:pt x="8022210" y="892850"/>
                  <a:pt x="8015282" y="887755"/>
                  <a:pt x="8008151" y="891627"/>
                </a:cubicBezTo>
                <a:lnTo>
                  <a:pt x="8003486" y="890786"/>
                </a:lnTo>
                <a:lnTo>
                  <a:pt x="7986961" y="883678"/>
                </a:lnTo>
                <a:lnTo>
                  <a:pt x="7986962" y="883680"/>
                </a:lnTo>
                <a:lnTo>
                  <a:pt x="7986961" y="883679"/>
                </a:lnTo>
                <a:cubicBezTo>
                  <a:pt x="7977181" y="879501"/>
                  <a:pt x="7971017" y="878176"/>
                  <a:pt x="7967298" y="880239"/>
                </a:cubicBezTo>
                <a:lnTo>
                  <a:pt x="7962475" y="896560"/>
                </a:lnTo>
                <a:lnTo>
                  <a:pt x="7896518" y="907628"/>
                </a:lnTo>
                <a:cubicBezTo>
                  <a:pt x="7874843" y="914405"/>
                  <a:pt x="7853703" y="923220"/>
                  <a:pt x="7832308" y="931168"/>
                </a:cubicBezTo>
                <a:lnTo>
                  <a:pt x="7826145" y="932786"/>
                </a:lnTo>
                <a:lnTo>
                  <a:pt x="7800726" y="937283"/>
                </a:lnTo>
                <a:cubicBezTo>
                  <a:pt x="7795836" y="938302"/>
                  <a:pt x="7787481" y="930964"/>
                  <a:pt x="7785648" y="937283"/>
                </a:cubicBezTo>
                <a:cubicBezTo>
                  <a:pt x="7783814" y="943601"/>
                  <a:pt x="7791965" y="940136"/>
                  <a:pt x="7795428" y="941359"/>
                </a:cubicBezTo>
                <a:lnTo>
                  <a:pt x="7797004" y="941359"/>
                </a:lnTo>
                <a:lnTo>
                  <a:pt x="7744897" y="953588"/>
                </a:lnTo>
                <a:cubicBezTo>
                  <a:pt x="7743267" y="954200"/>
                  <a:pt x="7739599" y="948493"/>
                  <a:pt x="7737765" y="947678"/>
                </a:cubicBezTo>
                <a:cubicBezTo>
                  <a:pt x="7735932" y="946862"/>
                  <a:pt x="7734097" y="946455"/>
                  <a:pt x="7731042" y="949512"/>
                </a:cubicBezTo>
                <a:cubicBezTo>
                  <a:pt x="7717675" y="959601"/>
                  <a:pt x="7703004" y="967835"/>
                  <a:pt x="7687437" y="973970"/>
                </a:cubicBezTo>
                <a:cubicBezTo>
                  <a:pt x="7675212" y="981512"/>
                  <a:pt x="7674804" y="955015"/>
                  <a:pt x="7667062" y="970709"/>
                </a:cubicBezTo>
                <a:lnTo>
                  <a:pt x="7664330" y="972831"/>
                </a:lnTo>
                <a:lnTo>
                  <a:pt x="7664413" y="971524"/>
                </a:lnTo>
                <a:cubicBezTo>
                  <a:pt x="7661051" y="971524"/>
                  <a:pt x="7657128" y="970250"/>
                  <a:pt x="7654021" y="970607"/>
                </a:cubicBezTo>
                <a:lnTo>
                  <a:pt x="7649198" y="978379"/>
                </a:lnTo>
                <a:lnTo>
                  <a:pt x="7638943" y="976926"/>
                </a:lnTo>
                <a:cubicBezTo>
                  <a:pt x="7634817" y="975907"/>
                  <a:pt x="7630793" y="975907"/>
                  <a:pt x="7627329" y="981308"/>
                </a:cubicBezTo>
                <a:lnTo>
                  <a:pt x="7624884" y="980747"/>
                </a:lnTo>
                <a:lnTo>
                  <a:pt x="7624884" y="966225"/>
                </a:lnTo>
                <a:lnTo>
                  <a:pt x="7622878" y="964175"/>
                </a:lnTo>
                <a:lnTo>
                  <a:pt x="7625902" y="964798"/>
                </a:lnTo>
                <a:cubicBezTo>
                  <a:pt x="7638841" y="938771"/>
                  <a:pt x="7646136" y="910277"/>
                  <a:pt x="7647297" y="881233"/>
                </a:cubicBezTo>
                <a:lnTo>
                  <a:pt x="7646881" y="881111"/>
                </a:lnTo>
                <a:lnTo>
                  <a:pt x="7657689" y="853309"/>
                </a:lnTo>
                <a:lnTo>
                  <a:pt x="7647705" y="853309"/>
                </a:lnTo>
                <a:lnTo>
                  <a:pt x="7647688" y="853321"/>
                </a:lnTo>
                <a:lnTo>
                  <a:pt x="7647704" y="853309"/>
                </a:lnTo>
                <a:lnTo>
                  <a:pt x="7650565" y="843294"/>
                </a:lnTo>
                <a:lnTo>
                  <a:pt x="7649539" y="852902"/>
                </a:lnTo>
                <a:cubicBezTo>
                  <a:pt x="7652086" y="855409"/>
                  <a:pt x="7656160" y="855409"/>
                  <a:pt x="7658707" y="852902"/>
                </a:cubicBezTo>
                <a:cubicBezTo>
                  <a:pt x="7679490" y="817437"/>
                  <a:pt x="7676638" y="773820"/>
                  <a:pt x="7698236" y="737948"/>
                </a:cubicBezTo>
                <a:cubicBezTo>
                  <a:pt x="7702311" y="731222"/>
                  <a:pt x="7723909" y="718381"/>
                  <a:pt x="7705776" y="703095"/>
                </a:cubicBezTo>
                <a:cubicBezTo>
                  <a:pt x="7716881" y="698204"/>
                  <a:pt x="7719020" y="688930"/>
                  <a:pt x="7720293" y="679198"/>
                </a:cubicBezTo>
                <a:lnTo>
                  <a:pt x="7729434" y="653067"/>
                </a:lnTo>
                <a:lnTo>
                  <a:pt x="7738835" y="649745"/>
                </a:lnTo>
                <a:lnTo>
                  <a:pt x="7737832" y="639762"/>
                </a:lnTo>
                <a:lnTo>
                  <a:pt x="7738784" y="638280"/>
                </a:lnTo>
                <a:lnTo>
                  <a:pt x="7738785" y="638278"/>
                </a:lnTo>
                <a:lnTo>
                  <a:pt x="7738785" y="638891"/>
                </a:lnTo>
                <a:cubicBezTo>
                  <a:pt x="7739498" y="639176"/>
                  <a:pt x="7740312" y="639176"/>
                  <a:pt x="7741026" y="638891"/>
                </a:cubicBezTo>
                <a:lnTo>
                  <a:pt x="7741509" y="638891"/>
                </a:lnTo>
                <a:lnTo>
                  <a:pt x="7752640" y="648267"/>
                </a:lnTo>
                <a:lnTo>
                  <a:pt x="7752844" y="648202"/>
                </a:lnTo>
                <a:lnTo>
                  <a:pt x="7752844" y="692292"/>
                </a:lnTo>
                <a:lnTo>
                  <a:pt x="7753519" y="693179"/>
                </a:lnTo>
                <a:lnTo>
                  <a:pt x="7741220" y="717510"/>
                </a:lnTo>
                <a:cubicBezTo>
                  <a:pt x="7739121" y="726463"/>
                  <a:pt x="7739131" y="735910"/>
                  <a:pt x="7741434" y="745081"/>
                </a:cubicBezTo>
                <a:lnTo>
                  <a:pt x="7756918" y="697184"/>
                </a:lnTo>
                <a:lnTo>
                  <a:pt x="7756242" y="696297"/>
                </a:lnTo>
                <a:lnTo>
                  <a:pt x="7763388" y="682025"/>
                </a:lnTo>
                <a:cubicBezTo>
                  <a:pt x="7764662" y="676803"/>
                  <a:pt x="7765986" y="671707"/>
                  <a:pt x="7770978" y="668242"/>
                </a:cubicBezTo>
                <a:cubicBezTo>
                  <a:pt x="7774116" y="663472"/>
                  <a:pt x="7774116" y="657317"/>
                  <a:pt x="7770978" y="652548"/>
                </a:cubicBezTo>
                <a:cubicBezTo>
                  <a:pt x="7775787" y="635610"/>
                  <a:pt x="7782613" y="619325"/>
                  <a:pt x="7791354" y="604039"/>
                </a:cubicBezTo>
                <a:lnTo>
                  <a:pt x="7794381" y="591041"/>
                </a:lnTo>
                <a:lnTo>
                  <a:pt x="7794761" y="590823"/>
                </a:lnTo>
                <a:lnTo>
                  <a:pt x="7791353" y="604650"/>
                </a:lnTo>
                <a:cubicBezTo>
                  <a:pt x="7793187" y="605873"/>
                  <a:pt x="7795632" y="606688"/>
                  <a:pt x="7796447" y="608930"/>
                </a:cubicBezTo>
                <a:cubicBezTo>
                  <a:pt x="7798689" y="613822"/>
                  <a:pt x="7793187" y="622993"/>
                  <a:pt x="7801745" y="624217"/>
                </a:cubicBezTo>
                <a:cubicBezTo>
                  <a:pt x="7810302" y="625439"/>
                  <a:pt x="7809488" y="616064"/>
                  <a:pt x="7812748" y="611172"/>
                </a:cubicBezTo>
                <a:cubicBezTo>
                  <a:pt x="7815111" y="608033"/>
                  <a:pt x="7816008" y="604018"/>
                  <a:pt x="7815193" y="600166"/>
                </a:cubicBezTo>
                <a:lnTo>
                  <a:pt x="7814971" y="598810"/>
                </a:lnTo>
                <a:lnTo>
                  <a:pt x="7815194" y="599554"/>
                </a:lnTo>
                <a:cubicBezTo>
                  <a:pt x="7819758" y="592359"/>
                  <a:pt x="7822223" y="584023"/>
                  <a:pt x="7822325" y="575504"/>
                </a:cubicBezTo>
                <a:lnTo>
                  <a:pt x="7818832" y="575504"/>
                </a:lnTo>
                <a:lnTo>
                  <a:pt x="7822325" y="574689"/>
                </a:lnTo>
                <a:lnTo>
                  <a:pt x="7826286" y="546357"/>
                </a:lnTo>
                <a:lnTo>
                  <a:pt x="7826604" y="546357"/>
                </a:lnTo>
                <a:cubicBezTo>
                  <a:pt x="7856148" y="542077"/>
                  <a:pt x="7833125" y="523734"/>
                  <a:pt x="7835772" y="512116"/>
                </a:cubicBezTo>
                <a:lnTo>
                  <a:pt x="7833297" y="512467"/>
                </a:lnTo>
                <a:lnTo>
                  <a:pt x="7835569" y="510486"/>
                </a:lnTo>
                <a:cubicBezTo>
                  <a:pt x="7841274" y="514766"/>
                  <a:pt x="7847182" y="529033"/>
                  <a:pt x="7851665" y="508651"/>
                </a:cubicBezTo>
                <a:lnTo>
                  <a:pt x="7863465" y="486377"/>
                </a:lnTo>
                <a:lnTo>
                  <a:pt x="7870030" y="498818"/>
                </a:lnTo>
                <a:cubicBezTo>
                  <a:pt x="7871036" y="500983"/>
                  <a:pt x="7872328" y="502779"/>
                  <a:pt x="7874426" y="503626"/>
                </a:cubicBezTo>
                <a:lnTo>
                  <a:pt x="7882383" y="502863"/>
                </a:lnTo>
                <a:lnTo>
                  <a:pt x="7883656" y="503760"/>
                </a:lnTo>
                <a:cubicBezTo>
                  <a:pt x="7890522" y="496320"/>
                  <a:pt x="7895412" y="487271"/>
                  <a:pt x="7897919" y="477467"/>
                </a:cubicBezTo>
                <a:lnTo>
                  <a:pt x="7896085" y="474875"/>
                </a:lnTo>
                <a:lnTo>
                  <a:pt x="7897919" y="475429"/>
                </a:lnTo>
                <a:cubicBezTo>
                  <a:pt x="7906068" y="456677"/>
                  <a:pt x="7914830" y="438334"/>
                  <a:pt x="7922166" y="419175"/>
                </a:cubicBezTo>
                <a:cubicBezTo>
                  <a:pt x="7924203" y="414079"/>
                  <a:pt x="7928074" y="404907"/>
                  <a:pt x="7915849" y="402665"/>
                </a:cubicBezTo>
                <a:cubicBezTo>
                  <a:pt x="7895474" y="398793"/>
                  <a:pt x="7904031" y="384729"/>
                  <a:pt x="7910958" y="378411"/>
                </a:cubicBezTo>
                <a:cubicBezTo>
                  <a:pt x="7915340" y="375517"/>
                  <a:pt x="7918008" y="370625"/>
                  <a:pt x="7918090" y="365366"/>
                </a:cubicBezTo>
                <a:cubicBezTo>
                  <a:pt x="7918294" y="358233"/>
                  <a:pt x="7919517" y="349265"/>
                  <a:pt x="7926444" y="349265"/>
                </a:cubicBezTo>
                <a:cubicBezTo>
                  <a:pt x="7929440" y="349835"/>
                  <a:pt x="7932048" y="351588"/>
                  <a:pt x="7933718" y="354116"/>
                </a:cubicBezTo>
                <a:cubicBezTo>
                  <a:pt x="7937121" y="359293"/>
                  <a:pt x="7935695" y="366243"/>
                  <a:pt x="7930519" y="369647"/>
                </a:cubicBezTo>
                <a:cubicBezTo>
                  <a:pt x="7929501" y="370177"/>
                  <a:pt x="7928665" y="370992"/>
                  <a:pt x="7928155" y="372011"/>
                </a:cubicBezTo>
                <a:cubicBezTo>
                  <a:pt x="7926750" y="374722"/>
                  <a:pt x="7927809" y="378044"/>
                  <a:pt x="7930519" y="379430"/>
                </a:cubicBezTo>
                <a:cubicBezTo>
                  <a:pt x="7936021" y="383506"/>
                  <a:pt x="7938873" y="379634"/>
                  <a:pt x="7941726" y="375354"/>
                </a:cubicBezTo>
                <a:cubicBezTo>
                  <a:pt x="7946820" y="367608"/>
                  <a:pt x="7948450" y="358233"/>
                  <a:pt x="7952932" y="349876"/>
                </a:cubicBezTo>
                <a:cubicBezTo>
                  <a:pt x="7971067" y="317061"/>
                  <a:pt x="7986756" y="283227"/>
                  <a:pt x="8004687" y="250209"/>
                </a:cubicBezTo>
                <a:cubicBezTo>
                  <a:pt x="8026081" y="211483"/>
                  <a:pt x="8044623" y="171127"/>
                  <a:pt x="8069074" y="134032"/>
                </a:cubicBezTo>
                <a:cubicBezTo>
                  <a:pt x="8074209" y="130485"/>
                  <a:pt x="8077611" y="124941"/>
                  <a:pt x="8078447" y="118745"/>
                </a:cubicBezTo>
                <a:cubicBezTo>
                  <a:pt x="8087412" y="103866"/>
                  <a:pt x="8096784" y="88172"/>
                  <a:pt x="8107788" y="74313"/>
                </a:cubicBezTo>
                <a:cubicBezTo>
                  <a:pt x="8113697" y="66975"/>
                  <a:pt x="8110029" y="51485"/>
                  <a:pt x="8122254" y="51485"/>
                </a:cubicBezTo>
                <a:cubicBezTo>
                  <a:pt x="8138942" y="48122"/>
                  <a:pt x="8153877" y="38950"/>
                  <a:pt x="8164432" y="25600"/>
                </a:cubicBezTo>
                <a:cubicBezTo>
                  <a:pt x="8177901" y="14349"/>
                  <a:pt x="8193916" y="6583"/>
                  <a:pt x="8211093" y="2976"/>
                </a:cubicBezTo>
                <a:close/>
                <a:moveTo>
                  <a:pt x="5023494" y="0"/>
                </a:moveTo>
                <a:lnTo>
                  <a:pt x="7279570" y="0"/>
                </a:lnTo>
                <a:lnTo>
                  <a:pt x="7226335" y="28861"/>
                </a:lnTo>
                <a:cubicBezTo>
                  <a:pt x="7197096" y="46226"/>
                  <a:pt x="7165636" y="59536"/>
                  <a:pt x="7132810" y="68402"/>
                </a:cubicBezTo>
                <a:cubicBezTo>
                  <a:pt x="7128308" y="70787"/>
                  <a:pt x="7122765" y="69971"/>
                  <a:pt x="7119159" y="66364"/>
                </a:cubicBezTo>
                <a:cubicBezTo>
                  <a:pt x="7109583" y="52300"/>
                  <a:pt x="7093689" y="50466"/>
                  <a:pt x="7079834" y="44147"/>
                </a:cubicBezTo>
                <a:cubicBezTo>
                  <a:pt x="7056605" y="33345"/>
                  <a:pt x="7048252" y="35587"/>
                  <a:pt x="7036229" y="55969"/>
                </a:cubicBezTo>
                <a:cubicBezTo>
                  <a:pt x="7016262" y="90414"/>
                  <a:pt x="7030932" y="125471"/>
                  <a:pt x="7034600" y="160121"/>
                </a:cubicBezTo>
                <a:cubicBezTo>
                  <a:pt x="7035211" y="164808"/>
                  <a:pt x="7041527" y="167254"/>
                  <a:pt x="7046621" y="167254"/>
                </a:cubicBezTo>
                <a:lnTo>
                  <a:pt x="7049042" y="168274"/>
                </a:lnTo>
                <a:lnTo>
                  <a:pt x="7052429" y="179636"/>
                </a:lnTo>
                <a:lnTo>
                  <a:pt x="7063932" y="183374"/>
                </a:lnTo>
                <a:lnTo>
                  <a:pt x="7064960" y="185802"/>
                </a:lnTo>
                <a:cubicBezTo>
                  <a:pt x="7070278" y="193934"/>
                  <a:pt x="7077206" y="200884"/>
                  <a:pt x="7085336" y="206184"/>
                </a:cubicBezTo>
                <a:cubicBezTo>
                  <a:pt x="7120585" y="236145"/>
                  <a:pt x="7162763" y="252654"/>
                  <a:pt x="7203514" y="274259"/>
                </a:cubicBezTo>
                <a:cubicBezTo>
                  <a:pt x="7241189" y="296720"/>
                  <a:pt x="7284915" y="306830"/>
                  <a:pt x="7328622" y="303202"/>
                </a:cubicBezTo>
                <a:cubicBezTo>
                  <a:pt x="7360814" y="299737"/>
                  <a:pt x="7361222" y="300959"/>
                  <a:pt x="7367743" y="330513"/>
                </a:cubicBezTo>
                <a:cubicBezTo>
                  <a:pt x="7371002" y="345188"/>
                  <a:pt x="7380171" y="363328"/>
                  <a:pt x="7392398" y="359048"/>
                </a:cubicBezTo>
                <a:cubicBezTo>
                  <a:pt x="7412773" y="351507"/>
                  <a:pt x="7431723" y="359456"/>
                  <a:pt x="7450468" y="355583"/>
                </a:cubicBezTo>
                <a:cubicBezTo>
                  <a:pt x="7465893" y="354238"/>
                  <a:pt x="7480868" y="349733"/>
                  <a:pt x="7494479" y="342335"/>
                </a:cubicBezTo>
                <a:cubicBezTo>
                  <a:pt x="7498758" y="339481"/>
                  <a:pt x="7501611" y="334794"/>
                  <a:pt x="7500185" y="330513"/>
                </a:cubicBezTo>
                <a:cubicBezTo>
                  <a:pt x="7498758" y="326233"/>
                  <a:pt x="7494479" y="321953"/>
                  <a:pt x="7491423" y="323583"/>
                </a:cubicBezTo>
                <a:cubicBezTo>
                  <a:pt x="7483171" y="328271"/>
                  <a:pt x="7475582" y="327252"/>
                  <a:pt x="7468170" y="325061"/>
                </a:cubicBezTo>
                <a:lnTo>
                  <a:pt x="7446197" y="319560"/>
                </a:lnTo>
                <a:lnTo>
                  <a:pt x="7450698" y="307023"/>
                </a:lnTo>
                <a:cubicBezTo>
                  <a:pt x="7453933" y="301214"/>
                  <a:pt x="7459027" y="296577"/>
                  <a:pt x="7468603" y="295252"/>
                </a:cubicBezTo>
                <a:cubicBezTo>
                  <a:pt x="7460452" y="293826"/>
                  <a:pt x="7451080" y="284042"/>
                  <a:pt x="7448227" y="290768"/>
                </a:cubicBezTo>
                <a:cubicBezTo>
                  <a:pt x="7445069" y="298208"/>
                  <a:pt x="7439568" y="301112"/>
                  <a:pt x="7433761" y="303252"/>
                </a:cubicBezTo>
                <a:lnTo>
                  <a:pt x="7417958" y="310909"/>
                </a:lnTo>
                <a:lnTo>
                  <a:pt x="7405438" y="301367"/>
                </a:lnTo>
                <a:lnTo>
                  <a:pt x="7410532" y="277723"/>
                </a:lnTo>
                <a:cubicBezTo>
                  <a:pt x="7410716" y="277581"/>
                  <a:pt x="7410879" y="277418"/>
                  <a:pt x="7411022" y="277234"/>
                </a:cubicBezTo>
                <a:lnTo>
                  <a:pt x="7411001" y="276975"/>
                </a:lnTo>
                <a:lnTo>
                  <a:pt x="7414394" y="274622"/>
                </a:lnTo>
                <a:cubicBezTo>
                  <a:pt x="7419638" y="274374"/>
                  <a:pt x="7426630" y="280374"/>
                  <a:pt x="7430297" y="271813"/>
                </a:cubicBezTo>
                <a:cubicBezTo>
                  <a:pt x="7428157" y="267329"/>
                  <a:pt x="7424744" y="266667"/>
                  <a:pt x="7421026" y="266846"/>
                </a:cubicBezTo>
                <a:lnTo>
                  <a:pt x="7411771" y="266909"/>
                </a:lnTo>
                <a:lnTo>
                  <a:pt x="7413588" y="265903"/>
                </a:lnTo>
                <a:cubicBezTo>
                  <a:pt x="7417255" y="261826"/>
                  <a:pt x="7419292" y="256527"/>
                  <a:pt x="7425202" y="254081"/>
                </a:cubicBezTo>
                <a:cubicBezTo>
                  <a:pt x="7455970" y="241037"/>
                  <a:pt x="7477975" y="215356"/>
                  <a:pt x="7508335" y="200273"/>
                </a:cubicBezTo>
                <a:cubicBezTo>
                  <a:pt x="7538267" y="182724"/>
                  <a:pt x="7569625" y="167723"/>
                  <a:pt x="7602063" y="155433"/>
                </a:cubicBezTo>
                <a:cubicBezTo>
                  <a:pt x="7615797" y="153089"/>
                  <a:pt x="7628898" y="147953"/>
                  <a:pt x="7640573" y="140350"/>
                </a:cubicBezTo>
                <a:cubicBezTo>
                  <a:pt x="7667672" y="117522"/>
                  <a:pt x="7703127" y="115688"/>
                  <a:pt x="7736542" y="95306"/>
                </a:cubicBezTo>
                <a:cubicBezTo>
                  <a:pt x="7727679" y="119153"/>
                  <a:pt x="7716268" y="141981"/>
                  <a:pt x="7702515" y="163382"/>
                </a:cubicBezTo>
                <a:cubicBezTo>
                  <a:pt x="7689535" y="181073"/>
                  <a:pt x="7673296" y="196074"/>
                  <a:pt x="7654633" y="207610"/>
                </a:cubicBezTo>
                <a:cubicBezTo>
                  <a:pt x="7650353" y="210464"/>
                  <a:pt x="7644037" y="214744"/>
                  <a:pt x="7647094" y="220859"/>
                </a:cubicBezTo>
                <a:cubicBezTo>
                  <a:pt x="7650149" y="226973"/>
                  <a:pt x="7659523" y="223916"/>
                  <a:pt x="7662376" y="223916"/>
                </a:cubicBezTo>
                <a:cubicBezTo>
                  <a:pt x="7665227" y="223916"/>
                  <a:pt x="7667876" y="220043"/>
                  <a:pt x="7671137" y="223916"/>
                </a:cubicBezTo>
                <a:cubicBezTo>
                  <a:pt x="7666247" y="237572"/>
                  <a:pt x="7668692" y="252858"/>
                  <a:pt x="7662986" y="266718"/>
                </a:cubicBezTo>
                <a:cubicBezTo>
                  <a:pt x="7645871" y="309724"/>
                  <a:pt x="7632219" y="353952"/>
                  <a:pt x="7616937" y="397570"/>
                </a:cubicBezTo>
                <a:cubicBezTo>
                  <a:pt x="7605995" y="420214"/>
                  <a:pt x="7598314" y="444306"/>
                  <a:pt x="7594116" y="469110"/>
                </a:cubicBezTo>
                <a:lnTo>
                  <a:pt x="7594597" y="476861"/>
                </a:lnTo>
                <a:lnTo>
                  <a:pt x="7585967" y="531071"/>
                </a:lnTo>
                <a:cubicBezTo>
                  <a:pt x="7586089" y="531214"/>
                  <a:pt x="7586211" y="531336"/>
                  <a:pt x="7586354" y="531458"/>
                </a:cubicBezTo>
                <a:lnTo>
                  <a:pt x="7589759" y="531152"/>
                </a:lnTo>
                <a:lnTo>
                  <a:pt x="7589635" y="531275"/>
                </a:lnTo>
                <a:lnTo>
                  <a:pt x="7589256" y="532091"/>
                </a:lnTo>
                <a:lnTo>
                  <a:pt x="7585966" y="532091"/>
                </a:lnTo>
                <a:cubicBezTo>
                  <a:pt x="7579038" y="534843"/>
                  <a:pt x="7575574" y="539276"/>
                  <a:pt x="7573842" y="544473"/>
                </a:cubicBezTo>
                <a:lnTo>
                  <a:pt x="7572425" y="558358"/>
                </a:lnTo>
                <a:lnTo>
                  <a:pt x="7571092" y="560625"/>
                </a:lnTo>
                <a:cubicBezTo>
                  <a:pt x="7567628" y="564905"/>
                  <a:pt x="7562534" y="568574"/>
                  <a:pt x="7566202" y="575096"/>
                </a:cubicBezTo>
                <a:lnTo>
                  <a:pt x="7566413" y="575634"/>
                </a:lnTo>
                <a:lnTo>
                  <a:pt x="7558638" y="580804"/>
                </a:lnTo>
                <a:cubicBezTo>
                  <a:pt x="7556473" y="582995"/>
                  <a:pt x="7556218" y="585899"/>
                  <a:pt x="7561516" y="590791"/>
                </a:cubicBezTo>
                <a:lnTo>
                  <a:pt x="7561890" y="590589"/>
                </a:lnTo>
                <a:lnTo>
                  <a:pt x="7561720" y="590791"/>
                </a:lnTo>
                <a:cubicBezTo>
                  <a:pt x="7575371" y="602205"/>
                  <a:pt x="7563553" y="611988"/>
                  <a:pt x="7561720" y="622586"/>
                </a:cubicBezTo>
                <a:cubicBezTo>
                  <a:pt x="7560110" y="630026"/>
                  <a:pt x="7556829" y="636976"/>
                  <a:pt x="7552143" y="642968"/>
                </a:cubicBezTo>
                <a:cubicBezTo>
                  <a:pt x="7552551" y="657990"/>
                  <a:pt x="7549127" y="672869"/>
                  <a:pt x="7542159" y="686178"/>
                </a:cubicBezTo>
                <a:lnTo>
                  <a:pt x="7543423" y="687181"/>
                </a:lnTo>
                <a:lnTo>
                  <a:pt x="7541344" y="686381"/>
                </a:lnTo>
                <a:lnTo>
                  <a:pt x="7532650" y="682395"/>
                </a:lnTo>
                <a:lnTo>
                  <a:pt x="7532785" y="681897"/>
                </a:lnTo>
                <a:lnTo>
                  <a:pt x="7531671" y="681947"/>
                </a:lnTo>
                <a:lnTo>
                  <a:pt x="7531563" y="681897"/>
                </a:lnTo>
                <a:lnTo>
                  <a:pt x="7531559" y="681952"/>
                </a:lnTo>
                <a:lnTo>
                  <a:pt x="7520153" y="682458"/>
                </a:lnTo>
                <a:cubicBezTo>
                  <a:pt x="7516383" y="684446"/>
                  <a:pt x="7512818" y="687299"/>
                  <a:pt x="7508742" y="688216"/>
                </a:cubicBezTo>
                <a:cubicBezTo>
                  <a:pt x="7488366" y="692496"/>
                  <a:pt x="7502426" y="697999"/>
                  <a:pt x="7508742" y="702687"/>
                </a:cubicBezTo>
                <a:cubicBezTo>
                  <a:pt x="7507316" y="712063"/>
                  <a:pt x="7496721" y="709821"/>
                  <a:pt x="7492442" y="715935"/>
                </a:cubicBezTo>
                <a:lnTo>
                  <a:pt x="7492549" y="716979"/>
                </a:lnTo>
                <a:lnTo>
                  <a:pt x="7484012" y="717667"/>
                </a:lnTo>
                <a:lnTo>
                  <a:pt x="7481683" y="720837"/>
                </a:lnTo>
                <a:lnTo>
                  <a:pt x="7479401" y="717158"/>
                </a:lnTo>
                <a:cubicBezTo>
                  <a:pt x="7455970" y="717158"/>
                  <a:pt x="7440892" y="738967"/>
                  <a:pt x="7418274" y="738967"/>
                </a:cubicBezTo>
                <a:cubicBezTo>
                  <a:pt x="7413425" y="741454"/>
                  <a:pt x="7408474" y="743716"/>
                  <a:pt x="7403400" y="745693"/>
                </a:cubicBezTo>
                <a:lnTo>
                  <a:pt x="7396880" y="745693"/>
                </a:lnTo>
                <a:cubicBezTo>
                  <a:pt x="7384716" y="744470"/>
                  <a:pt x="7372489" y="747038"/>
                  <a:pt x="7361834" y="753030"/>
                </a:cubicBezTo>
                <a:cubicBezTo>
                  <a:pt x="7307430" y="780546"/>
                  <a:pt x="7255064" y="811730"/>
                  <a:pt x="7203106" y="843322"/>
                </a:cubicBezTo>
                <a:cubicBezTo>
                  <a:pt x="7195059" y="850252"/>
                  <a:pt x="7185992" y="855898"/>
                  <a:pt x="7176210" y="860035"/>
                </a:cubicBezTo>
                <a:cubicBezTo>
                  <a:pt x="7166634" y="862277"/>
                  <a:pt x="7157057" y="864519"/>
                  <a:pt x="7153186" y="850252"/>
                </a:cubicBezTo>
                <a:cubicBezTo>
                  <a:pt x="7145851" y="822329"/>
                  <a:pt x="7135256" y="817641"/>
                  <a:pt x="7108360" y="827424"/>
                </a:cubicBezTo>
                <a:cubicBezTo>
                  <a:pt x="7091163" y="834803"/>
                  <a:pt x="7075005" y="844403"/>
                  <a:pt x="7060273" y="855959"/>
                </a:cubicBezTo>
                <a:cubicBezTo>
                  <a:pt x="6998779" y="894522"/>
                  <a:pt x="6945476" y="944804"/>
                  <a:pt x="6903381" y="1003932"/>
                </a:cubicBezTo>
                <a:cubicBezTo>
                  <a:pt x="6857331" y="1073842"/>
                  <a:pt x="6812709" y="1144975"/>
                  <a:pt x="6762380" y="1211827"/>
                </a:cubicBezTo>
                <a:cubicBezTo>
                  <a:pt x="6752620" y="1224138"/>
                  <a:pt x="6748281" y="1239873"/>
                  <a:pt x="6750359" y="1255444"/>
                </a:cubicBezTo>
                <a:cubicBezTo>
                  <a:pt x="6751581" y="1259929"/>
                  <a:pt x="6749136" y="1267062"/>
                  <a:pt x="6754637" y="1268489"/>
                </a:cubicBezTo>
                <a:cubicBezTo>
                  <a:pt x="6772976" y="1273177"/>
                  <a:pt x="6777051" y="1283368"/>
                  <a:pt x="6770939" y="1300692"/>
                </a:cubicBezTo>
                <a:cubicBezTo>
                  <a:pt x="6768696" y="1307826"/>
                  <a:pt x="6769308" y="1321074"/>
                  <a:pt x="6775625" y="1321074"/>
                </a:cubicBezTo>
                <a:cubicBezTo>
                  <a:pt x="6800280" y="1322297"/>
                  <a:pt x="6795388" y="1341864"/>
                  <a:pt x="6802725" y="1356539"/>
                </a:cubicBezTo>
                <a:cubicBezTo>
                  <a:pt x="6810060" y="1371214"/>
                  <a:pt x="6825545" y="1377329"/>
                  <a:pt x="6835529" y="1389762"/>
                </a:cubicBezTo>
                <a:cubicBezTo>
                  <a:pt x="6850097" y="1409450"/>
                  <a:pt x="6868558" y="1425960"/>
                  <a:pt x="6889728" y="1438270"/>
                </a:cubicBezTo>
                <a:cubicBezTo>
                  <a:pt x="6907252" y="1447238"/>
                  <a:pt x="6917440" y="1471085"/>
                  <a:pt x="6944743" y="1458652"/>
                </a:cubicBezTo>
                <a:cubicBezTo>
                  <a:pt x="6952486" y="1455187"/>
                  <a:pt x="6998535" y="1453149"/>
                  <a:pt x="7002814" y="1445200"/>
                </a:cubicBezTo>
                <a:cubicBezTo>
                  <a:pt x="7008315" y="1435519"/>
                  <a:pt x="7018585" y="1429526"/>
                  <a:pt x="7029709" y="1429506"/>
                </a:cubicBezTo>
                <a:cubicBezTo>
                  <a:pt x="7045603" y="1428283"/>
                  <a:pt x="7058032" y="1424614"/>
                  <a:pt x="7064348" y="1409124"/>
                </a:cubicBezTo>
                <a:cubicBezTo>
                  <a:pt x="7070664" y="1393634"/>
                  <a:pt x="7095319" y="1407697"/>
                  <a:pt x="7098987" y="1387315"/>
                </a:cubicBezTo>
                <a:cubicBezTo>
                  <a:pt x="7100005" y="1380590"/>
                  <a:pt x="7109583" y="1379774"/>
                  <a:pt x="7115083" y="1383035"/>
                </a:cubicBezTo>
                <a:cubicBezTo>
                  <a:pt x="7120585" y="1386297"/>
                  <a:pt x="7116510" y="1391392"/>
                  <a:pt x="7113046" y="1395061"/>
                </a:cubicBezTo>
                <a:cubicBezTo>
                  <a:pt x="7108156" y="1401665"/>
                  <a:pt x="7106302" y="1410041"/>
                  <a:pt x="7107952" y="1418092"/>
                </a:cubicBezTo>
                <a:cubicBezTo>
                  <a:pt x="7125475" y="1416258"/>
                  <a:pt x="7124457" y="1397506"/>
                  <a:pt x="7133422" y="1387723"/>
                </a:cubicBezTo>
                <a:cubicBezTo>
                  <a:pt x="7147359" y="1370460"/>
                  <a:pt x="7162396" y="1354113"/>
                  <a:pt x="7178453" y="1338807"/>
                </a:cubicBezTo>
                <a:cubicBezTo>
                  <a:pt x="7185788" y="1332896"/>
                  <a:pt x="7185584" y="1314349"/>
                  <a:pt x="7188437" y="1316998"/>
                </a:cubicBezTo>
                <a:cubicBezTo>
                  <a:pt x="7207590" y="1335342"/>
                  <a:pt x="7212684" y="1312922"/>
                  <a:pt x="7221649" y="1306603"/>
                </a:cubicBezTo>
                <a:cubicBezTo>
                  <a:pt x="7240394" y="1292336"/>
                  <a:pt x="7251805" y="1265839"/>
                  <a:pt x="7281146" y="1265839"/>
                </a:cubicBezTo>
                <a:cubicBezTo>
                  <a:pt x="7298058" y="1267062"/>
                  <a:pt x="7304781" y="1242808"/>
                  <a:pt x="7323732" y="1246680"/>
                </a:cubicBezTo>
                <a:lnTo>
                  <a:pt x="7324496" y="1244666"/>
                </a:lnTo>
                <a:lnTo>
                  <a:pt x="7333029" y="1241585"/>
                </a:lnTo>
                <a:cubicBezTo>
                  <a:pt x="7333818" y="1238681"/>
                  <a:pt x="7332494" y="1234553"/>
                  <a:pt x="7331067" y="1230375"/>
                </a:cubicBezTo>
                <a:lnTo>
                  <a:pt x="7322101" y="1227929"/>
                </a:lnTo>
                <a:lnTo>
                  <a:pt x="7321611" y="1227678"/>
                </a:lnTo>
                <a:lnTo>
                  <a:pt x="7332289" y="1229967"/>
                </a:lnTo>
                <a:cubicBezTo>
                  <a:pt x="7340642" y="1228133"/>
                  <a:pt x="7345532" y="1219980"/>
                  <a:pt x="7352665" y="1215292"/>
                </a:cubicBezTo>
                <a:lnTo>
                  <a:pt x="7362989" y="1206180"/>
                </a:lnTo>
                <a:lnTo>
                  <a:pt x="7365908" y="1206324"/>
                </a:lnTo>
                <a:lnTo>
                  <a:pt x="7366021" y="1203504"/>
                </a:lnTo>
                <a:lnTo>
                  <a:pt x="7366520" y="1203063"/>
                </a:lnTo>
                <a:lnTo>
                  <a:pt x="7366051" y="1202768"/>
                </a:lnTo>
                <a:lnTo>
                  <a:pt x="7366112" y="1201229"/>
                </a:lnTo>
                <a:lnTo>
                  <a:pt x="7362980" y="1199038"/>
                </a:lnTo>
                <a:lnTo>
                  <a:pt x="7366724" y="1197968"/>
                </a:lnTo>
                <a:cubicBezTo>
                  <a:pt x="7369373" y="1196541"/>
                  <a:pt x="7359796" y="1182070"/>
                  <a:pt x="7373855" y="1192464"/>
                </a:cubicBezTo>
                <a:cubicBezTo>
                  <a:pt x="7387914" y="1202859"/>
                  <a:pt x="7401566" y="1194706"/>
                  <a:pt x="7413588" y="1186758"/>
                </a:cubicBezTo>
                <a:cubicBezTo>
                  <a:pt x="7416645" y="1184923"/>
                  <a:pt x="7417255" y="1175751"/>
                  <a:pt x="7422757" y="1179012"/>
                </a:cubicBezTo>
                <a:cubicBezTo>
                  <a:pt x="7434270" y="1185738"/>
                  <a:pt x="7434473" y="1182936"/>
                  <a:pt x="7432792" y="1178605"/>
                </a:cubicBezTo>
                <a:lnTo>
                  <a:pt x="7430076" y="1172058"/>
                </a:lnTo>
                <a:lnTo>
                  <a:pt x="7430907" y="1172287"/>
                </a:lnTo>
                <a:cubicBezTo>
                  <a:pt x="7448431" y="1181459"/>
                  <a:pt x="7438039" y="1154962"/>
                  <a:pt x="7450264" y="1157612"/>
                </a:cubicBezTo>
                <a:cubicBezTo>
                  <a:pt x="7450223" y="1157571"/>
                  <a:pt x="7450162" y="1157510"/>
                  <a:pt x="7450121" y="1157469"/>
                </a:cubicBezTo>
                <a:cubicBezTo>
                  <a:pt x="7448492" y="1155920"/>
                  <a:pt x="7445904" y="1155981"/>
                  <a:pt x="7444355" y="1157612"/>
                </a:cubicBezTo>
                <a:lnTo>
                  <a:pt x="7425406" y="1157612"/>
                </a:lnTo>
                <a:lnTo>
                  <a:pt x="7424789" y="1157616"/>
                </a:lnTo>
                <a:lnTo>
                  <a:pt x="7424795" y="1157611"/>
                </a:lnTo>
                <a:lnTo>
                  <a:pt x="7419745" y="1146341"/>
                </a:lnTo>
                <a:lnTo>
                  <a:pt x="7419904" y="1146401"/>
                </a:lnTo>
                <a:lnTo>
                  <a:pt x="7420516" y="1138045"/>
                </a:lnTo>
                <a:lnTo>
                  <a:pt x="7422405" y="1133665"/>
                </a:lnTo>
                <a:lnTo>
                  <a:pt x="7420516" y="1138860"/>
                </a:lnTo>
                <a:cubicBezTo>
                  <a:pt x="7436817" y="1131727"/>
                  <a:pt x="7457396" y="1136618"/>
                  <a:pt x="7469009" y="1118479"/>
                </a:cubicBezTo>
                <a:lnTo>
                  <a:pt x="7468603" y="1118308"/>
                </a:lnTo>
                <a:lnTo>
                  <a:pt x="7468603" y="1114198"/>
                </a:lnTo>
                <a:lnTo>
                  <a:pt x="7469417" y="1114605"/>
                </a:lnTo>
                <a:lnTo>
                  <a:pt x="7478383" y="1108694"/>
                </a:lnTo>
                <a:cubicBezTo>
                  <a:pt x="7485922" y="1101561"/>
                  <a:pt x="7474511" y="1098911"/>
                  <a:pt x="7474511" y="1093816"/>
                </a:cubicBezTo>
                <a:lnTo>
                  <a:pt x="7473561" y="1091323"/>
                </a:lnTo>
                <a:lnTo>
                  <a:pt x="7475326" y="1091982"/>
                </a:lnTo>
                <a:lnTo>
                  <a:pt x="7480365" y="1090760"/>
                </a:lnTo>
                <a:lnTo>
                  <a:pt x="7474512" y="1093816"/>
                </a:lnTo>
                <a:cubicBezTo>
                  <a:pt x="7469010" y="1100134"/>
                  <a:pt x="7486126" y="1101154"/>
                  <a:pt x="7479402" y="1108083"/>
                </a:cubicBezTo>
                <a:lnTo>
                  <a:pt x="7498036" y="1108083"/>
                </a:lnTo>
                <a:lnTo>
                  <a:pt x="7503037" y="1132542"/>
                </a:lnTo>
                <a:cubicBezTo>
                  <a:pt x="7503037" y="1134784"/>
                  <a:pt x="7500795" y="1135395"/>
                  <a:pt x="7503037" y="1139472"/>
                </a:cubicBezTo>
                <a:lnTo>
                  <a:pt x="7505997" y="1143793"/>
                </a:lnTo>
                <a:lnTo>
                  <a:pt x="7503444" y="1142325"/>
                </a:lnTo>
                <a:lnTo>
                  <a:pt x="7494072" y="1191649"/>
                </a:lnTo>
                <a:lnTo>
                  <a:pt x="7489666" y="1215686"/>
                </a:lnTo>
                <a:lnTo>
                  <a:pt x="7489589" y="1215700"/>
                </a:lnTo>
                <a:cubicBezTo>
                  <a:pt x="7485596" y="1230028"/>
                  <a:pt x="7483598" y="1244846"/>
                  <a:pt x="7483680" y="1259725"/>
                </a:cubicBezTo>
                <a:lnTo>
                  <a:pt x="7483681" y="1259726"/>
                </a:lnTo>
                <a:lnTo>
                  <a:pt x="7474372" y="1318017"/>
                </a:lnTo>
                <a:lnTo>
                  <a:pt x="7474307" y="1318017"/>
                </a:lnTo>
                <a:lnTo>
                  <a:pt x="7474321" y="1318339"/>
                </a:lnTo>
                <a:lnTo>
                  <a:pt x="7474307" y="1318425"/>
                </a:lnTo>
                <a:lnTo>
                  <a:pt x="7474326" y="1318444"/>
                </a:lnTo>
                <a:lnTo>
                  <a:pt x="7475734" y="1351239"/>
                </a:lnTo>
                <a:lnTo>
                  <a:pt x="7482372" y="1318443"/>
                </a:lnTo>
                <a:lnTo>
                  <a:pt x="7482458" y="1318425"/>
                </a:lnTo>
                <a:lnTo>
                  <a:pt x="7488979" y="1265839"/>
                </a:lnTo>
                <a:lnTo>
                  <a:pt x="7488978" y="1265838"/>
                </a:lnTo>
                <a:lnTo>
                  <a:pt x="7497264" y="1216107"/>
                </a:lnTo>
                <a:lnTo>
                  <a:pt x="7497332" y="1216107"/>
                </a:lnTo>
                <a:lnTo>
                  <a:pt x="7502222" y="1191649"/>
                </a:lnTo>
                <a:lnTo>
                  <a:pt x="7502221" y="1191649"/>
                </a:lnTo>
                <a:lnTo>
                  <a:pt x="7511595" y="1171267"/>
                </a:lnTo>
                <a:cubicBezTo>
                  <a:pt x="7527285" y="1164948"/>
                  <a:pt x="7524636" y="1150069"/>
                  <a:pt x="7527489" y="1137840"/>
                </a:cubicBezTo>
                <a:lnTo>
                  <a:pt x="7524065" y="1136667"/>
                </a:lnTo>
                <a:lnTo>
                  <a:pt x="7527081" y="1134988"/>
                </a:lnTo>
                <a:lnTo>
                  <a:pt x="7527081" y="1133357"/>
                </a:lnTo>
                <a:cubicBezTo>
                  <a:pt x="7531156" y="1131930"/>
                  <a:pt x="7535230" y="1130504"/>
                  <a:pt x="7532379" y="1124797"/>
                </a:cubicBezTo>
                <a:lnTo>
                  <a:pt x="7532379" y="1112599"/>
                </a:lnTo>
                <a:lnTo>
                  <a:pt x="7537269" y="1103599"/>
                </a:lnTo>
                <a:lnTo>
                  <a:pt x="7534841" y="1102599"/>
                </a:lnTo>
                <a:lnTo>
                  <a:pt x="7537472" y="1100746"/>
                </a:lnTo>
                <a:cubicBezTo>
                  <a:pt x="7550879" y="1093388"/>
                  <a:pt x="7566712" y="1091839"/>
                  <a:pt x="7581279" y="1096466"/>
                </a:cubicBezTo>
                <a:lnTo>
                  <a:pt x="7583196" y="1096088"/>
                </a:lnTo>
                <a:lnTo>
                  <a:pt x="7581687" y="1101153"/>
                </a:lnTo>
                <a:lnTo>
                  <a:pt x="7580465" y="1101153"/>
                </a:lnTo>
                <a:lnTo>
                  <a:pt x="7580465" y="1102370"/>
                </a:lnTo>
                <a:lnTo>
                  <a:pt x="7569922" y="1112516"/>
                </a:lnTo>
                <a:cubicBezTo>
                  <a:pt x="7565082" y="1114453"/>
                  <a:pt x="7559988" y="1116338"/>
                  <a:pt x="7557645" y="1122554"/>
                </a:cubicBezTo>
                <a:lnTo>
                  <a:pt x="7575982" y="1122554"/>
                </a:lnTo>
                <a:cubicBezTo>
                  <a:pt x="7582910" y="1125000"/>
                  <a:pt x="7573537" y="1136006"/>
                  <a:pt x="7581280" y="1134987"/>
                </a:cubicBezTo>
                <a:cubicBezTo>
                  <a:pt x="7585152" y="1134478"/>
                  <a:pt x="7586018" y="1131879"/>
                  <a:pt x="7586120" y="1128720"/>
                </a:cubicBezTo>
                <a:lnTo>
                  <a:pt x="7586373" y="1119140"/>
                </a:lnTo>
                <a:lnTo>
                  <a:pt x="7586578" y="1119089"/>
                </a:lnTo>
                <a:cubicBezTo>
                  <a:pt x="7593098" y="1116847"/>
                  <a:pt x="7601452" y="1120108"/>
                  <a:pt x="7605731" y="1111956"/>
                </a:cubicBezTo>
                <a:lnTo>
                  <a:pt x="7605731" y="1111630"/>
                </a:lnTo>
                <a:lnTo>
                  <a:pt x="7620198" y="1102987"/>
                </a:lnTo>
                <a:lnTo>
                  <a:pt x="7663935" y="1091310"/>
                </a:lnTo>
                <a:lnTo>
                  <a:pt x="7667673" y="1091166"/>
                </a:lnTo>
                <a:lnTo>
                  <a:pt x="7668244" y="1090159"/>
                </a:lnTo>
                <a:lnTo>
                  <a:pt x="7673630" y="1088721"/>
                </a:lnTo>
                <a:lnTo>
                  <a:pt x="7674397" y="1088721"/>
                </a:lnTo>
                <a:cubicBezTo>
                  <a:pt x="7680509" y="1086479"/>
                  <a:pt x="7689475" y="1093816"/>
                  <a:pt x="7694365" y="1084644"/>
                </a:cubicBezTo>
                <a:lnTo>
                  <a:pt x="7692290" y="1084005"/>
                </a:lnTo>
                <a:lnTo>
                  <a:pt x="7693958" y="1084033"/>
                </a:lnTo>
                <a:lnTo>
                  <a:pt x="7693567" y="1083681"/>
                </a:lnTo>
                <a:lnTo>
                  <a:pt x="7708654" y="1085663"/>
                </a:lnTo>
                <a:cubicBezTo>
                  <a:pt x="7713926" y="1086581"/>
                  <a:pt x="7719020" y="1086071"/>
                  <a:pt x="7723095" y="1079141"/>
                </a:cubicBezTo>
                <a:cubicBezTo>
                  <a:pt x="7726610" y="1077001"/>
                  <a:pt x="7734480" y="1082313"/>
                  <a:pt x="7736820" y="1078052"/>
                </a:cubicBezTo>
                <a:lnTo>
                  <a:pt x="7736930" y="1071198"/>
                </a:lnTo>
                <a:lnTo>
                  <a:pt x="7736951" y="1071192"/>
                </a:lnTo>
                <a:cubicBezTo>
                  <a:pt x="7738785" y="1061409"/>
                  <a:pt x="7748361" y="1070173"/>
                  <a:pt x="7752233" y="1064874"/>
                </a:cubicBezTo>
                <a:lnTo>
                  <a:pt x="7753990" y="1064379"/>
                </a:lnTo>
                <a:lnTo>
                  <a:pt x="7784494" y="1062868"/>
                </a:lnTo>
                <a:lnTo>
                  <a:pt x="7815028" y="1053571"/>
                </a:lnTo>
                <a:lnTo>
                  <a:pt x="7815396" y="1054275"/>
                </a:lnTo>
                <a:cubicBezTo>
                  <a:pt x="7817332" y="1054275"/>
                  <a:pt x="7819930" y="1054581"/>
                  <a:pt x="7821993" y="1054199"/>
                </a:cubicBezTo>
                <a:lnTo>
                  <a:pt x="7825379" y="1049998"/>
                </a:lnTo>
                <a:lnTo>
                  <a:pt x="7836027" y="1050046"/>
                </a:lnTo>
                <a:lnTo>
                  <a:pt x="7844511" y="1044689"/>
                </a:lnTo>
                <a:lnTo>
                  <a:pt x="7844534" y="1044695"/>
                </a:lnTo>
                <a:lnTo>
                  <a:pt x="7844540" y="1044670"/>
                </a:lnTo>
                <a:lnTo>
                  <a:pt x="7844730" y="1044551"/>
                </a:lnTo>
                <a:lnTo>
                  <a:pt x="7844941" y="1044696"/>
                </a:lnTo>
                <a:lnTo>
                  <a:pt x="7845145" y="1044288"/>
                </a:lnTo>
                <a:cubicBezTo>
                  <a:pt x="7853702" y="1045307"/>
                  <a:pt x="7862872" y="1048160"/>
                  <a:pt x="7869800" y="1039804"/>
                </a:cubicBezTo>
                <a:lnTo>
                  <a:pt x="7869799" y="1039803"/>
                </a:lnTo>
                <a:lnTo>
                  <a:pt x="7869801" y="1039803"/>
                </a:lnTo>
                <a:cubicBezTo>
                  <a:pt x="7879581" y="1034300"/>
                  <a:pt x="7895066" y="1050810"/>
                  <a:pt x="7899956" y="1030428"/>
                </a:cubicBezTo>
                <a:cubicBezTo>
                  <a:pt x="7904928" y="1032018"/>
                  <a:pt x="7910368" y="1030204"/>
                  <a:pt x="7913404" y="1025944"/>
                </a:cubicBezTo>
                <a:lnTo>
                  <a:pt x="7909330" y="1025944"/>
                </a:lnTo>
                <a:lnTo>
                  <a:pt x="7908515" y="1025129"/>
                </a:lnTo>
                <a:lnTo>
                  <a:pt x="7908921" y="1025129"/>
                </a:lnTo>
                <a:lnTo>
                  <a:pt x="7908922" y="1025129"/>
                </a:lnTo>
                <a:lnTo>
                  <a:pt x="7909369" y="1025577"/>
                </a:lnTo>
                <a:cubicBezTo>
                  <a:pt x="7910877" y="1026738"/>
                  <a:pt x="7913057" y="1026453"/>
                  <a:pt x="7914219" y="1024924"/>
                </a:cubicBezTo>
                <a:cubicBezTo>
                  <a:pt x="7934594" y="1026147"/>
                  <a:pt x="7954970" y="1031447"/>
                  <a:pt x="7975346" y="1018402"/>
                </a:cubicBezTo>
                <a:cubicBezTo>
                  <a:pt x="7984657" y="1013164"/>
                  <a:pt x="7995233" y="1010555"/>
                  <a:pt x="8005909" y="1010861"/>
                </a:cubicBezTo>
                <a:cubicBezTo>
                  <a:pt x="8034232" y="1015141"/>
                  <a:pt x="8058479" y="1000466"/>
                  <a:pt x="8084763" y="994759"/>
                </a:cubicBezTo>
                <a:lnTo>
                  <a:pt x="8084763" y="991906"/>
                </a:lnTo>
                <a:lnTo>
                  <a:pt x="8084761" y="991904"/>
                </a:lnTo>
                <a:lnTo>
                  <a:pt x="8084764" y="991906"/>
                </a:lnTo>
                <a:lnTo>
                  <a:pt x="8085344" y="991698"/>
                </a:lnTo>
                <a:lnTo>
                  <a:pt x="8085782" y="992722"/>
                </a:lnTo>
                <a:cubicBezTo>
                  <a:pt x="8095175" y="992987"/>
                  <a:pt x="8104590" y="992436"/>
                  <a:pt x="8113901" y="991091"/>
                </a:cubicBezTo>
                <a:cubicBezTo>
                  <a:pt x="8153837" y="987626"/>
                  <a:pt x="8191532" y="970709"/>
                  <a:pt x="8232283" y="970709"/>
                </a:cubicBezTo>
                <a:lnTo>
                  <a:pt x="8234516" y="971379"/>
                </a:lnTo>
                <a:lnTo>
                  <a:pt x="8231265" y="971524"/>
                </a:lnTo>
                <a:lnTo>
                  <a:pt x="8235211" y="978478"/>
                </a:lnTo>
                <a:lnTo>
                  <a:pt x="8218020" y="980696"/>
                </a:lnTo>
                <a:cubicBezTo>
                  <a:pt x="8184421" y="999570"/>
                  <a:pt x="8147582" y="1011942"/>
                  <a:pt x="8109419" y="1017180"/>
                </a:cubicBezTo>
                <a:cubicBezTo>
                  <a:pt x="8109011" y="1017465"/>
                  <a:pt x="8108644" y="1017832"/>
                  <a:pt x="8108359" y="1018240"/>
                </a:cubicBezTo>
                <a:cubicBezTo>
                  <a:pt x="8107095" y="1020095"/>
                  <a:pt x="8107564" y="1022642"/>
                  <a:pt x="8109419" y="1023906"/>
                </a:cubicBezTo>
                <a:lnTo>
                  <a:pt x="8108399" y="1024476"/>
                </a:lnTo>
                <a:lnTo>
                  <a:pt x="8108399" y="1018607"/>
                </a:lnTo>
                <a:lnTo>
                  <a:pt x="8088023" y="1021256"/>
                </a:lnTo>
                <a:lnTo>
                  <a:pt x="8088023" y="1025333"/>
                </a:lnTo>
                <a:lnTo>
                  <a:pt x="8106865" y="1025333"/>
                </a:lnTo>
                <a:lnTo>
                  <a:pt x="8096897" y="1030903"/>
                </a:lnTo>
                <a:cubicBezTo>
                  <a:pt x="8083516" y="1034505"/>
                  <a:pt x="8068158" y="1030225"/>
                  <a:pt x="8056237" y="1038785"/>
                </a:cubicBezTo>
                <a:lnTo>
                  <a:pt x="8056237" y="1039516"/>
                </a:lnTo>
                <a:lnTo>
                  <a:pt x="8055627" y="1039396"/>
                </a:lnTo>
                <a:lnTo>
                  <a:pt x="8052705" y="1041230"/>
                </a:lnTo>
                <a:lnTo>
                  <a:pt x="8024859" y="1041230"/>
                </a:lnTo>
                <a:cubicBezTo>
                  <a:pt x="8030767" y="1048364"/>
                  <a:pt x="8038918" y="1042453"/>
                  <a:pt x="8045235" y="1045918"/>
                </a:cubicBezTo>
                <a:cubicBezTo>
                  <a:pt x="8045255" y="1046264"/>
                  <a:pt x="8045316" y="1046611"/>
                  <a:pt x="8045439" y="1046937"/>
                </a:cubicBezTo>
                <a:lnTo>
                  <a:pt x="8048778" y="1048607"/>
                </a:lnTo>
                <a:lnTo>
                  <a:pt x="7998575" y="1072823"/>
                </a:lnTo>
                <a:cubicBezTo>
                  <a:pt x="7953748" y="1098504"/>
                  <a:pt x="7901586" y="1109306"/>
                  <a:pt x="7859408" y="1140490"/>
                </a:cubicBezTo>
                <a:lnTo>
                  <a:pt x="7859224" y="1141299"/>
                </a:lnTo>
                <a:lnTo>
                  <a:pt x="7846547" y="1147701"/>
                </a:lnTo>
                <a:cubicBezTo>
                  <a:pt x="7845604" y="1151293"/>
                  <a:pt x="7847591" y="1156083"/>
                  <a:pt x="7851054" y="1161484"/>
                </a:cubicBezTo>
                <a:lnTo>
                  <a:pt x="7853165" y="1161484"/>
                </a:lnTo>
                <a:lnTo>
                  <a:pt x="7852712" y="1161875"/>
                </a:lnTo>
                <a:lnTo>
                  <a:pt x="7851054" y="1161891"/>
                </a:lnTo>
                <a:cubicBezTo>
                  <a:pt x="7845247" y="1161953"/>
                  <a:pt x="7840173" y="1165866"/>
                  <a:pt x="7838625" y="1171471"/>
                </a:cubicBezTo>
                <a:lnTo>
                  <a:pt x="7839143" y="1171458"/>
                </a:lnTo>
                <a:lnTo>
                  <a:pt x="7838421" y="1171878"/>
                </a:lnTo>
                <a:lnTo>
                  <a:pt x="7835976" y="1177993"/>
                </a:lnTo>
                <a:cubicBezTo>
                  <a:pt x="7819267" y="1184719"/>
                  <a:pt x="7836180" y="1193279"/>
                  <a:pt x="7835161" y="1200617"/>
                </a:cubicBezTo>
                <a:lnTo>
                  <a:pt x="7836571" y="1200617"/>
                </a:lnTo>
                <a:lnTo>
                  <a:pt x="7834753" y="1201432"/>
                </a:lnTo>
                <a:lnTo>
                  <a:pt x="7821510" y="1201432"/>
                </a:lnTo>
                <a:lnTo>
                  <a:pt x="7812748" y="1196745"/>
                </a:lnTo>
                <a:lnTo>
                  <a:pt x="7812343" y="1196812"/>
                </a:lnTo>
                <a:lnTo>
                  <a:pt x="7812749" y="1196337"/>
                </a:lnTo>
                <a:cubicBezTo>
                  <a:pt x="7811628" y="1184923"/>
                  <a:pt x="7808215" y="1178248"/>
                  <a:pt x="7802866" y="1175980"/>
                </a:cubicBezTo>
                <a:cubicBezTo>
                  <a:pt x="7797517" y="1173713"/>
                  <a:pt x="7790233" y="1175853"/>
                  <a:pt x="7781369" y="1182069"/>
                </a:cubicBezTo>
                <a:cubicBezTo>
                  <a:pt x="7773118" y="1188031"/>
                  <a:pt x="7759593" y="1186885"/>
                  <a:pt x="7752487" y="1194538"/>
                </a:cubicBezTo>
                <a:lnTo>
                  <a:pt x="7748160" y="1205204"/>
                </a:lnTo>
                <a:lnTo>
                  <a:pt x="7747342" y="1204897"/>
                </a:lnTo>
                <a:lnTo>
                  <a:pt x="7746857" y="1206175"/>
                </a:lnTo>
                <a:lnTo>
                  <a:pt x="7723452" y="1211828"/>
                </a:lnTo>
                <a:cubicBezTo>
                  <a:pt x="7715505" y="1214987"/>
                  <a:pt x="7708527" y="1220082"/>
                  <a:pt x="7703942" y="1229560"/>
                </a:cubicBezTo>
                <a:lnTo>
                  <a:pt x="7705099" y="1237445"/>
                </a:lnTo>
                <a:lnTo>
                  <a:pt x="7703128" y="1229560"/>
                </a:lnTo>
                <a:cubicBezTo>
                  <a:pt x="7697524" y="1230987"/>
                  <a:pt x="7691411" y="1231292"/>
                  <a:pt x="7685961" y="1232999"/>
                </a:cubicBezTo>
                <a:lnTo>
                  <a:pt x="7673048" y="1244594"/>
                </a:lnTo>
                <a:lnTo>
                  <a:pt x="7672766" y="1244438"/>
                </a:lnTo>
                <a:cubicBezTo>
                  <a:pt x="7664066" y="1245233"/>
                  <a:pt x="7655855" y="1248800"/>
                  <a:pt x="7649335" y="1254629"/>
                </a:cubicBezTo>
                <a:lnTo>
                  <a:pt x="7650418" y="1254911"/>
                </a:lnTo>
                <a:lnTo>
                  <a:pt x="7649335" y="1255036"/>
                </a:lnTo>
                <a:lnTo>
                  <a:pt x="7635476" y="1269704"/>
                </a:lnTo>
                <a:lnTo>
                  <a:pt x="7635276" y="1269508"/>
                </a:lnTo>
                <a:cubicBezTo>
                  <a:pt x="7621421" y="1286017"/>
                  <a:pt x="7621421" y="1286017"/>
                  <a:pt x="7646075" y="1291928"/>
                </a:cubicBezTo>
                <a:lnTo>
                  <a:pt x="7644694" y="1279087"/>
                </a:lnTo>
                <a:lnTo>
                  <a:pt x="7646890" y="1279087"/>
                </a:lnTo>
                <a:lnTo>
                  <a:pt x="7649131" y="1279087"/>
                </a:lnTo>
                <a:lnTo>
                  <a:pt x="7650281" y="1278786"/>
                </a:lnTo>
                <a:lnTo>
                  <a:pt x="7649335" y="1279698"/>
                </a:lnTo>
                <a:lnTo>
                  <a:pt x="7655651" y="1279698"/>
                </a:lnTo>
                <a:lnTo>
                  <a:pt x="7656071" y="1279913"/>
                </a:lnTo>
                <a:lnTo>
                  <a:pt x="7656797" y="1292845"/>
                </a:lnTo>
                <a:lnTo>
                  <a:pt x="7663567" y="1302358"/>
                </a:lnTo>
                <a:lnTo>
                  <a:pt x="7659064" y="1307419"/>
                </a:lnTo>
                <a:cubicBezTo>
                  <a:pt x="7658504" y="1309814"/>
                  <a:pt x="7658096" y="1312310"/>
                  <a:pt x="7655447" y="1313125"/>
                </a:cubicBezTo>
                <a:lnTo>
                  <a:pt x="7655064" y="1313749"/>
                </a:lnTo>
                <a:lnTo>
                  <a:pt x="7650609" y="1309202"/>
                </a:lnTo>
                <a:cubicBezTo>
                  <a:pt x="7649335" y="1306807"/>
                  <a:pt x="7647807" y="1305075"/>
                  <a:pt x="7644037" y="1308030"/>
                </a:cubicBezTo>
                <a:cubicBezTo>
                  <a:pt x="7642978" y="1308703"/>
                  <a:pt x="7642061" y="1309600"/>
                  <a:pt x="7641408" y="1310660"/>
                </a:cubicBezTo>
                <a:cubicBezTo>
                  <a:pt x="7639025" y="1314491"/>
                  <a:pt x="7640207" y="1319526"/>
                  <a:pt x="7644037" y="1321890"/>
                </a:cubicBezTo>
                <a:lnTo>
                  <a:pt x="7644165" y="1321929"/>
                </a:lnTo>
                <a:lnTo>
                  <a:pt x="7625241" y="1331724"/>
                </a:lnTo>
                <a:cubicBezTo>
                  <a:pt x="7620198" y="1336616"/>
                  <a:pt x="7616021" y="1342577"/>
                  <a:pt x="7611437" y="1347978"/>
                </a:cubicBezTo>
                <a:cubicBezTo>
                  <a:pt x="7612312" y="1352482"/>
                  <a:pt x="7615878" y="1355968"/>
                  <a:pt x="7620402" y="1356742"/>
                </a:cubicBezTo>
                <a:lnTo>
                  <a:pt x="7634937" y="1352704"/>
                </a:lnTo>
                <a:lnTo>
                  <a:pt x="7646279" y="1358883"/>
                </a:lnTo>
                <a:cubicBezTo>
                  <a:pt x="7650405" y="1358475"/>
                  <a:pt x="7654735" y="1356539"/>
                  <a:pt x="7658911" y="1355927"/>
                </a:cubicBezTo>
                <a:lnTo>
                  <a:pt x="7655227" y="1353659"/>
                </a:lnTo>
                <a:lnTo>
                  <a:pt x="7655448" y="1353685"/>
                </a:lnTo>
                <a:lnTo>
                  <a:pt x="7655452" y="1353681"/>
                </a:lnTo>
                <a:lnTo>
                  <a:pt x="7659523" y="1355927"/>
                </a:lnTo>
                <a:lnTo>
                  <a:pt x="7656390" y="1364284"/>
                </a:lnTo>
                <a:lnTo>
                  <a:pt x="7654429" y="1366118"/>
                </a:lnTo>
                <a:cubicBezTo>
                  <a:pt x="7657282" y="1379978"/>
                  <a:pt x="7642611" y="1371622"/>
                  <a:pt x="7636906" y="1378551"/>
                </a:cubicBezTo>
                <a:cubicBezTo>
                  <a:pt x="7608421" y="1409308"/>
                  <a:pt x="7576186" y="1436354"/>
                  <a:pt x="7540936" y="1459060"/>
                </a:cubicBezTo>
                <a:lnTo>
                  <a:pt x="7544368" y="1460786"/>
                </a:lnTo>
                <a:lnTo>
                  <a:pt x="7542159" y="1460690"/>
                </a:lnTo>
                <a:cubicBezTo>
                  <a:pt x="7536657" y="1460690"/>
                  <a:pt x="7536251" y="1463747"/>
                  <a:pt x="7538288" y="1467620"/>
                </a:cubicBezTo>
                <a:lnTo>
                  <a:pt x="7537269" y="1472078"/>
                </a:lnTo>
                <a:lnTo>
                  <a:pt x="7537269" y="1467417"/>
                </a:lnTo>
                <a:cubicBezTo>
                  <a:pt x="7530952" y="1470066"/>
                  <a:pt x="7523413" y="1469862"/>
                  <a:pt x="7518726" y="1475569"/>
                </a:cubicBezTo>
                <a:lnTo>
                  <a:pt x="7519292" y="1475733"/>
                </a:lnTo>
                <a:lnTo>
                  <a:pt x="7513632" y="1479441"/>
                </a:lnTo>
                <a:lnTo>
                  <a:pt x="7518115" y="1488613"/>
                </a:lnTo>
                <a:lnTo>
                  <a:pt x="7522146" y="1494372"/>
                </a:lnTo>
                <a:lnTo>
                  <a:pt x="7521783" y="1494728"/>
                </a:lnTo>
                <a:cubicBezTo>
                  <a:pt x="7527285" y="1503899"/>
                  <a:pt x="7531971" y="1493505"/>
                  <a:pt x="7537473" y="1493913"/>
                </a:cubicBezTo>
                <a:lnTo>
                  <a:pt x="7545013" y="1493887"/>
                </a:lnTo>
                <a:cubicBezTo>
                  <a:pt x="7546847" y="1492792"/>
                  <a:pt x="7547865" y="1490448"/>
                  <a:pt x="7547865" y="1486371"/>
                </a:cubicBezTo>
                <a:cubicBezTo>
                  <a:pt x="7561393" y="1488328"/>
                  <a:pt x="7575065" y="1483803"/>
                  <a:pt x="7584745" y="1474142"/>
                </a:cubicBezTo>
                <a:cubicBezTo>
                  <a:pt x="7593710" y="1477811"/>
                  <a:pt x="7587597" y="1490448"/>
                  <a:pt x="7596766" y="1494116"/>
                </a:cubicBezTo>
                <a:lnTo>
                  <a:pt x="7600081" y="1468464"/>
                </a:lnTo>
                <a:lnTo>
                  <a:pt x="7596766" y="1494117"/>
                </a:lnTo>
                <a:lnTo>
                  <a:pt x="7605527" y="1499212"/>
                </a:lnTo>
                <a:lnTo>
                  <a:pt x="7605589" y="1499169"/>
                </a:lnTo>
                <a:lnTo>
                  <a:pt x="7607702" y="1503680"/>
                </a:lnTo>
                <a:lnTo>
                  <a:pt x="7058039" y="1503680"/>
                </a:lnTo>
                <a:lnTo>
                  <a:pt x="7058848" y="1501455"/>
                </a:lnTo>
                <a:cubicBezTo>
                  <a:pt x="7068220" y="1490041"/>
                  <a:pt x="7088596" y="1482092"/>
                  <a:pt x="7075352" y="1460691"/>
                </a:cubicBezTo>
                <a:cubicBezTo>
                  <a:pt x="7066142" y="1470698"/>
                  <a:pt x="7057624" y="1481317"/>
                  <a:pt x="7049882" y="1492486"/>
                </a:cubicBezTo>
                <a:lnTo>
                  <a:pt x="7047768" y="1503680"/>
                </a:lnTo>
                <a:lnTo>
                  <a:pt x="5527076" y="1503680"/>
                </a:lnTo>
                <a:lnTo>
                  <a:pt x="5533344" y="1487627"/>
                </a:lnTo>
                <a:lnTo>
                  <a:pt x="5533024" y="1487215"/>
                </a:lnTo>
                <a:lnTo>
                  <a:pt x="5540768" y="1463597"/>
                </a:lnTo>
                <a:cubicBezTo>
                  <a:pt x="5538032" y="1470825"/>
                  <a:pt x="5518888" y="1466332"/>
                  <a:pt x="5528263" y="1481375"/>
                </a:cubicBezTo>
                <a:lnTo>
                  <a:pt x="5528581" y="1481784"/>
                </a:lnTo>
                <a:lnTo>
                  <a:pt x="5520916" y="1503680"/>
                </a:lnTo>
                <a:lnTo>
                  <a:pt x="5509194" y="1503680"/>
                </a:lnTo>
                <a:lnTo>
                  <a:pt x="5514811" y="1493293"/>
                </a:lnTo>
                <a:cubicBezTo>
                  <a:pt x="5532590" y="1450898"/>
                  <a:pt x="5533959" y="1401860"/>
                  <a:pt x="5566386" y="1365130"/>
                </a:cubicBezTo>
                <a:cubicBezTo>
                  <a:pt x="5568339" y="1363177"/>
                  <a:pt x="5568339" y="1359269"/>
                  <a:pt x="5568339" y="1356143"/>
                </a:cubicBezTo>
                <a:cubicBezTo>
                  <a:pt x="5569510" y="1349071"/>
                  <a:pt x="5574004" y="1342936"/>
                  <a:pt x="5580257" y="1339537"/>
                </a:cubicBezTo>
                <a:cubicBezTo>
                  <a:pt x="5591194" y="1312966"/>
                  <a:pt x="5603697" y="1287178"/>
                  <a:pt x="5616593" y="1261389"/>
                </a:cubicBezTo>
                <a:cubicBezTo>
                  <a:pt x="5660350" y="1176208"/>
                  <a:pt x="5709188" y="1093684"/>
                  <a:pt x="5762713" y="1014246"/>
                </a:cubicBezTo>
                <a:cubicBezTo>
                  <a:pt x="5824444" y="921837"/>
                  <a:pt x="5888909" y="832357"/>
                  <a:pt x="5958065" y="746004"/>
                </a:cubicBezTo>
                <a:cubicBezTo>
                  <a:pt x="5962947" y="739850"/>
                  <a:pt x="5968808" y="734038"/>
                  <a:pt x="5973276" y="727444"/>
                </a:cubicBezTo>
                <a:lnTo>
                  <a:pt x="5979908" y="704976"/>
                </a:lnTo>
                <a:lnTo>
                  <a:pt x="5979943" y="704976"/>
                </a:lnTo>
                <a:lnTo>
                  <a:pt x="5988929" y="700092"/>
                </a:lnTo>
                <a:lnTo>
                  <a:pt x="5988929" y="696380"/>
                </a:lnTo>
                <a:cubicBezTo>
                  <a:pt x="5985707" y="696771"/>
                  <a:pt x="5981799" y="695990"/>
                  <a:pt x="5978698" y="696576"/>
                </a:cubicBezTo>
                <a:lnTo>
                  <a:pt x="5973803" y="704195"/>
                </a:lnTo>
                <a:lnTo>
                  <a:pt x="5973694" y="704195"/>
                </a:lnTo>
                <a:cubicBezTo>
                  <a:pt x="5971738" y="703413"/>
                  <a:pt x="5967636" y="701655"/>
                  <a:pt x="5967636" y="701655"/>
                </a:cubicBezTo>
                <a:cubicBezTo>
                  <a:pt x="5951811" y="718262"/>
                  <a:pt x="5928370" y="720606"/>
                  <a:pt x="5910397" y="733110"/>
                </a:cubicBezTo>
                <a:cubicBezTo>
                  <a:pt x="5874064" y="758703"/>
                  <a:pt x="5828351" y="769644"/>
                  <a:pt x="5797878" y="804615"/>
                </a:cubicBezTo>
                <a:cubicBezTo>
                  <a:pt x="5786741" y="816103"/>
                  <a:pt x="5774433" y="826145"/>
                  <a:pt x="5760761" y="834507"/>
                </a:cubicBezTo>
                <a:cubicBezTo>
                  <a:pt x="5748061" y="843103"/>
                  <a:pt x="5746891" y="864984"/>
                  <a:pt x="5727355" y="863616"/>
                </a:cubicBezTo>
                <a:cubicBezTo>
                  <a:pt x="5727746" y="882763"/>
                  <a:pt x="5712703" y="885302"/>
                  <a:pt x="5699224" y="889210"/>
                </a:cubicBezTo>
                <a:lnTo>
                  <a:pt x="5698751" y="889628"/>
                </a:lnTo>
                <a:lnTo>
                  <a:pt x="5698825" y="889014"/>
                </a:lnTo>
                <a:cubicBezTo>
                  <a:pt x="5697460" y="885693"/>
                  <a:pt x="5697460" y="879637"/>
                  <a:pt x="5693356" y="880028"/>
                </a:cubicBezTo>
                <a:cubicBezTo>
                  <a:pt x="5689254" y="880418"/>
                  <a:pt x="5694725" y="883739"/>
                  <a:pt x="5693356" y="887256"/>
                </a:cubicBezTo>
                <a:cubicBezTo>
                  <a:pt x="5691990" y="890773"/>
                  <a:pt x="5690428" y="894290"/>
                  <a:pt x="5688863" y="897806"/>
                </a:cubicBezTo>
                <a:lnTo>
                  <a:pt x="5689477" y="897811"/>
                </a:lnTo>
                <a:lnTo>
                  <a:pt x="5689262" y="898002"/>
                </a:lnTo>
                <a:cubicBezTo>
                  <a:pt x="5681447" y="901127"/>
                  <a:pt x="5672852" y="903863"/>
                  <a:pt x="5675976" y="915390"/>
                </a:cubicBezTo>
                <a:cubicBezTo>
                  <a:pt x="5678128" y="922813"/>
                  <a:pt x="5673435" y="926721"/>
                  <a:pt x="5667774" y="925353"/>
                </a:cubicBezTo>
                <a:cubicBezTo>
                  <a:pt x="5645893" y="919883"/>
                  <a:pt x="5632805" y="939225"/>
                  <a:pt x="5622646" y="948798"/>
                </a:cubicBezTo>
                <a:cubicBezTo>
                  <a:pt x="5599010" y="971070"/>
                  <a:pt x="5571267" y="988653"/>
                  <a:pt x="5548414" y="1011707"/>
                </a:cubicBezTo>
                <a:cubicBezTo>
                  <a:pt x="5543531" y="1017372"/>
                  <a:pt x="5538255" y="1022726"/>
                  <a:pt x="5532785" y="1027727"/>
                </a:cubicBezTo>
                <a:lnTo>
                  <a:pt x="5474354" y="1084606"/>
                </a:lnTo>
                <a:lnTo>
                  <a:pt x="5474362" y="1084580"/>
                </a:lnTo>
                <a:cubicBezTo>
                  <a:pt x="5469184" y="1085948"/>
                  <a:pt x="5466157" y="1088780"/>
                  <a:pt x="5464203" y="1092297"/>
                </a:cubicBezTo>
                <a:lnTo>
                  <a:pt x="5460525" y="1104010"/>
                </a:lnTo>
                <a:lnTo>
                  <a:pt x="5460311" y="1104312"/>
                </a:lnTo>
                <a:lnTo>
                  <a:pt x="5459648" y="1106767"/>
                </a:lnTo>
                <a:lnTo>
                  <a:pt x="5459512" y="1103726"/>
                </a:lnTo>
                <a:lnTo>
                  <a:pt x="5454627" y="1103726"/>
                </a:lnTo>
                <a:cubicBezTo>
                  <a:pt x="5454236" y="1103648"/>
                  <a:pt x="5453846" y="1103628"/>
                  <a:pt x="5453649" y="1103648"/>
                </a:cubicBezTo>
                <a:cubicBezTo>
                  <a:pt x="5451501" y="1103804"/>
                  <a:pt x="5449939" y="1105582"/>
                  <a:pt x="5450134" y="1107633"/>
                </a:cubicBezTo>
                <a:lnTo>
                  <a:pt x="5450134" y="1108535"/>
                </a:lnTo>
                <a:lnTo>
                  <a:pt x="5449562" y="1107633"/>
                </a:lnTo>
                <a:cubicBezTo>
                  <a:pt x="5446243" y="1116229"/>
                  <a:pt x="5431198" y="1108610"/>
                  <a:pt x="5431198" y="1122090"/>
                </a:cubicBezTo>
                <a:lnTo>
                  <a:pt x="5432799" y="1123654"/>
                </a:lnTo>
                <a:lnTo>
                  <a:pt x="5432766" y="1123654"/>
                </a:lnTo>
                <a:lnTo>
                  <a:pt x="5428664" y="1123654"/>
                </a:lnTo>
                <a:lnTo>
                  <a:pt x="5427684" y="1124793"/>
                </a:lnTo>
                <a:lnTo>
                  <a:pt x="5428263" y="1122286"/>
                </a:lnTo>
                <a:lnTo>
                  <a:pt x="5412830" y="1131859"/>
                </a:lnTo>
                <a:cubicBezTo>
                  <a:pt x="5412830" y="1131878"/>
                  <a:pt x="5412830" y="1131917"/>
                  <a:pt x="5412830" y="1131937"/>
                </a:cubicBezTo>
                <a:cubicBezTo>
                  <a:pt x="5410681" y="1134086"/>
                  <a:pt x="5410681" y="1137563"/>
                  <a:pt x="5412830" y="1139673"/>
                </a:cubicBezTo>
                <a:lnTo>
                  <a:pt x="5412830" y="1139855"/>
                </a:lnTo>
                <a:lnTo>
                  <a:pt x="5411402" y="1139752"/>
                </a:lnTo>
                <a:lnTo>
                  <a:pt x="5411656" y="1139673"/>
                </a:lnTo>
                <a:lnTo>
                  <a:pt x="5411656" y="1131859"/>
                </a:lnTo>
                <a:cubicBezTo>
                  <a:pt x="5403842" y="1133422"/>
                  <a:pt x="5396223" y="1135180"/>
                  <a:pt x="5394074" y="1145144"/>
                </a:cubicBezTo>
                <a:lnTo>
                  <a:pt x="5394780" y="1144925"/>
                </a:lnTo>
                <a:lnTo>
                  <a:pt x="5394478" y="1145144"/>
                </a:lnTo>
                <a:cubicBezTo>
                  <a:pt x="5390521" y="1150712"/>
                  <a:pt x="5380519" y="1146719"/>
                  <a:pt x="5375768" y="1151133"/>
                </a:cubicBezTo>
                <a:lnTo>
                  <a:pt x="5373621" y="1157670"/>
                </a:lnTo>
                <a:lnTo>
                  <a:pt x="5371815" y="1157647"/>
                </a:lnTo>
                <a:cubicBezTo>
                  <a:pt x="5355015" y="1165560"/>
                  <a:pt x="5339828" y="1176159"/>
                  <a:pt x="5324533" y="1186611"/>
                </a:cubicBezTo>
                <a:lnTo>
                  <a:pt x="5276669" y="1214678"/>
                </a:lnTo>
                <a:lnTo>
                  <a:pt x="5271733" y="1211710"/>
                </a:lnTo>
                <a:cubicBezTo>
                  <a:pt x="5269642" y="1211521"/>
                  <a:pt x="5267832" y="1212376"/>
                  <a:pt x="5266163" y="1213621"/>
                </a:cubicBezTo>
                <a:lnTo>
                  <a:pt x="5262888" y="1216028"/>
                </a:lnTo>
                <a:lnTo>
                  <a:pt x="5254364" y="1219189"/>
                </a:lnTo>
                <a:lnTo>
                  <a:pt x="5253726" y="1219376"/>
                </a:lnTo>
                <a:lnTo>
                  <a:pt x="5247660" y="1215675"/>
                </a:lnTo>
                <a:lnTo>
                  <a:pt x="5247660" y="1215672"/>
                </a:lnTo>
                <a:lnTo>
                  <a:pt x="5253574" y="1207662"/>
                </a:lnTo>
                <a:lnTo>
                  <a:pt x="5253582" y="1207657"/>
                </a:lnTo>
                <a:lnTo>
                  <a:pt x="5266706" y="1202558"/>
                </a:lnTo>
                <a:lnTo>
                  <a:pt x="5276365" y="1192126"/>
                </a:lnTo>
                <a:lnTo>
                  <a:pt x="5276641" y="1192619"/>
                </a:lnTo>
                <a:cubicBezTo>
                  <a:pt x="5285237" y="1191154"/>
                  <a:pt x="5293065" y="1187461"/>
                  <a:pt x="5299711" y="1181874"/>
                </a:cubicBezTo>
                <a:lnTo>
                  <a:pt x="5295020" y="1178162"/>
                </a:lnTo>
                <a:lnTo>
                  <a:pt x="5281142" y="1183437"/>
                </a:lnTo>
                <a:lnTo>
                  <a:pt x="5281129" y="1183454"/>
                </a:lnTo>
                <a:lnTo>
                  <a:pt x="5281133" y="1183437"/>
                </a:lnTo>
                <a:cubicBezTo>
                  <a:pt x="5267846" y="1175036"/>
                  <a:pt x="5275080" y="1189884"/>
                  <a:pt x="5271165" y="1192033"/>
                </a:cubicBezTo>
                <a:lnTo>
                  <a:pt x="5271173" y="1192033"/>
                </a:lnTo>
                <a:cubicBezTo>
                  <a:pt x="5262783" y="1189493"/>
                  <a:pt x="5260636" y="1200433"/>
                  <a:pt x="5253565" y="1200433"/>
                </a:cubicBezTo>
                <a:lnTo>
                  <a:pt x="5253565" y="1200438"/>
                </a:lnTo>
                <a:lnTo>
                  <a:pt x="5215641" y="1219971"/>
                </a:lnTo>
                <a:cubicBezTo>
                  <a:pt x="5215641" y="1220127"/>
                  <a:pt x="5215463" y="1220283"/>
                  <a:pt x="5215463" y="1220459"/>
                </a:cubicBezTo>
                <a:lnTo>
                  <a:pt x="5218959" y="1227507"/>
                </a:lnTo>
                <a:lnTo>
                  <a:pt x="5218585" y="1227733"/>
                </a:lnTo>
                <a:lnTo>
                  <a:pt x="5215641" y="1221338"/>
                </a:lnTo>
                <a:cubicBezTo>
                  <a:pt x="5211055" y="1222706"/>
                  <a:pt x="5206010" y="1223243"/>
                  <a:pt x="5201566" y="1224830"/>
                </a:cubicBezTo>
                <a:lnTo>
                  <a:pt x="5192218" y="1233516"/>
                </a:lnTo>
                <a:lnTo>
                  <a:pt x="5190638" y="1233646"/>
                </a:lnTo>
                <a:cubicBezTo>
                  <a:pt x="5178538" y="1228958"/>
                  <a:pt x="5172879" y="1241071"/>
                  <a:pt x="5163711" y="1243806"/>
                </a:cubicBezTo>
                <a:lnTo>
                  <a:pt x="5163899" y="1244172"/>
                </a:lnTo>
                <a:lnTo>
                  <a:pt x="5157908" y="1243433"/>
                </a:lnTo>
                <a:cubicBezTo>
                  <a:pt x="5152153" y="1245210"/>
                  <a:pt x="5147360" y="1252646"/>
                  <a:pt x="5140485" y="1248103"/>
                </a:cubicBezTo>
                <a:lnTo>
                  <a:pt x="5143586" y="1249996"/>
                </a:lnTo>
                <a:lnTo>
                  <a:pt x="5141468" y="1249471"/>
                </a:lnTo>
                <a:cubicBezTo>
                  <a:pt x="5130934" y="1233060"/>
                  <a:pt x="5120395" y="1250448"/>
                  <a:pt x="5111412" y="1252597"/>
                </a:cubicBezTo>
                <a:cubicBezTo>
                  <a:pt x="5091465" y="1254570"/>
                  <a:pt x="5071324" y="1251679"/>
                  <a:pt x="5052750" y="1244197"/>
                </a:cubicBezTo>
                <a:cubicBezTo>
                  <a:pt x="5046882" y="1242321"/>
                  <a:pt x="5040625" y="1243571"/>
                  <a:pt x="5035933" y="1247518"/>
                </a:cubicBezTo>
                <a:cubicBezTo>
                  <a:pt x="5048641" y="1255919"/>
                  <a:pt x="5035933" y="1257286"/>
                  <a:pt x="5033391" y="1253965"/>
                </a:cubicBezTo>
                <a:cubicBezTo>
                  <a:pt x="5022048" y="1239312"/>
                  <a:pt x="5003864" y="1237945"/>
                  <a:pt x="4989395" y="1232279"/>
                </a:cubicBezTo>
                <a:cubicBezTo>
                  <a:pt x="4968862" y="1224073"/>
                  <a:pt x="4960454" y="1203560"/>
                  <a:pt x="4942659" y="1195159"/>
                </a:cubicBezTo>
                <a:cubicBezTo>
                  <a:pt x="4925848" y="1188067"/>
                  <a:pt x="4911764" y="1175993"/>
                  <a:pt x="4901989" y="1160578"/>
                </a:cubicBezTo>
                <a:cubicBezTo>
                  <a:pt x="4894559" y="1145926"/>
                  <a:pt x="4884627" y="1131859"/>
                  <a:pt x="4875087" y="1113690"/>
                </a:cubicBezTo>
                <a:lnTo>
                  <a:pt x="4875087" y="1133226"/>
                </a:lnTo>
                <a:lnTo>
                  <a:pt x="4876577" y="1138550"/>
                </a:lnTo>
                <a:lnTo>
                  <a:pt x="4873311" y="1131273"/>
                </a:lnTo>
                <a:lnTo>
                  <a:pt x="4867669" y="1140454"/>
                </a:lnTo>
                <a:lnTo>
                  <a:pt x="4795006" y="1053906"/>
                </a:lnTo>
                <a:cubicBezTo>
                  <a:pt x="4784269" y="1045506"/>
                  <a:pt x="4764732" y="1035346"/>
                  <a:pt x="4775461" y="1014833"/>
                </a:cubicBezTo>
                <a:lnTo>
                  <a:pt x="4775395" y="1013745"/>
                </a:lnTo>
                <a:lnTo>
                  <a:pt x="4783086" y="1014637"/>
                </a:lnTo>
                <a:cubicBezTo>
                  <a:pt x="4782105" y="1009167"/>
                  <a:pt x="4782497" y="1002720"/>
                  <a:pt x="4775845" y="1000375"/>
                </a:cubicBezTo>
                <a:cubicBezTo>
                  <a:pt x="4769222" y="998031"/>
                  <a:pt x="4769222" y="1004673"/>
                  <a:pt x="4769222" y="1008971"/>
                </a:cubicBezTo>
                <a:lnTo>
                  <a:pt x="4770524" y="1010086"/>
                </a:lnTo>
                <a:lnTo>
                  <a:pt x="4770014" y="1010144"/>
                </a:lnTo>
                <a:cubicBezTo>
                  <a:pt x="4764340" y="1013270"/>
                  <a:pt x="4761600" y="1006041"/>
                  <a:pt x="4757097" y="1006041"/>
                </a:cubicBezTo>
                <a:lnTo>
                  <a:pt x="4756304" y="1005688"/>
                </a:lnTo>
                <a:lnTo>
                  <a:pt x="4756307" y="1004869"/>
                </a:lnTo>
                <a:lnTo>
                  <a:pt x="4746522" y="995491"/>
                </a:lnTo>
                <a:lnTo>
                  <a:pt x="4746495" y="995470"/>
                </a:lnTo>
                <a:lnTo>
                  <a:pt x="4746527" y="995491"/>
                </a:lnTo>
                <a:cubicBezTo>
                  <a:pt x="4749268" y="975329"/>
                  <a:pt x="4740263" y="955381"/>
                  <a:pt x="4723466" y="943913"/>
                </a:cubicBezTo>
                <a:lnTo>
                  <a:pt x="4723464" y="943914"/>
                </a:lnTo>
                <a:lnTo>
                  <a:pt x="4723464" y="943913"/>
                </a:lnTo>
                <a:cubicBezTo>
                  <a:pt x="4721709" y="941374"/>
                  <a:pt x="4720150" y="938687"/>
                  <a:pt x="4718077" y="936734"/>
                </a:cubicBezTo>
                <a:lnTo>
                  <a:pt x="4709929" y="934052"/>
                </a:lnTo>
                <a:lnTo>
                  <a:pt x="4697898" y="906769"/>
                </a:lnTo>
                <a:cubicBezTo>
                  <a:pt x="4692854" y="898001"/>
                  <a:pt x="4685663" y="890968"/>
                  <a:pt x="4672503" y="888819"/>
                </a:cubicBezTo>
                <a:cubicBezTo>
                  <a:pt x="4670740" y="890558"/>
                  <a:pt x="4670740" y="893332"/>
                  <a:pt x="4672503" y="895071"/>
                </a:cubicBezTo>
                <a:cubicBezTo>
                  <a:pt x="4670740" y="900151"/>
                  <a:pt x="4678546" y="906012"/>
                  <a:pt x="4670740" y="911091"/>
                </a:cubicBezTo>
                <a:lnTo>
                  <a:pt x="4613483" y="845642"/>
                </a:lnTo>
                <a:cubicBezTo>
                  <a:pt x="4611729" y="844548"/>
                  <a:pt x="4609384" y="844548"/>
                  <a:pt x="4607627" y="845642"/>
                </a:cubicBezTo>
                <a:lnTo>
                  <a:pt x="4607627" y="851191"/>
                </a:lnTo>
                <a:lnTo>
                  <a:pt x="4606823" y="849745"/>
                </a:lnTo>
                <a:lnTo>
                  <a:pt x="4606950" y="850583"/>
                </a:lnTo>
                <a:lnTo>
                  <a:pt x="4606625" y="850249"/>
                </a:lnTo>
                <a:lnTo>
                  <a:pt x="4606625" y="845642"/>
                </a:lnTo>
                <a:cubicBezTo>
                  <a:pt x="4604282" y="842379"/>
                  <a:pt x="4600375" y="840543"/>
                  <a:pt x="4596465" y="840758"/>
                </a:cubicBezTo>
                <a:lnTo>
                  <a:pt x="4595946" y="842547"/>
                </a:lnTo>
                <a:lnTo>
                  <a:pt x="4588261" y="842200"/>
                </a:lnTo>
                <a:cubicBezTo>
                  <a:pt x="4584281" y="842908"/>
                  <a:pt x="4580473" y="842908"/>
                  <a:pt x="4577929" y="837437"/>
                </a:cubicBezTo>
                <a:lnTo>
                  <a:pt x="4574610" y="835462"/>
                </a:lnTo>
                <a:lnTo>
                  <a:pt x="4575584" y="835483"/>
                </a:lnTo>
                <a:cubicBezTo>
                  <a:pt x="4560928" y="813719"/>
                  <a:pt x="4548423" y="790705"/>
                  <a:pt x="4537877" y="766713"/>
                </a:cubicBezTo>
                <a:cubicBezTo>
                  <a:pt x="4534746" y="756749"/>
                  <a:pt x="4532208" y="734477"/>
                  <a:pt x="4512659" y="732524"/>
                </a:cubicBezTo>
                <a:lnTo>
                  <a:pt x="4511580" y="733519"/>
                </a:lnTo>
                <a:lnTo>
                  <a:pt x="4512456" y="732523"/>
                </a:lnTo>
                <a:lnTo>
                  <a:pt x="4513440" y="723732"/>
                </a:lnTo>
                <a:lnTo>
                  <a:pt x="4513445" y="723730"/>
                </a:lnTo>
                <a:lnTo>
                  <a:pt x="4519362" y="717456"/>
                </a:lnTo>
                <a:lnTo>
                  <a:pt x="4527231" y="714236"/>
                </a:lnTo>
                <a:lnTo>
                  <a:pt x="4532204" y="718650"/>
                </a:lnTo>
                <a:lnTo>
                  <a:pt x="4532204" y="718652"/>
                </a:lnTo>
                <a:cubicBezTo>
                  <a:pt x="4534744" y="730335"/>
                  <a:pt x="4542754" y="740045"/>
                  <a:pt x="4553891" y="744636"/>
                </a:cubicBezTo>
                <a:lnTo>
                  <a:pt x="4553898" y="744572"/>
                </a:lnTo>
                <a:lnTo>
                  <a:pt x="4553894" y="744636"/>
                </a:lnTo>
                <a:cubicBezTo>
                  <a:pt x="4553699" y="746883"/>
                  <a:pt x="4553894" y="749149"/>
                  <a:pt x="4554284" y="751376"/>
                </a:cubicBezTo>
                <a:cubicBezTo>
                  <a:pt x="4557019" y="767846"/>
                  <a:pt x="4572847" y="778923"/>
                  <a:pt x="4589259" y="776091"/>
                </a:cubicBezTo>
                <a:cubicBezTo>
                  <a:pt x="4576167" y="764622"/>
                  <a:pt x="4564639" y="751474"/>
                  <a:pt x="4554870" y="737017"/>
                </a:cubicBezTo>
                <a:lnTo>
                  <a:pt x="4554866" y="737021"/>
                </a:lnTo>
                <a:lnTo>
                  <a:pt x="4554868" y="737017"/>
                </a:lnTo>
                <a:lnTo>
                  <a:pt x="4536110" y="713573"/>
                </a:lnTo>
                <a:lnTo>
                  <a:pt x="4534871" y="715187"/>
                </a:lnTo>
                <a:lnTo>
                  <a:pt x="4523995" y="693645"/>
                </a:lnTo>
                <a:cubicBezTo>
                  <a:pt x="4509740" y="673521"/>
                  <a:pt x="4492345" y="654571"/>
                  <a:pt x="4501718" y="626828"/>
                </a:cubicBezTo>
                <a:lnTo>
                  <a:pt x="4501718" y="624697"/>
                </a:lnTo>
                <a:lnTo>
                  <a:pt x="4502105" y="625018"/>
                </a:lnTo>
                <a:lnTo>
                  <a:pt x="4502102" y="625070"/>
                </a:lnTo>
                <a:lnTo>
                  <a:pt x="4502160" y="625064"/>
                </a:lnTo>
                <a:lnTo>
                  <a:pt x="4502871" y="625656"/>
                </a:lnTo>
                <a:lnTo>
                  <a:pt x="4502871" y="624991"/>
                </a:lnTo>
                <a:lnTo>
                  <a:pt x="4515392" y="623702"/>
                </a:lnTo>
                <a:cubicBezTo>
                  <a:pt x="4512847" y="616610"/>
                  <a:pt x="4508552" y="610300"/>
                  <a:pt x="4502887" y="605338"/>
                </a:cubicBezTo>
                <a:lnTo>
                  <a:pt x="4502887" y="605450"/>
                </a:lnTo>
                <a:lnTo>
                  <a:pt x="4495948" y="591003"/>
                </a:lnTo>
                <a:cubicBezTo>
                  <a:pt x="4492539" y="586729"/>
                  <a:pt x="4487672" y="584140"/>
                  <a:pt x="4479443" y="585019"/>
                </a:cubicBezTo>
                <a:cubicBezTo>
                  <a:pt x="4477308" y="585703"/>
                  <a:pt x="4475937" y="587403"/>
                  <a:pt x="4475348" y="589513"/>
                </a:cubicBezTo>
                <a:cubicBezTo>
                  <a:pt x="4468297" y="610026"/>
                  <a:pt x="4493900" y="617646"/>
                  <a:pt x="4492539" y="637183"/>
                </a:cubicBezTo>
                <a:cubicBezTo>
                  <a:pt x="4482196" y="639000"/>
                  <a:pt x="4472016" y="633393"/>
                  <a:pt x="4467908" y="623702"/>
                </a:cubicBezTo>
                <a:cubicBezTo>
                  <a:pt x="4462066" y="610808"/>
                  <a:pt x="4449554" y="601039"/>
                  <a:pt x="4444080" y="588145"/>
                </a:cubicBezTo>
                <a:cubicBezTo>
                  <a:pt x="4441731" y="579627"/>
                  <a:pt x="4433124" y="574508"/>
                  <a:pt x="4424525" y="576618"/>
                </a:cubicBezTo>
                <a:cubicBezTo>
                  <a:pt x="4425207" y="580428"/>
                  <a:pt x="4428775" y="582236"/>
                  <a:pt x="4431635" y="584336"/>
                </a:cubicBezTo>
                <a:lnTo>
                  <a:pt x="4433787" y="591467"/>
                </a:lnTo>
                <a:lnTo>
                  <a:pt x="4427839" y="591467"/>
                </a:lnTo>
                <a:lnTo>
                  <a:pt x="4428141" y="592680"/>
                </a:lnTo>
                <a:lnTo>
                  <a:pt x="4427843" y="592248"/>
                </a:lnTo>
                <a:cubicBezTo>
                  <a:pt x="4416337" y="588536"/>
                  <a:pt x="4415167" y="574469"/>
                  <a:pt x="4405225" y="568999"/>
                </a:cubicBezTo>
                <a:lnTo>
                  <a:pt x="4404142" y="578911"/>
                </a:lnTo>
                <a:lnTo>
                  <a:pt x="4404139" y="578909"/>
                </a:lnTo>
                <a:lnTo>
                  <a:pt x="4405223" y="568999"/>
                </a:lnTo>
                <a:cubicBezTo>
                  <a:pt x="4404053" y="557882"/>
                  <a:pt x="4399180" y="547450"/>
                  <a:pt x="4391509" y="539303"/>
                </a:cubicBezTo>
                <a:lnTo>
                  <a:pt x="4391286" y="539472"/>
                </a:lnTo>
                <a:lnTo>
                  <a:pt x="4391315" y="539303"/>
                </a:lnTo>
                <a:cubicBezTo>
                  <a:pt x="4391719" y="538716"/>
                  <a:pt x="4392124" y="538091"/>
                  <a:pt x="4392524" y="537466"/>
                </a:cubicBezTo>
                <a:cubicBezTo>
                  <a:pt x="4396835" y="529456"/>
                  <a:pt x="4393694" y="519512"/>
                  <a:pt x="4385713" y="515272"/>
                </a:cubicBezTo>
                <a:cubicBezTo>
                  <a:pt x="4383939" y="514569"/>
                  <a:pt x="4381769" y="514569"/>
                  <a:pt x="4379990" y="515272"/>
                </a:cubicBezTo>
                <a:cubicBezTo>
                  <a:pt x="4377821" y="523067"/>
                  <a:pt x="4379597" y="531488"/>
                  <a:pt x="4384725" y="537740"/>
                </a:cubicBezTo>
                <a:cubicBezTo>
                  <a:pt x="4386305" y="540866"/>
                  <a:pt x="4385317" y="546531"/>
                  <a:pt x="4390160" y="546531"/>
                </a:cubicBezTo>
                <a:lnTo>
                  <a:pt x="4390353" y="545328"/>
                </a:lnTo>
                <a:lnTo>
                  <a:pt x="4390353" y="546531"/>
                </a:lnTo>
                <a:lnTo>
                  <a:pt x="4390353" y="567418"/>
                </a:lnTo>
                <a:lnTo>
                  <a:pt x="4383152" y="559035"/>
                </a:lnTo>
                <a:cubicBezTo>
                  <a:pt x="4370053" y="529964"/>
                  <a:pt x="4359095" y="499995"/>
                  <a:pt x="4350282" y="469361"/>
                </a:cubicBezTo>
                <a:cubicBezTo>
                  <a:pt x="4330734" y="415634"/>
                  <a:pt x="4308683" y="362689"/>
                  <a:pt x="4285601" y="310330"/>
                </a:cubicBezTo>
                <a:cubicBezTo>
                  <a:pt x="4278966" y="295286"/>
                  <a:pt x="4283846" y="289425"/>
                  <a:pt x="4295220" y="283369"/>
                </a:cubicBezTo>
                <a:cubicBezTo>
                  <a:pt x="4330346" y="264809"/>
                  <a:pt x="4365551" y="247225"/>
                  <a:pt x="4400354" y="227688"/>
                </a:cubicBezTo>
                <a:cubicBezTo>
                  <a:pt x="4405616" y="224953"/>
                  <a:pt x="4411853" y="222218"/>
                  <a:pt x="4414389" y="226321"/>
                </a:cubicBezTo>
                <a:cubicBezTo>
                  <a:pt x="4416924" y="230424"/>
                  <a:pt x="4413413" y="236675"/>
                  <a:pt x="4407176" y="239020"/>
                </a:cubicBezTo>
                <a:lnTo>
                  <a:pt x="4403749" y="246206"/>
                </a:lnTo>
                <a:lnTo>
                  <a:pt x="4404626" y="237066"/>
                </a:lnTo>
                <a:cubicBezTo>
                  <a:pt x="4401017" y="235992"/>
                  <a:pt x="4398727" y="236773"/>
                  <a:pt x="4397092" y="238458"/>
                </a:cubicBezTo>
                <a:lnTo>
                  <a:pt x="4394037" y="244236"/>
                </a:lnTo>
                <a:lnTo>
                  <a:pt x="4393124" y="244294"/>
                </a:lnTo>
                <a:cubicBezTo>
                  <a:pt x="4391509" y="244587"/>
                  <a:pt x="4390353" y="245994"/>
                  <a:pt x="4390353" y="247616"/>
                </a:cubicBezTo>
                <a:lnTo>
                  <a:pt x="4390353" y="248753"/>
                </a:lnTo>
                <a:lnTo>
                  <a:pt x="4376461" y="254454"/>
                </a:lnTo>
                <a:cubicBezTo>
                  <a:pt x="4370232" y="263441"/>
                  <a:pt x="4378413" y="268130"/>
                  <a:pt x="4381372" y="273991"/>
                </a:cubicBezTo>
                <a:lnTo>
                  <a:pt x="4390740" y="273991"/>
                </a:lnTo>
                <a:lnTo>
                  <a:pt x="4390740" y="273140"/>
                </a:lnTo>
                <a:lnTo>
                  <a:pt x="4395381" y="274633"/>
                </a:lnTo>
                <a:lnTo>
                  <a:pt x="4393704" y="275359"/>
                </a:lnTo>
                <a:cubicBezTo>
                  <a:pt x="4394890" y="281806"/>
                  <a:pt x="4379995" y="284736"/>
                  <a:pt x="4390160" y="292942"/>
                </a:cubicBezTo>
                <a:lnTo>
                  <a:pt x="4390447" y="293845"/>
                </a:lnTo>
                <a:lnTo>
                  <a:pt x="4386879" y="290988"/>
                </a:lnTo>
                <a:cubicBezTo>
                  <a:pt x="4385700" y="294895"/>
                  <a:pt x="4379001" y="297435"/>
                  <a:pt x="4384124" y="302515"/>
                </a:cubicBezTo>
                <a:cubicBezTo>
                  <a:pt x="4386685" y="305055"/>
                  <a:pt x="4389333" y="306764"/>
                  <a:pt x="4392014" y="306984"/>
                </a:cubicBezTo>
                <a:lnTo>
                  <a:pt x="4398141" y="303538"/>
                </a:lnTo>
                <a:lnTo>
                  <a:pt x="4403277" y="304469"/>
                </a:lnTo>
                <a:lnTo>
                  <a:pt x="4426083" y="308181"/>
                </a:lnTo>
                <a:lnTo>
                  <a:pt x="4427221" y="307605"/>
                </a:lnTo>
                <a:lnTo>
                  <a:pt x="4446812" y="313650"/>
                </a:lnTo>
                <a:lnTo>
                  <a:pt x="4446810" y="313651"/>
                </a:lnTo>
                <a:cubicBezTo>
                  <a:pt x="4447203" y="317207"/>
                  <a:pt x="4449743" y="320196"/>
                  <a:pt x="4453064" y="321271"/>
                </a:cubicBezTo>
                <a:lnTo>
                  <a:pt x="4455594" y="320614"/>
                </a:lnTo>
                <a:lnTo>
                  <a:pt x="4456389" y="323810"/>
                </a:lnTo>
                <a:cubicBezTo>
                  <a:pt x="4453659" y="346278"/>
                  <a:pt x="4470840" y="335923"/>
                  <a:pt x="4478673" y="335337"/>
                </a:cubicBezTo>
                <a:cubicBezTo>
                  <a:pt x="4482592" y="335044"/>
                  <a:pt x="4485973" y="332505"/>
                  <a:pt x="4489549" y="330331"/>
                </a:cubicBezTo>
                <a:lnTo>
                  <a:pt x="4500304" y="327848"/>
                </a:lnTo>
                <a:lnTo>
                  <a:pt x="4503634" y="332834"/>
                </a:lnTo>
                <a:cubicBezTo>
                  <a:pt x="4509495" y="336644"/>
                  <a:pt x="4516967" y="330013"/>
                  <a:pt x="4523991" y="328108"/>
                </a:cubicBezTo>
                <a:cubicBezTo>
                  <a:pt x="4528682" y="326839"/>
                  <a:pt x="4527412" y="324250"/>
                  <a:pt x="4525404" y="321173"/>
                </a:cubicBezTo>
                <a:lnTo>
                  <a:pt x="4523910" y="316207"/>
                </a:lnTo>
                <a:lnTo>
                  <a:pt x="4525750" y="313847"/>
                </a:lnTo>
                <a:cubicBezTo>
                  <a:pt x="4538465" y="315605"/>
                  <a:pt x="4542756" y="303297"/>
                  <a:pt x="4547446" y="296068"/>
                </a:cubicBezTo>
                <a:cubicBezTo>
                  <a:pt x="4552036" y="289328"/>
                  <a:pt x="4554529" y="289328"/>
                  <a:pt x="4556362" y="291355"/>
                </a:cubicBezTo>
                <a:lnTo>
                  <a:pt x="4558985" y="295302"/>
                </a:lnTo>
                <a:lnTo>
                  <a:pt x="4557996" y="296263"/>
                </a:lnTo>
                <a:lnTo>
                  <a:pt x="4561062" y="298415"/>
                </a:lnTo>
                <a:lnTo>
                  <a:pt x="4561321" y="298803"/>
                </a:lnTo>
                <a:lnTo>
                  <a:pt x="4561500" y="298723"/>
                </a:lnTo>
                <a:lnTo>
                  <a:pt x="4567326" y="302811"/>
                </a:lnTo>
                <a:cubicBezTo>
                  <a:pt x="4571038" y="303722"/>
                  <a:pt x="4575093" y="303297"/>
                  <a:pt x="4578709" y="301343"/>
                </a:cubicBezTo>
                <a:lnTo>
                  <a:pt x="4581254" y="293481"/>
                </a:lnTo>
                <a:lnTo>
                  <a:pt x="4581254" y="304078"/>
                </a:lnTo>
                <a:cubicBezTo>
                  <a:pt x="4593364" y="299584"/>
                  <a:pt x="4605672" y="295482"/>
                  <a:pt x="4617619" y="290402"/>
                </a:cubicBezTo>
                <a:cubicBezTo>
                  <a:pt x="4652952" y="276218"/>
                  <a:pt x="4686929" y="258830"/>
                  <a:pt x="4718981" y="238434"/>
                </a:cubicBezTo>
                <a:lnTo>
                  <a:pt x="4774683" y="214121"/>
                </a:lnTo>
                <a:lnTo>
                  <a:pt x="4774683" y="216162"/>
                </a:lnTo>
                <a:cubicBezTo>
                  <a:pt x="4773715" y="217197"/>
                  <a:pt x="4773132" y="218409"/>
                  <a:pt x="4772742" y="219737"/>
                </a:cubicBezTo>
                <a:lnTo>
                  <a:pt x="4774948" y="223872"/>
                </a:lnTo>
                <a:lnTo>
                  <a:pt x="4774679" y="240387"/>
                </a:lnTo>
                <a:lnTo>
                  <a:pt x="4774685" y="240380"/>
                </a:lnTo>
                <a:lnTo>
                  <a:pt x="4774683" y="240388"/>
                </a:lnTo>
                <a:cubicBezTo>
                  <a:pt x="4788367" y="267739"/>
                  <a:pt x="4793442" y="236480"/>
                  <a:pt x="4803204" y="236480"/>
                </a:cubicBezTo>
                <a:lnTo>
                  <a:pt x="4798677" y="221573"/>
                </a:lnTo>
                <a:lnTo>
                  <a:pt x="4798679" y="221573"/>
                </a:lnTo>
                <a:lnTo>
                  <a:pt x="4803198" y="235894"/>
                </a:lnTo>
                <a:lnTo>
                  <a:pt x="4808273" y="235894"/>
                </a:lnTo>
                <a:lnTo>
                  <a:pt x="4808277" y="235891"/>
                </a:lnTo>
                <a:lnTo>
                  <a:pt x="4808275" y="235894"/>
                </a:lnTo>
                <a:cubicBezTo>
                  <a:pt x="4810130" y="236187"/>
                  <a:pt x="4812179" y="236139"/>
                  <a:pt x="4813962" y="236651"/>
                </a:cubicBezTo>
                <a:lnTo>
                  <a:pt x="4818034" y="240776"/>
                </a:lnTo>
                <a:lnTo>
                  <a:pt x="4818034" y="240778"/>
                </a:lnTo>
                <a:cubicBezTo>
                  <a:pt x="4824474" y="245858"/>
                  <a:pt x="4829551" y="257776"/>
                  <a:pt x="4839897" y="245858"/>
                </a:cubicBezTo>
                <a:cubicBezTo>
                  <a:pt x="4840972" y="240388"/>
                  <a:pt x="4841215" y="235699"/>
                  <a:pt x="4839410" y="232915"/>
                </a:cubicBezTo>
                <a:lnTo>
                  <a:pt x="4826623" y="231400"/>
                </a:lnTo>
                <a:cubicBezTo>
                  <a:pt x="4823501" y="223586"/>
                  <a:pt x="4835215" y="219874"/>
                  <a:pt x="4832091" y="211863"/>
                </a:cubicBezTo>
                <a:lnTo>
                  <a:pt x="4832482" y="203267"/>
                </a:lnTo>
                <a:lnTo>
                  <a:pt x="4844585" y="194671"/>
                </a:lnTo>
                <a:lnTo>
                  <a:pt x="4835606" y="185491"/>
                </a:lnTo>
                <a:lnTo>
                  <a:pt x="4835609" y="185488"/>
                </a:lnTo>
                <a:lnTo>
                  <a:pt x="4833553" y="182897"/>
                </a:lnTo>
                <a:lnTo>
                  <a:pt x="4834044" y="182558"/>
                </a:lnTo>
                <a:cubicBezTo>
                  <a:pt x="4838732" y="176697"/>
                  <a:pt x="4843088" y="169627"/>
                  <a:pt x="4849500" y="171898"/>
                </a:cubicBezTo>
                <a:lnTo>
                  <a:pt x="4856635" y="177630"/>
                </a:lnTo>
                <a:lnTo>
                  <a:pt x="4859811" y="180604"/>
                </a:lnTo>
                <a:lnTo>
                  <a:pt x="4860703" y="181075"/>
                </a:lnTo>
                <a:lnTo>
                  <a:pt x="4862916" y="190642"/>
                </a:lnTo>
                <a:cubicBezTo>
                  <a:pt x="4864215" y="193646"/>
                  <a:pt x="4866354" y="196039"/>
                  <a:pt x="4870364" y="197016"/>
                </a:cubicBezTo>
                <a:cubicBezTo>
                  <a:pt x="4874297" y="197602"/>
                  <a:pt x="4874297" y="192913"/>
                  <a:pt x="4874297" y="189982"/>
                </a:cubicBezTo>
                <a:lnTo>
                  <a:pt x="4869833" y="185398"/>
                </a:lnTo>
                <a:lnTo>
                  <a:pt x="4869833" y="185397"/>
                </a:lnTo>
                <a:lnTo>
                  <a:pt x="4874305" y="189982"/>
                </a:lnTo>
                <a:cubicBezTo>
                  <a:pt x="4879952" y="188028"/>
                  <a:pt x="4886183" y="186661"/>
                  <a:pt x="4888134" y="179823"/>
                </a:cubicBezTo>
                <a:lnTo>
                  <a:pt x="4884431" y="176111"/>
                </a:lnTo>
                <a:lnTo>
                  <a:pt x="4889691" y="176111"/>
                </a:lnTo>
                <a:lnTo>
                  <a:pt x="4891247" y="175329"/>
                </a:lnTo>
                <a:lnTo>
                  <a:pt x="4892024" y="175329"/>
                </a:lnTo>
                <a:cubicBezTo>
                  <a:pt x="4895928" y="174939"/>
                  <a:pt x="4899446" y="174157"/>
                  <a:pt x="4901010" y="169859"/>
                </a:cubicBezTo>
                <a:cubicBezTo>
                  <a:pt x="4901206" y="168687"/>
                  <a:pt x="4901206" y="167475"/>
                  <a:pt x="4900817" y="166342"/>
                </a:cubicBezTo>
                <a:lnTo>
                  <a:pt x="4899142" y="166342"/>
                </a:lnTo>
                <a:lnTo>
                  <a:pt x="4899195" y="166244"/>
                </a:lnTo>
                <a:lnTo>
                  <a:pt x="4900817" y="165365"/>
                </a:lnTo>
                <a:lnTo>
                  <a:pt x="4904581" y="156364"/>
                </a:lnTo>
                <a:lnTo>
                  <a:pt x="4908665" y="152613"/>
                </a:lnTo>
                <a:lnTo>
                  <a:pt x="4913475" y="152179"/>
                </a:lnTo>
                <a:cubicBezTo>
                  <a:pt x="4916066" y="152179"/>
                  <a:pt x="4918511" y="151690"/>
                  <a:pt x="4920171" y="148564"/>
                </a:cubicBezTo>
                <a:lnTo>
                  <a:pt x="4920171" y="146272"/>
                </a:lnTo>
                <a:lnTo>
                  <a:pt x="4920363" y="146224"/>
                </a:lnTo>
                <a:lnTo>
                  <a:pt x="4920564" y="148564"/>
                </a:lnTo>
                <a:cubicBezTo>
                  <a:pt x="4926331" y="149297"/>
                  <a:pt x="4932004" y="148037"/>
                  <a:pt x="4936767" y="145245"/>
                </a:cubicBezTo>
                <a:lnTo>
                  <a:pt x="4942233" y="138905"/>
                </a:lnTo>
                <a:lnTo>
                  <a:pt x="4950480" y="135865"/>
                </a:lnTo>
                <a:lnTo>
                  <a:pt x="4997305" y="113644"/>
                </a:lnTo>
                <a:lnTo>
                  <a:pt x="5000777" y="117534"/>
                </a:lnTo>
                <a:cubicBezTo>
                  <a:pt x="5002793" y="118374"/>
                  <a:pt x="5004736" y="117928"/>
                  <a:pt x="5006643" y="116890"/>
                </a:cubicBezTo>
                <a:lnTo>
                  <a:pt x="5010146" y="114473"/>
                </a:lnTo>
                <a:lnTo>
                  <a:pt x="5020875" y="112225"/>
                </a:lnTo>
                <a:cubicBezTo>
                  <a:pt x="5025178" y="102066"/>
                  <a:pt x="5037104" y="105973"/>
                  <a:pt x="5044731" y="102066"/>
                </a:cubicBezTo>
                <a:lnTo>
                  <a:pt x="5049122" y="101204"/>
                </a:lnTo>
                <a:lnTo>
                  <a:pt x="5051118" y="101676"/>
                </a:lnTo>
                <a:cubicBezTo>
                  <a:pt x="5054345" y="102457"/>
                  <a:pt x="5057521" y="102457"/>
                  <a:pt x="5060747" y="99331"/>
                </a:cubicBezTo>
                <a:cubicBezTo>
                  <a:pt x="5060551" y="98496"/>
                  <a:pt x="5060551" y="97625"/>
                  <a:pt x="5060747" y="96791"/>
                </a:cubicBezTo>
                <a:lnTo>
                  <a:pt x="5059496" y="96632"/>
                </a:lnTo>
                <a:lnTo>
                  <a:pt x="5059498" y="96631"/>
                </a:lnTo>
                <a:lnTo>
                  <a:pt x="5060748" y="96790"/>
                </a:lnTo>
                <a:lnTo>
                  <a:pt x="5060748" y="99330"/>
                </a:lnTo>
                <a:cubicBezTo>
                  <a:pt x="5066419" y="102652"/>
                  <a:pt x="5071109" y="108708"/>
                  <a:pt x="5078345" y="102652"/>
                </a:cubicBezTo>
                <a:cubicBezTo>
                  <a:pt x="5076391" y="97570"/>
                  <a:pt x="5071306" y="94342"/>
                  <a:pt x="5065833" y="94641"/>
                </a:cubicBezTo>
                <a:lnTo>
                  <a:pt x="5065683" y="91306"/>
                </a:lnTo>
                <a:lnTo>
                  <a:pt x="5068391" y="88976"/>
                </a:lnTo>
                <a:cubicBezTo>
                  <a:pt x="5069370" y="87022"/>
                  <a:pt x="5070934" y="84092"/>
                  <a:pt x="5070934" y="82920"/>
                </a:cubicBezTo>
                <a:cubicBezTo>
                  <a:pt x="5060375" y="62421"/>
                  <a:pt x="5047275" y="43375"/>
                  <a:pt x="5031826" y="26262"/>
                </a:cubicBezTo>
                <a:cubicBezTo>
                  <a:pt x="5027719" y="22550"/>
                  <a:pt x="5020875" y="18643"/>
                  <a:pt x="5022243" y="13954"/>
                </a:cubicBezTo>
                <a:cubicBezTo>
                  <a:pt x="5024150" y="7996"/>
                  <a:pt x="5024443" y="3539"/>
                  <a:pt x="5023595" y="138"/>
                </a:cubicBezTo>
                <a:close/>
                <a:moveTo>
                  <a:pt x="4245207" y="0"/>
                </a:moveTo>
                <a:lnTo>
                  <a:pt x="4266079" y="0"/>
                </a:lnTo>
                <a:lnTo>
                  <a:pt x="4266472" y="2232"/>
                </a:lnTo>
                <a:lnTo>
                  <a:pt x="4266503" y="0"/>
                </a:lnTo>
                <a:lnTo>
                  <a:pt x="4846953" y="0"/>
                </a:lnTo>
                <a:lnTo>
                  <a:pt x="4778393" y="28998"/>
                </a:lnTo>
                <a:cubicBezTo>
                  <a:pt x="4741438" y="45995"/>
                  <a:pt x="4706694" y="69244"/>
                  <a:pt x="4664670" y="74714"/>
                </a:cubicBezTo>
                <a:cubicBezTo>
                  <a:pt x="4657842" y="77139"/>
                  <a:pt x="4651197" y="80419"/>
                  <a:pt x="4645150" y="84483"/>
                </a:cubicBezTo>
                <a:cubicBezTo>
                  <a:pt x="4654720" y="98940"/>
                  <a:pt x="4640055" y="96791"/>
                  <a:pt x="4633999" y="100503"/>
                </a:cubicBezTo>
                <a:lnTo>
                  <a:pt x="4632411" y="101059"/>
                </a:lnTo>
                <a:lnTo>
                  <a:pt x="4634190" y="99721"/>
                </a:lnTo>
                <a:cubicBezTo>
                  <a:pt x="4634190" y="87999"/>
                  <a:pt x="4627356" y="92102"/>
                  <a:pt x="4621686" y="95423"/>
                </a:cubicBezTo>
                <a:lnTo>
                  <a:pt x="4621674" y="95428"/>
                </a:lnTo>
                <a:lnTo>
                  <a:pt x="4621678" y="95423"/>
                </a:lnTo>
                <a:cubicBezTo>
                  <a:pt x="4617782" y="89757"/>
                  <a:pt x="4614669" y="92297"/>
                  <a:pt x="4610152" y="95423"/>
                </a:cubicBezTo>
                <a:lnTo>
                  <a:pt x="4610160" y="95429"/>
                </a:lnTo>
                <a:lnTo>
                  <a:pt x="4606058" y="109490"/>
                </a:lnTo>
                <a:lnTo>
                  <a:pt x="4608291" y="109431"/>
                </a:lnTo>
                <a:lnTo>
                  <a:pt x="4605876" y="110271"/>
                </a:lnTo>
                <a:cubicBezTo>
                  <a:pt x="4587308" y="129027"/>
                  <a:pt x="4561515" y="134302"/>
                  <a:pt x="4538856" y="144266"/>
                </a:cubicBezTo>
                <a:cubicBezTo>
                  <a:pt x="4523509" y="150616"/>
                  <a:pt x="4509004" y="159017"/>
                  <a:pt x="4494071" y="166514"/>
                </a:cubicBezTo>
                <a:lnTo>
                  <a:pt x="4446895" y="183312"/>
                </a:lnTo>
                <a:lnTo>
                  <a:pt x="4444855" y="179217"/>
                </a:lnTo>
                <a:cubicBezTo>
                  <a:pt x="4441728" y="176053"/>
                  <a:pt x="4436641" y="175974"/>
                  <a:pt x="4433511" y="179042"/>
                </a:cubicBezTo>
                <a:cubicBezTo>
                  <a:pt x="4431556" y="180409"/>
                  <a:pt x="4429794" y="184707"/>
                  <a:pt x="4429794" y="186466"/>
                </a:cubicBezTo>
                <a:cubicBezTo>
                  <a:pt x="4430870" y="188811"/>
                  <a:pt x="4432728" y="189592"/>
                  <a:pt x="4434833" y="189788"/>
                </a:cubicBezTo>
                <a:lnTo>
                  <a:pt x="4440890" y="189606"/>
                </a:lnTo>
                <a:lnTo>
                  <a:pt x="4431389" y="197406"/>
                </a:lnTo>
                <a:lnTo>
                  <a:pt x="4418621" y="198929"/>
                </a:lnTo>
                <a:lnTo>
                  <a:pt x="4405562" y="194110"/>
                </a:lnTo>
                <a:cubicBezTo>
                  <a:pt x="4404196" y="195050"/>
                  <a:pt x="4403162" y="196973"/>
                  <a:pt x="4402260" y="200016"/>
                </a:cubicBezTo>
                <a:lnTo>
                  <a:pt x="4400052" y="211168"/>
                </a:lnTo>
                <a:lnTo>
                  <a:pt x="4398794" y="212450"/>
                </a:lnTo>
                <a:lnTo>
                  <a:pt x="4389778" y="217725"/>
                </a:lnTo>
                <a:lnTo>
                  <a:pt x="4388535" y="218258"/>
                </a:lnTo>
                <a:lnTo>
                  <a:pt x="4384897" y="217594"/>
                </a:lnTo>
                <a:cubicBezTo>
                  <a:pt x="4380252" y="215597"/>
                  <a:pt x="4375087" y="212392"/>
                  <a:pt x="4372636" y="215817"/>
                </a:cubicBezTo>
                <a:lnTo>
                  <a:pt x="4371574" y="225370"/>
                </a:lnTo>
                <a:lnTo>
                  <a:pt x="4370238" y="225930"/>
                </a:lnTo>
                <a:lnTo>
                  <a:pt x="4362612" y="225930"/>
                </a:lnTo>
                <a:lnTo>
                  <a:pt x="4364293" y="222022"/>
                </a:lnTo>
                <a:lnTo>
                  <a:pt x="4364372" y="222022"/>
                </a:lnTo>
                <a:cubicBezTo>
                  <a:pt x="4370611" y="212840"/>
                  <a:pt x="4363979" y="211277"/>
                  <a:pt x="4357911" y="213035"/>
                </a:cubicBezTo>
                <a:lnTo>
                  <a:pt x="4343807" y="221667"/>
                </a:lnTo>
                <a:lnTo>
                  <a:pt x="4343230" y="221827"/>
                </a:lnTo>
                <a:lnTo>
                  <a:pt x="4333660" y="231009"/>
                </a:lnTo>
                <a:lnTo>
                  <a:pt x="4333855" y="231205"/>
                </a:lnTo>
                <a:lnTo>
                  <a:pt x="4332883" y="231205"/>
                </a:lnTo>
                <a:cubicBezTo>
                  <a:pt x="4325661" y="234526"/>
                  <a:pt x="4315710" y="230619"/>
                  <a:pt x="4310441" y="239215"/>
                </a:cubicBezTo>
                <a:cubicBezTo>
                  <a:pt x="4307698" y="244119"/>
                  <a:pt x="4301839" y="246424"/>
                  <a:pt x="4296579" y="244686"/>
                </a:cubicBezTo>
                <a:cubicBezTo>
                  <a:pt x="4288315" y="242146"/>
                  <a:pt x="4292658" y="234331"/>
                  <a:pt x="4291474" y="229056"/>
                </a:cubicBezTo>
                <a:cubicBezTo>
                  <a:pt x="4290290" y="223781"/>
                  <a:pt x="4290290" y="218311"/>
                  <a:pt x="4290290" y="213036"/>
                </a:cubicBezTo>
                <a:lnTo>
                  <a:pt x="4290090" y="212840"/>
                </a:lnTo>
                <a:lnTo>
                  <a:pt x="4291078" y="212840"/>
                </a:lnTo>
                <a:lnTo>
                  <a:pt x="4276968" y="101480"/>
                </a:lnTo>
                <a:lnTo>
                  <a:pt x="4277405" y="101480"/>
                </a:lnTo>
                <a:cubicBezTo>
                  <a:pt x="4280337" y="89758"/>
                  <a:pt x="4287736" y="79403"/>
                  <a:pt x="4279354" y="69439"/>
                </a:cubicBezTo>
                <a:cubicBezTo>
                  <a:pt x="4277405" y="68462"/>
                  <a:pt x="4275062" y="68462"/>
                  <a:pt x="4273106" y="69439"/>
                </a:cubicBezTo>
                <a:lnTo>
                  <a:pt x="4274426" y="100308"/>
                </a:lnTo>
                <a:lnTo>
                  <a:pt x="4273892" y="100308"/>
                </a:lnTo>
                <a:cubicBezTo>
                  <a:pt x="4277017" y="137819"/>
                  <a:pt x="4271740" y="175916"/>
                  <a:pt x="4282481" y="212840"/>
                </a:cubicBezTo>
                <a:lnTo>
                  <a:pt x="4283096" y="212840"/>
                </a:lnTo>
                <a:lnTo>
                  <a:pt x="4282287" y="213036"/>
                </a:lnTo>
                <a:cubicBezTo>
                  <a:pt x="4281509" y="212919"/>
                  <a:pt x="4280925" y="212919"/>
                  <a:pt x="4280145" y="213036"/>
                </a:cubicBezTo>
                <a:cubicBezTo>
                  <a:pt x="4279758" y="213641"/>
                  <a:pt x="4279758" y="214384"/>
                  <a:pt x="4280145" y="214989"/>
                </a:cubicBezTo>
                <a:cubicBezTo>
                  <a:pt x="4280533" y="215400"/>
                  <a:pt x="4280727" y="215830"/>
                  <a:pt x="4280925" y="216259"/>
                </a:cubicBezTo>
                <a:cubicBezTo>
                  <a:pt x="4291078" y="231733"/>
                  <a:pt x="4286581" y="252422"/>
                  <a:pt x="4271154" y="262464"/>
                </a:cubicBezTo>
                <a:cubicBezTo>
                  <a:pt x="4257672" y="212059"/>
                  <a:pt x="4263148" y="163217"/>
                  <a:pt x="4257672" y="114374"/>
                </a:cubicBezTo>
                <a:close/>
                <a:moveTo>
                  <a:pt x="1235080" y="0"/>
                </a:moveTo>
                <a:lnTo>
                  <a:pt x="1236082" y="0"/>
                </a:lnTo>
                <a:lnTo>
                  <a:pt x="1219004" y="7100"/>
                </a:lnTo>
                <a:cubicBezTo>
                  <a:pt x="1215691" y="8757"/>
                  <a:pt x="1212182" y="10707"/>
                  <a:pt x="1208552" y="11389"/>
                </a:cubicBezTo>
                <a:lnTo>
                  <a:pt x="1206805" y="10871"/>
                </a:lnTo>
                <a:close/>
                <a:moveTo>
                  <a:pt x="1149775" y="0"/>
                </a:moveTo>
                <a:lnTo>
                  <a:pt x="1195989" y="0"/>
                </a:lnTo>
                <a:lnTo>
                  <a:pt x="1194836" y="2421"/>
                </a:lnTo>
                <a:cubicBezTo>
                  <a:pt x="1195148" y="4507"/>
                  <a:pt x="1196024" y="6457"/>
                  <a:pt x="1197370" y="8075"/>
                </a:cubicBezTo>
                <a:lnTo>
                  <a:pt x="1206805" y="10871"/>
                </a:lnTo>
                <a:lnTo>
                  <a:pt x="1173007" y="23865"/>
                </a:lnTo>
                <a:cubicBezTo>
                  <a:pt x="1158000" y="29908"/>
                  <a:pt x="1144162" y="38485"/>
                  <a:pt x="1128375" y="43358"/>
                </a:cubicBezTo>
                <a:cubicBezTo>
                  <a:pt x="1125451" y="44138"/>
                  <a:pt x="1123309" y="46867"/>
                  <a:pt x="1119994" y="46867"/>
                </a:cubicBezTo>
                <a:lnTo>
                  <a:pt x="1123503" y="45113"/>
                </a:lnTo>
                <a:cubicBezTo>
                  <a:pt x="1131494" y="40045"/>
                  <a:pt x="1145527" y="41409"/>
                  <a:pt x="1142992" y="25619"/>
                </a:cubicBezTo>
                <a:cubicBezTo>
                  <a:pt x="1142428" y="23572"/>
                  <a:pt x="1141199" y="21798"/>
                  <a:pt x="1139484" y="20551"/>
                </a:cubicBezTo>
                <a:cubicBezTo>
                  <a:pt x="1131162" y="20044"/>
                  <a:pt x="1122958" y="18348"/>
                  <a:pt x="1115122" y="15482"/>
                </a:cubicBezTo>
                <a:lnTo>
                  <a:pt x="1102390" y="20248"/>
                </a:lnTo>
                <a:close/>
                <a:moveTo>
                  <a:pt x="1027568" y="0"/>
                </a:moveTo>
                <a:lnTo>
                  <a:pt x="1081225" y="0"/>
                </a:lnTo>
                <a:lnTo>
                  <a:pt x="975180" y="49207"/>
                </a:lnTo>
                <a:cubicBezTo>
                  <a:pt x="939104" y="69714"/>
                  <a:pt x="901664" y="87688"/>
                  <a:pt x="863111" y="103010"/>
                </a:cubicBezTo>
                <a:cubicBezTo>
                  <a:pt x="890983" y="91313"/>
                  <a:pt x="916710" y="74744"/>
                  <a:pt x="943801" y="61488"/>
                </a:cubicBezTo>
                <a:cubicBezTo>
                  <a:pt x="975024" y="47550"/>
                  <a:pt x="1005292" y="31604"/>
                  <a:pt x="1034430" y="13728"/>
                </a:cubicBezTo>
                <a:close/>
                <a:moveTo>
                  <a:pt x="0" y="0"/>
                </a:moveTo>
                <a:lnTo>
                  <a:pt x="1013303" y="0"/>
                </a:lnTo>
                <a:lnTo>
                  <a:pt x="844207" y="85660"/>
                </a:lnTo>
                <a:cubicBezTo>
                  <a:pt x="834462" y="90924"/>
                  <a:pt x="823157" y="97746"/>
                  <a:pt x="814971" y="94627"/>
                </a:cubicBezTo>
                <a:cubicBezTo>
                  <a:pt x="797429" y="87999"/>
                  <a:pt x="787879" y="97357"/>
                  <a:pt x="775990" y="104764"/>
                </a:cubicBezTo>
                <a:cubicBezTo>
                  <a:pt x="768291" y="110885"/>
                  <a:pt x="759286" y="115154"/>
                  <a:pt x="749677" y="117240"/>
                </a:cubicBezTo>
                <a:cubicBezTo>
                  <a:pt x="721805" y="119189"/>
                  <a:pt x="702707" y="139658"/>
                  <a:pt x="678149" y="148235"/>
                </a:cubicBezTo>
                <a:cubicBezTo>
                  <a:pt x="673082" y="147260"/>
                  <a:pt x="670743" y="138878"/>
                  <a:pt x="663727" y="142777"/>
                </a:cubicBezTo>
                <a:cubicBezTo>
                  <a:pt x="645152" y="160439"/>
                  <a:pt x="637687" y="186814"/>
                  <a:pt x="644236" y="211590"/>
                </a:cubicBezTo>
                <a:cubicBezTo>
                  <a:pt x="646575" y="220947"/>
                  <a:pt x="647744" y="223481"/>
                  <a:pt x="655735" y="220947"/>
                </a:cubicBezTo>
                <a:cubicBezTo>
                  <a:pt x="671328" y="215684"/>
                  <a:pt x="674836" y="217634"/>
                  <a:pt x="666065" y="233619"/>
                </a:cubicBezTo>
                <a:cubicBezTo>
                  <a:pt x="657294" y="249603"/>
                  <a:pt x="663141" y="257011"/>
                  <a:pt x="680098" y="261884"/>
                </a:cubicBezTo>
                <a:cubicBezTo>
                  <a:pt x="690505" y="262723"/>
                  <a:pt x="698750" y="270969"/>
                  <a:pt x="699588" y="281378"/>
                </a:cubicBezTo>
                <a:cubicBezTo>
                  <a:pt x="699627" y="281846"/>
                  <a:pt x="699665" y="282314"/>
                  <a:pt x="699724" y="282801"/>
                </a:cubicBezTo>
                <a:cubicBezTo>
                  <a:pt x="701478" y="297655"/>
                  <a:pt x="714946" y="308280"/>
                  <a:pt x="729797" y="306525"/>
                </a:cubicBezTo>
                <a:cubicBezTo>
                  <a:pt x="736093" y="306038"/>
                  <a:pt x="742114" y="309138"/>
                  <a:pt x="745389" y="314518"/>
                </a:cubicBezTo>
                <a:cubicBezTo>
                  <a:pt x="764880" y="341614"/>
                  <a:pt x="794895" y="344928"/>
                  <a:pt x="823352" y="348827"/>
                </a:cubicBezTo>
                <a:cubicBezTo>
                  <a:pt x="848455" y="354110"/>
                  <a:pt x="874611" y="349958"/>
                  <a:pt x="896830" y="337131"/>
                </a:cubicBezTo>
                <a:cubicBezTo>
                  <a:pt x="906419" y="331438"/>
                  <a:pt x="915736" y="325259"/>
                  <a:pt x="924701" y="318612"/>
                </a:cubicBezTo>
                <a:cubicBezTo>
                  <a:pt x="944192" y="303796"/>
                  <a:pt x="966214" y="296779"/>
                  <a:pt x="983172" y="277285"/>
                </a:cubicBezTo>
                <a:cubicBezTo>
                  <a:pt x="993327" y="263912"/>
                  <a:pt x="1010087" y="257284"/>
                  <a:pt x="1026635" y="260130"/>
                </a:cubicBezTo>
                <a:cubicBezTo>
                  <a:pt x="1031761" y="262547"/>
                  <a:pt x="1037354" y="263795"/>
                  <a:pt x="1043006" y="263834"/>
                </a:cubicBezTo>
                <a:cubicBezTo>
                  <a:pt x="1046963" y="263600"/>
                  <a:pt x="1050589" y="261514"/>
                  <a:pt x="1052752" y="258180"/>
                </a:cubicBezTo>
                <a:cubicBezTo>
                  <a:pt x="1055285" y="254087"/>
                  <a:pt x="1058600" y="249409"/>
                  <a:pt x="1061134" y="246290"/>
                </a:cubicBezTo>
                <a:cubicBezTo>
                  <a:pt x="1063666" y="243170"/>
                  <a:pt x="1059769" y="233813"/>
                  <a:pt x="1069514" y="237323"/>
                </a:cubicBezTo>
                <a:cubicBezTo>
                  <a:pt x="1073997" y="231279"/>
                  <a:pt x="1082768" y="231864"/>
                  <a:pt x="1087250" y="229330"/>
                </a:cubicBezTo>
                <a:cubicBezTo>
                  <a:pt x="1091733" y="226796"/>
                  <a:pt x="1092318" y="220753"/>
                  <a:pt x="1097386" y="218608"/>
                </a:cubicBezTo>
                <a:cubicBezTo>
                  <a:pt x="1101089" y="204572"/>
                  <a:pt x="1126230" y="213540"/>
                  <a:pt x="1124672" y="194046"/>
                </a:cubicBezTo>
                <a:cubicBezTo>
                  <a:pt x="1135392" y="201259"/>
                  <a:pt x="1140265" y="187223"/>
                  <a:pt x="1147476" y="184689"/>
                </a:cubicBezTo>
                <a:cubicBezTo>
                  <a:pt x="1190742" y="169289"/>
                  <a:pt x="1231867" y="147651"/>
                  <a:pt x="1273773" y="128157"/>
                </a:cubicBezTo>
                <a:cubicBezTo>
                  <a:pt x="1278060" y="109833"/>
                  <a:pt x="1295407" y="108078"/>
                  <a:pt x="1308270" y="100475"/>
                </a:cubicBezTo>
                <a:cubicBezTo>
                  <a:pt x="1312909" y="97083"/>
                  <a:pt x="1317879" y="94140"/>
                  <a:pt x="1323083" y="91703"/>
                </a:cubicBezTo>
                <a:cubicBezTo>
                  <a:pt x="1325422" y="90728"/>
                  <a:pt x="1321913" y="94432"/>
                  <a:pt x="1323083" y="95602"/>
                </a:cubicBezTo>
                <a:cubicBezTo>
                  <a:pt x="1323590" y="99579"/>
                  <a:pt x="1325890" y="103088"/>
                  <a:pt x="1329319" y="105154"/>
                </a:cubicBezTo>
                <a:cubicBezTo>
                  <a:pt x="1383893" y="89559"/>
                  <a:pt x="1435152" y="64022"/>
                  <a:pt x="1489140" y="46672"/>
                </a:cubicBezTo>
                <a:cubicBezTo>
                  <a:pt x="1529583" y="33612"/>
                  <a:pt x="1569685" y="19771"/>
                  <a:pt x="1609884" y="6247"/>
                </a:cubicBezTo>
                <a:lnTo>
                  <a:pt x="1629557" y="0"/>
                </a:lnTo>
                <a:lnTo>
                  <a:pt x="4011101" y="0"/>
                </a:lnTo>
                <a:lnTo>
                  <a:pt x="4012167" y="7702"/>
                </a:lnTo>
                <a:cubicBezTo>
                  <a:pt x="4019780" y="51055"/>
                  <a:pt x="4023719" y="94976"/>
                  <a:pt x="4023912" y="138991"/>
                </a:cubicBezTo>
                <a:cubicBezTo>
                  <a:pt x="4025850" y="167319"/>
                  <a:pt x="4031132" y="196625"/>
                  <a:pt x="4031132" y="225930"/>
                </a:cubicBezTo>
                <a:cubicBezTo>
                  <a:pt x="4031132" y="231205"/>
                  <a:pt x="4030157" y="242537"/>
                  <a:pt x="4039728" y="248007"/>
                </a:cubicBezTo>
                <a:cubicBezTo>
                  <a:pt x="4048612" y="254435"/>
                  <a:pt x="4053556" y="265004"/>
                  <a:pt x="4052813" y="275945"/>
                </a:cubicBezTo>
                <a:lnTo>
                  <a:pt x="4053831" y="280168"/>
                </a:lnTo>
                <a:lnTo>
                  <a:pt x="4052988" y="278485"/>
                </a:lnTo>
                <a:lnTo>
                  <a:pt x="4048668" y="286936"/>
                </a:lnTo>
                <a:lnTo>
                  <a:pt x="4048512" y="286885"/>
                </a:lnTo>
                <a:lnTo>
                  <a:pt x="4048549" y="287169"/>
                </a:lnTo>
                <a:lnTo>
                  <a:pt x="4048494" y="287276"/>
                </a:lnTo>
                <a:lnTo>
                  <a:pt x="4048570" y="287329"/>
                </a:lnTo>
                <a:lnTo>
                  <a:pt x="4053005" y="321466"/>
                </a:lnTo>
                <a:cubicBezTo>
                  <a:pt x="4057501" y="328890"/>
                  <a:pt x="4057891" y="308180"/>
                  <a:pt x="4066489" y="316386"/>
                </a:cubicBezTo>
                <a:lnTo>
                  <a:pt x="4065787" y="313195"/>
                </a:lnTo>
                <a:lnTo>
                  <a:pt x="4066296" y="314237"/>
                </a:lnTo>
                <a:cubicBezTo>
                  <a:pt x="4067664" y="317168"/>
                  <a:pt x="4065905" y="321466"/>
                  <a:pt x="4067664" y="323029"/>
                </a:cubicBezTo>
                <a:cubicBezTo>
                  <a:pt x="4086231" y="340221"/>
                  <a:pt x="4081148" y="352334"/>
                  <a:pt x="4060239" y="362103"/>
                </a:cubicBezTo>
                <a:cubicBezTo>
                  <a:pt x="4056720" y="363666"/>
                  <a:pt x="4053985" y="366596"/>
                  <a:pt x="4050468" y="368355"/>
                </a:cubicBezTo>
                <a:cubicBezTo>
                  <a:pt x="3994782" y="395902"/>
                  <a:pt x="3938712" y="422863"/>
                  <a:pt x="3883004" y="450801"/>
                </a:cubicBezTo>
                <a:cubicBezTo>
                  <a:pt x="3844890" y="470337"/>
                  <a:pt x="3808172" y="489874"/>
                  <a:pt x="3769116" y="509411"/>
                </a:cubicBezTo>
                <a:cubicBezTo>
                  <a:pt x="3738652" y="524455"/>
                  <a:pt x="3707408" y="537740"/>
                  <a:pt x="3676554" y="552002"/>
                </a:cubicBezTo>
                <a:cubicBezTo>
                  <a:pt x="3651755" y="563529"/>
                  <a:pt x="3630466" y="582480"/>
                  <a:pt x="3603130" y="589122"/>
                </a:cubicBezTo>
                <a:cubicBezTo>
                  <a:pt x="3598440" y="587559"/>
                  <a:pt x="3592380" y="590099"/>
                  <a:pt x="3588277" y="585410"/>
                </a:cubicBezTo>
                <a:lnTo>
                  <a:pt x="3578889" y="585410"/>
                </a:lnTo>
                <a:lnTo>
                  <a:pt x="3576560" y="590909"/>
                </a:lnTo>
                <a:lnTo>
                  <a:pt x="3571464" y="597230"/>
                </a:lnTo>
                <a:lnTo>
                  <a:pt x="3567117" y="599170"/>
                </a:lnTo>
                <a:lnTo>
                  <a:pt x="3559341" y="600063"/>
                </a:lnTo>
                <a:cubicBezTo>
                  <a:pt x="3555045" y="605533"/>
                  <a:pt x="3551332" y="611785"/>
                  <a:pt x="3543905" y="602212"/>
                </a:cubicBezTo>
                <a:cubicBezTo>
                  <a:pt x="3542143" y="600258"/>
                  <a:pt x="3532957" y="598500"/>
                  <a:pt x="3537646" y="595960"/>
                </a:cubicBezTo>
                <a:cubicBezTo>
                  <a:pt x="3543513" y="592834"/>
                  <a:pt x="3544194" y="588390"/>
                  <a:pt x="3544221" y="583896"/>
                </a:cubicBezTo>
                <a:lnTo>
                  <a:pt x="3546379" y="573688"/>
                </a:lnTo>
                <a:lnTo>
                  <a:pt x="3547589" y="573688"/>
                </a:lnTo>
                <a:lnTo>
                  <a:pt x="3552280" y="569390"/>
                </a:lnTo>
                <a:lnTo>
                  <a:pt x="3546612" y="563920"/>
                </a:lnTo>
                <a:lnTo>
                  <a:pt x="3537922" y="569559"/>
                </a:lnTo>
                <a:lnTo>
                  <a:pt x="3530806" y="571539"/>
                </a:lnTo>
                <a:cubicBezTo>
                  <a:pt x="3516713" y="575661"/>
                  <a:pt x="3503482" y="582284"/>
                  <a:pt x="3491719" y="591076"/>
                </a:cubicBezTo>
                <a:cubicBezTo>
                  <a:pt x="3468081" y="604166"/>
                  <a:pt x="3464368" y="602212"/>
                  <a:pt x="3459483" y="576619"/>
                </a:cubicBezTo>
                <a:cubicBezTo>
                  <a:pt x="3459483" y="574469"/>
                  <a:pt x="3459483" y="572516"/>
                  <a:pt x="3459483" y="570367"/>
                </a:cubicBezTo>
                <a:cubicBezTo>
                  <a:pt x="3446584" y="580721"/>
                  <a:pt x="3437006" y="553174"/>
                  <a:pt x="3420395" y="567241"/>
                </a:cubicBezTo>
                <a:cubicBezTo>
                  <a:pt x="3409392" y="578318"/>
                  <a:pt x="3391687" y="578924"/>
                  <a:pt x="3379953" y="568608"/>
                </a:cubicBezTo>
                <a:lnTo>
                  <a:pt x="3374956" y="566602"/>
                </a:lnTo>
                <a:lnTo>
                  <a:pt x="3372129" y="563937"/>
                </a:lnTo>
                <a:lnTo>
                  <a:pt x="3369587" y="558840"/>
                </a:lnTo>
                <a:cubicBezTo>
                  <a:pt x="3363726" y="557863"/>
                  <a:pt x="3361569" y="553956"/>
                  <a:pt x="3358442" y="549072"/>
                </a:cubicBezTo>
                <a:cubicBezTo>
                  <a:pt x="3350832" y="537545"/>
                  <a:pt x="3325044" y="533051"/>
                  <a:pt x="3319378" y="541452"/>
                </a:cubicBezTo>
                <a:cubicBezTo>
                  <a:pt x="3293586" y="581112"/>
                  <a:pt x="3256461" y="611785"/>
                  <a:pt x="3231841" y="652617"/>
                </a:cubicBezTo>
                <a:cubicBezTo>
                  <a:pt x="3217771" y="675866"/>
                  <a:pt x="3200579" y="697357"/>
                  <a:pt x="3205662" y="727053"/>
                </a:cubicBezTo>
                <a:cubicBezTo>
                  <a:pt x="3217771" y="733500"/>
                  <a:pt x="3241220" y="724904"/>
                  <a:pt x="3234772" y="753037"/>
                </a:cubicBezTo>
                <a:cubicBezTo>
                  <a:pt x="3233795" y="757922"/>
                  <a:pt x="3244150" y="770621"/>
                  <a:pt x="3246886" y="770621"/>
                </a:cubicBezTo>
                <a:cubicBezTo>
                  <a:pt x="3272290" y="764369"/>
                  <a:pt x="3273463" y="789571"/>
                  <a:pt x="3285968" y="799535"/>
                </a:cubicBezTo>
                <a:cubicBezTo>
                  <a:pt x="3295540" y="806764"/>
                  <a:pt x="3308434" y="804029"/>
                  <a:pt x="3315080" y="809499"/>
                </a:cubicBezTo>
                <a:cubicBezTo>
                  <a:pt x="3343554" y="830599"/>
                  <a:pt x="3376179" y="845388"/>
                  <a:pt x="3410818" y="852871"/>
                </a:cubicBezTo>
                <a:cubicBezTo>
                  <a:pt x="3429208" y="857541"/>
                  <a:pt x="3448735" y="853028"/>
                  <a:pt x="3463196" y="840758"/>
                </a:cubicBezTo>
                <a:cubicBezTo>
                  <a:pt x="3467376" y="837730"/>
                  <a:pt x="3471754" y="834995"/>
                  <a:pt x="3476284" y="832553"/>
                </a:cubicBezTo>
                <a:cubicBezTo>
                  <a:pt x="3492502" y="850527"/>
                  <a:pt x="3497389" y="829036"/>
                  <a:pt x="3503246" y="823370"/>
                </a:cubicBezTo>
                <a:cubicBezTo>
                  <a:pt x="3518101" y="808913"/>
                  <a:pt x="3529243" y="792111"/>
                  <a:pt x="3555045" y="797972"/>
                </a:cubicBezTo>
                <a:cubicBezTo>
                  <a:pt x="3566162" y="798305"/>
                  <a:pt x="3576151" y="791193"/>
                  <a:pt x="3579475" y="780584"/>
                </a:cubicBezTo>
                <a:cubicBezTo>
                  <a:pt x="3583972" y="761633"/>
                  <a:pt x="3597465" y="758703"/>
                  <a:pt x="3612503" y="757531"/>
                </a:cubicBezTo>
                <a:cubicBezTo>
                  <a:pt x="3614747" y="757609"/>
                  <a:pt x="3616955" y="756769"/>
                  <a:pt x="3618556" y="755187"/>
                </a:cubicBezTo>
                <a:cubicBezTo>
                  <a:pt x="3636131" y="740534"/>
                  <a:pt x="3655659" y="725881"/>
                  <a:pt x="3675187" y="712791"/>
                </a:cubicBezTo>
                <a:cubicBezTo>
                  <a:pt x="3683195" y="707516"/>
                  <a:pt x="3699208" y="707321"/>
                  <a:pt x="3696474" y="695013"/>
                </a:cubicBezTo>
                <a:cubicBezTo>
                  <a:pt x="3691982" y="675866"/>
                  <a:pt x="3709361" y="670201"/>
                  <a:pt x="3716000" y="668052"/>
                </a:cubicBezTo>
                <a:cubicBezTo>
                  <a:pt x="3732091" y="661604"/>
                  <a:pt x="3747265" y="653067"/>
                  <a:pt x="3761110" y="642653"/>
                </a:cubicBezTo>
                <a:lnTo>
                  <a:pt x="3761858" y="639800"/>
                </a:lnTo>
                <a:lnTo>
                  <a:pt x="3761858" y="643435"/>
                </a:lnTo>
                <a:cubicBezTo>
                  <a:pt x="3765472" y="643826"/>
                  <a:pt x="3769133" y="644217"/>
                  <a:pt x="3771891" y="643166"/>
                </a:cubicBezTo>
                <a:lnTo>
                  <a:pt x="3776328" y="634595"/>
                </a:lnTo>
                <a:lnTo>
                  <a:pt x="3782132" y="637910"/>
                </a:lnTo>
                <a:cubicBezTo>
                  <a:pt x="3787386" y="637636"/>
                  <a:pt x="3789839" y="627855"/>
                  <a:pt x="3795259" y="629173"/>
                </a:cubicBezTo>
                <a:cubicBezTo>
                  <a:pt x="3805471" y="630814"/>
                  <a:pt x="3815902" y="627883"/>
                  <a:pt x="3823771" y="621162"/>
                </a:cubicBezTo>
                <a:lnTo>
                  <a:pt x="3829554" y="620699"/>
                </a:lnTo>
                <a:cubicBezTo>
                  <a:pt x="3831433" y="620381"/>
                  <a:pt x="3832849" y="619404"/>
                  <a:pt x="3832556" y="616278"/>
                </a:cubicBezTo>
                <a:lnTo>
                  <a:pt x="3832529" y="616254"/>
                </a:lnTo>
                <a:lnTo>
                  <a:pt x="3855031" y="607292"/>
                </a:lnTo>
                <a:cubicBezTo>
                  <a:pt x="3855932" y="607311"/>
                  <a:pt x="3856829" y="607194"/>
                  <a:pt x="3857710" y="606979"/>
                </a:cubicBezTo>
                <a:cubicBezTo>
                  <a:pt x="3863143" y="605573"/>
                  <a:pt x="3866407" y="600024"/>
                  <a:pt x="3864998" y="594593"/>
                </a:cubicBezTo>
                <a:lnTo>
                  <a:pt x="3864275" y="593707"/>
                </a:lnTo>
                <a:lnTo>
                  <a:pt x="3864796" y="593811"/>
                </a:lnTo>
                <a:lnTo>
                  <a:pt x="3869107" y="591656"/>
                </a:lnTo>
                <a:lnTo>
                  <a:pt x="3870473" y="592053"/>
                </a:lnTo>
                <a:cubicBezTo>
                  <a:pt x="3875457" y="591955"/>
                  <a:pt x="3880833" y="592981"/>
                  <a:pt x="3885768" y="592468"/>
                </a:cubicBezTo>
                <a:lnTo>
                  <a:pt x="3898405" y="583665"/>
                </a:lnTo>
                <a:lnTo>
                  <a:pt x="3905355" y="584141"/>
                </a:lnTo>
                <a:cubicBezTo>
                  <a:pt x="3906600" y="584287"/>
                  <a:pt x="3907651" y="584116"/>
                  <a:pt x="3908170" y="583103"/>
                </a:cubicBezTo>
                <a:lnTo>
                  <a:pt x="3907805" y="577111"/>
                </a:lnTo>
                <a:lnTo>
                  <a:pt x="3907999" y="577009"/>
                </a:lnTo>
                <a:lnTo>
                  <a:pt x="3907999" y="563920"/>
                </a:lnTo>
                <a:lnTo>
                  <a:pt x="3907999" y="563456"/>
                </a:lnTo>
                <a:lnTo>
                  <a:pt x="3908184" y="563724"/>
                </a:lnTo>
                <a:lnTo>
                  <a:pt x="3908365" y="563605"/>
                </a:lnTo>
                <a:lnTo>
                  <a:pt x="3908191" y="563919"/>
                </a:lnTo>
                <a:cubicBezTo>
                  <a:pt x="3915815" y="564213"/>
                  <a:pt x="3925304" y="570330"/>
                  <a:pt x="3931388" y="565128"/>
                </a:cubicBezTo>
                <a:lnTo>
                  <a:pt x="3936136" y="555530"/>
                </a:lnTo>
                <a:lnTo>
                  <a:pt x="3936136" y="555714"/>
                </a:lnTo>
                <a:cubicBezTo>
                  <a:pt x="3939849" y="554151"/>
                  <a:pt x="3944198" y="555519"/>
                  <a:pt x="3948350" y="555983"/>
                </a:cubicBezTo>
                <a:lnTo>
                  <a:pt x="3959173" y="550933"/>
                </a:lnTo>
                <a:lnTo>
                  <a:pt x="3959394" y="551415"/>
                </a:lnTo>
                <a:cubicBezTo>
                  <a:pt x="3964280" y="551415"/>
                  <a:pt x="3968970" y="559035"/>
                  <a:pt x="3974247" y="551415"/>
                </a:cubicBezTo>
                <a:lnTo>
                  <a:pt x="3970261" y="548482"/>
                </a:lnTo>
                <a:lnTo>
                  <a:pt x="3974254" y="550830"/>
                </a:lnTo>
                <a:cubicBezTo>
                  <a:pt x="3984023" y="548681"/>
                  <a:pt x="3988316" y="539303"/>
                  <a:pt x="3996127" y="534614"/>
                </a:cubicBezTo>
                <a:lnTo>
                  <a:pt x="3999685" y="532841"/>
                </a:lnTo>
                <a:lnTo>
                  <a:pt x="3995920" y="535591"/>
                </a:lnTo>
                <a:lnTo>
                  <a:pt x="4001796" y="535591"/>
                </a:lnTo>
                <a:lnTo>
                  <a:pt x="4001796" y="535191"/>
                </a:lnTo>
                <a:lnTo>
                  <a:pt x="4001995" y="535590"/>
                </a:lnTo>
                <a:cubicBezTo>
                  <a:pt x="4014879" y="539693"/>
                  <a:pt x="4019771" y="527580"/>
                  <a:pt x="4028167" y="522696"/>
                </a:cubicBezTo>
                <a:lnTo>
                  <a:pt x="4025865" y="521912"/>
                </a:lnTo>
                <a:lnTo>
                  <a:pt x="4028173" y="522110"/>
                </a:lnTo>
                <a:lnTo>
                  <a:pt x="4038509" y="518232"/>
                </a:lnTo>
                <a:lnTo>
                  <a:pt x="4039104" y="518594"/>
                </a:lnTo>
                <a:lnTo>
                  <a:pt x="4053174" y="508434"/>
                </a:lnTo>
                <a:lnTo>
                  <a:pt x="4052305" y="507518"/>
                </a:lnTo>
                <a:lnTo>
                  <a:pt x="4053175" y="507848"/>
                </a:lnTo>
                <a:cubicBezTo>
                  <a:pt x="4058254" y="508337"/>
                  <a:pt x="4061432" y="506872"/>
                  <a:pt x="4063531" y="504283"/>
                </a:cubicBezTo>
                <a:lnTo>
                  <a:pt x="4067068" y="494954"/>
                </a:lnTo>
                <a:lnTo>
                  <a:pt x="4067635" y="494954"/>
                </a:lnTo>
                <a:lnTo>
                  <a:pt x="4069784" y="494954"/>
                </a:lnTo>
                <a:lnTo>
                  <a:pt x="4071345" y="494954"/>
                </a:lnTo>
                <a:cubicBezTo>
                  <a:pt x="4075450" y="502378"/>
                  <a:pt x="4078772" y="496908"/>
                  <a:pt x="4081702" y="494173"/>
                </a:cubicBezTo>
                <a:lnTo>
                  <a:pt x="4081730" y="493243"/>
                </a:lnTo>
                <a:lnTo>
                  <a:pt x="4082294" y="494172"/>
                </a:lnTo>
                <a:lnTo>
                  <a:pt x="4108257" y="480429"/>
                </a:lnTo>
                <a:lnTo>
                  <a:pt x="4119279" y="510193"/>
                </a:lnTo>
                <a:cubicBezTo>
                  <a:pt x="4122186" y="520743"/>
                  <a:pt x="4125313" y="531195"/>
                  <a:pt x="4131957" y="540280"/>
                </a:cubicBezTo>
                <a:lnTo>
                  <a:pt x="4133142" y="540214"/>
                </a:lnTo>
                <a:lnTo>
                  <a:pt x="4132704" y="541257"/>
                </a:lnTo>
                <a:cubicBezTo>
                  <a:pt x="4134657" y="546922"/>
                  <a:pt x="4137198" y="550830"/>
                  <a:pt x="4144429" y="550830"/>
                </a:cubicBezTo>
                <a:lnTo>
                  <a:pt x="4143267" y="540275"/>
                </a:lnTo>
                <a:lnTo>
                  <a:pt x="4143269" y="540281"/>
                </a:lnTo>
                <a:lnTo>
                  <a:pt x="4144430" y="550830"/>
                </a:lnTo>
                <a:lnTo>
                  <a:pt x="4151214" y="555046"/>
                </a:lnTo>
                <a:lnTo>
                  <a:pt x="4160684" y="577009"/>
                </a:lnTo>
                <a:lnTo>
                  <a:pt x="4161076" y="577595"/>
                </a:lnTo>
                <a:lnTo>
                  <a:pt x="4161049" y="577664"/>
                </a:lnTo>
                <a:lnTo>
                  <a:pt x="4154467" y="575447"/>
                </a:lnTo>
                <a:cubicBezTo>
                  <a:pt x="4152147" y="574079"/>
                  <a:pt x="4149899" y="573493"/>
                  <a:pt x="4147945" y="577791"/>
                </a:cubicBezTo>
                <a:cubicBezTo>
                  <a:pt x="4147750" y="580799"/>
                  <a:pt x="4149117" y="583671"/>
                  <a:pt x="4151658" y="585410"/>
                </a:cubicBezTo>
                <a:cubicBezTo>
                  <a:pt x="4155272" y="586778"/>
                  <a:pt x="4157227" y="585850"/>
                  <a:pt x="4158498" y="584018"/>
                </a:cubicBezTo>
                <a:lnTo>
                  <a:pt x="4161049" y="577664"/>
                </a:lnTo>
                <a:lnTo>
                  <a:pt x="4161145" y="577696"/>
                </a:lnTo>
                <a:lnTo>
                  <a:pt x="4186136" y="614863"/>
                </a:lnTo>
                <a:cubicBezTo>
                  <a:pt x="4191706" y="628978"/>
                  <a:pt x="4195663" y="643924"/>
                  <a:pt x="4201916" y="657697"/>
                </a:cubicBezTo>
                <a:cubicBezTo>
                  <a:pt x="4222699" y="704976"/>
                  <a:pt x="4238134" y="754991"/>
                  <a:pt x="4261774" y="801684"/>
                </a:cubicBezTo>
                <a:cubicBezTo>
                  <a:pt x="4281315" y="842380"/>
                  <a:pt x="4306140" y="880242"/>
                  <a:pt x="4335808" y="914217"/>
                </a:cubicBezTo>
                <a:cubicBezTo>
                  <a:pt x="4360857" y="945281"/>
                  <a:pt x="4383744" y="977908"/>
                  <a:pt x="4404447" y="1011902"/>
                </a:cubicBezTo>
                <a:lnTo>
                  <a:pt x="4516333" y="1197100"/>
                </a:lnTo>
                <a:lnTo>
                  <a:pt x="4510576" y="1198798"/>
                </a:lnTo>
                <a:cubicBezTo>
                  <a:pt x="4508400" y="1197894"/>
                  <a:pt x="4506204" y="1196429"/>
                  <a:pt x="4504054" y="1197308"/>
                </a:cubicBezTo>
                <a:lnTo>
                  <a:pt x="4502684" y="1195745"/>
                </a:lnTo>
                <a:lnTo>
                  <a:pt x="4502618" y="1195788"/>
                </a:lnTo>
                <a:lnTo>
                  <a:pt x="4430964" y="1091612"/>
                </a:lnTo>
                <a:cubicBezTo>
                  <a:pt x="4413789" y="1069145"/>
                  <a:pt x="4404820" y="1040425"/>
                  <a:pt x="4380180" y="1023819"/>
                </a:cubicBezTo>
                <a:cubicBezTo>
                  <a:pt x="4376254" y="1022256"/>
                  <a:pt x="4374901" y="1023428"/>
                  <a:pt x="4376254" y="1027531"/>
                </a:cubicBezTo>
                <a:cubicBezTo>
                  <a:pt x="4376837" y="1036088"/>
                  <a:pt x="4380374" y="1044215"/>
                  <a:pt x="4385894" y="1050780"/>
                </a:cubicBezTo>
                <a:cubicBezTo>
                  <a:pt x="4403844" y="1076569"/>
                  <a:pt x="4420810" y="1102553"/>
                  <a:pt x="4440350" y="1127951"/>
                </a:cubicBezTo>
                <a:cubicBezTo>
                  <a:pt x="4456575" y="1154775"/>
                  <a:pt x="4475728" y="1179724"/>
                  <a:pt x="4497402" y="1202387"/>
                </a:cubicBezTo>
                <a:lnTo>
                  <a:pt x="4498245" y="1201950"/>
                </a:lnTo>
                <a:lnTo>
                  <a:pt x="4497988" y="1202387"/>
                </a:lnTo>
                <a:cubicBezTo>
                  <a:pt x="4498184" y="1206607"/>
                  <a:pt x="4499700" y="1210534"/>
                  <a:pt x="4502194" y="1213690"/>
                </a:cubicBezTo>
                <a:lnTo>
                  <a:pt x="4511973" y="1220176"/>
                </a:lnTo>
                <a:lnTo>
                  <a:pt x="4512062" y="1220361"/>
                </a:lnTo>
                <a:cubicBezTo>
                  <a:pt x="4513722" y="1223976"/>
                  <a:pt x="4516172" y="1225197"/>
                  <a:pt x="4518934" y="1225515"/>
                </a:cubicBezTo>
                <a:lnTo>
                  <a:pt x="4527101" y="1225264"/>
                </a:lnTo>
                <a:lnTo>
                  <a:pt x="4527317" y="1225832"/>
                </a:lnTo>
                <a:lnTo>
                  <a:pt x="4527317" y="1229348"/>
                </a:lnTo>
                <a:lnTo>
                  <a:pt x="4527416" y="1229550"/>
                </a:lnTo>
                <a:lnTo>
                  <a:pt x="4525566" y="1247200"/>
                </a:lnTo>
                <a:lnTo>
                  <a:pt x="4540575" y="1257725"/>
                </a:lnTo>
                <a:lnTo>
                  <a:pt x="4537787" y="1266273"/>
                </a:lnTo>
                <a:cubicBezTo>
                  <a:pt x="4535414" y="1268764"/>
                  <a:pt x="4533168" y="1271352"/>
                  <a:pt x="4535709" y="1275455"/>
                </a:cubicBezTo>
                <a:cubicBezTo>
                  <a:pt x="4538450" y="1279753"/>
                  <a:pt x="4543719" y="1284637"/>
                  <a:pt x="4543719" y="1277995"/>
                </a:cubicBezTo>
                <a:cubicBezTo>
                  <a:pt x="4544305" y="1269887"/>
                  <a:pt x="4547385" y="1269252"/>
                  <a:pt x="4550860" y="1270058"/>
                </a:cubicBezTo>
                <a:lnTo>
                  <a:pt x="4559558" y="1270709"/>
                </a:lnTo>
                <a:lnTo>
                  <a:pt x="4560341" y="1271353"/>
                </a:lnTo>
                <a:cubicBezTo>
                  <a:pt x="4574415" y="1286435"/>
                  <a:pt x="4585355" y="1304253"/>
                  <a:pt x="4592191" y="1323712"/>
                </a:cubicBezTo>
                <a:lnTo>
                  <a:pt x="4594669" y="1326273"/>
                </a:lnTo>
                <a:lnTo>
                  <a:pt x="4601353" y="1336801"/>
                </a:lnTo>
                <a:lnTo>
                  <a:pt x="4603135" y="1335022"/>
                </a:lnTo>
                <a:lnTo>
                  <a:pt x="4603915" y="1335825"/>
                </a:lnTo>
                <a:cubicBezTo>
                  <a:pt x="4606649" y="1340924"/>
                  <a:pt x="4609778" y="1345808"/>
                  <a:pt x="4613291" y="1350477"/>
                </a:cubicBezTo>
                <a:lnTo>
                  <a:pt x="4613820" y="1351301"/>
                </a:lnTo>
                <a:lnTo>
                  <a:pt x="4611716" y="1356534"/>
                </a:lnTo>
                <a:cubicBezTo>
                  <a:pt x="4605169" y="1364544"/>
                  <a:pt x="4607659" y="1368110"/>
                  <a:pt x="4611960" y="1370772"/>
                </a:cubicBezTo>
                <a:lnTo>
                  <a:pt x="4622192" y="1378906"/>
                </a:lnTo>
                <a:lnTo>
                  <a:pt x="4619927" y="1382010"/>
                </a:lnTo>
                <a:lnTo>
                  <a:pt x="4624744" y="1397507"/>
                </a:lnTo>
                <a:lnTo>
                  <a:pt x="4624413" y="1397952"/>
                </a:lnTo>
                <a:cubicBezTo>
                  <a:pt x="4629107" y="1405962"/>
                  <a:pt x="4631846" y="1419443"/>
                  <a:pt x="4643956" y="1412995"/>
                </a:cubicBezTo>
                <a:cubicBezTo>
                  <a:pt x="4656072" y="1406548"/>
                  <a:pt x="4641013" y="1400296"/>
                  <a:pt x="4639458" y="1393458"/>
                </a:cubicBezTo>
                <a:lnTo>
                  <a:pt x="4639456" y="1393458"/>
                </a:lnTo>
                <a:lnTo>
                  <a:pt x="4630242" y="1379646"/>
                </a:lnTo>
                <a:lnTo>
                  <a:pt x="4630468" y="1379587"/>
                </a:lnTo>
                <a:lnTo>
                  <a:pt x="4634836" y="1375550"/>
                </a:lnTo>
                <a:lnTo>
                  <a:pt x="4672353" y="1415389"/>
                </a:lnTo>
                <a:cubicBezTo>
                  <a:pt x="4684054" y="1429456"/>
                  <a:pt x="4695841" y="1443474"/>
                  <a:pt x="4710205" y="1455000"/>
                </a:cubicBezTo>
                <a:lnTo>
                  <a:pt x="4710861" y="1455501"/>
                </a:lnTo>
                <a:lnTo>
                  <a:pt x="4718333" y="1467601"/>
                </a:lnTo>
                <a:lnTo>
                  <a:pt x="4731983" y="1471632"/>
                </a:lnTo>
                <a:lnTo>
                  <a:pt x="4733217" y="1472583"/>
                </a:lnTo>
                <a:lnTo>
                  <a:pt x="4737671" y="1478377"/>
                </a:lnTo>
                <a:lnTo>
                  <a:pt x="4736853" y="1488946"/>
                </a:lnTo>
                <a:cubicBezTo>
                  <a:pt x="4737563" y="1492218"/>
                  <a:pt x="4739763" y="1494856"/>
                  <a:pt x="4744948" y="1496223"/>
                </a:cubicBezTo>
                <a:lnTo>
                  <a:pt x="4742310" y="1478530"/>
                </a:lnTo>
                <a:lnTo>
                  <a:pt x="4767873" y="1503680"/>
                </a:lnTo>
                <a:lnTo>
                  <a:pt x="2170286" y="1503680"/>
                </a:lnTo>
                <a:lnTo>
                  <a:pt x="2176826" y="1495650"/>
                </a:lnTo>
                <a:cubicBezTo>
                  <a:pt x="2186765" y="1484149"/>
                  <a:pt x="2203722" y="1473232"/>
                  <a:pt x="2192803" y="1453738"/>
                </a:cubicBezTo>
                <a:cubicBezTo>
                  <a:pt x="2190914" y="1452763"/>
                  <a:pt x="2188653" y="1452763"/>
                  <a:pt x="2186765" y="1453738"/>
                </a:cubicBezTo>
                <a:cubicBezTo>
                  <a:pt x="2177542" y="1467754"/>
                  <a:pt x="2166952" y="1480815"/>
                  <a:pt x="2155184" y="1492726"/>
                </a:cubicBezTo>
                <a:cubicBezTo>
                  <a:pt x="2154212" y="1500328"/>
                  <a:pt x="2147949" y="1493505"/>
                  <a:pt x="2145230" y="1496430"/>
                </a:cubicBezTo>
                <a:lnTo>
                  <a:pt x="2139209" y="1503680"/>
                </a:lnTo>
                <a:lnTo>
                  <a:pt x="2053572" y="1503680"/>
                </a:lnTo>
                <a:lnTo>
                  <a:pt x="2053587" y="1503642"/>
                </a:lnTo>
                <a:cubicBezTo>
                  <a:pt x="2054365" y="1496624"/>
                  <a:pt x="2066837" y="1490776"/>
                  <a:pt x="2056119" y="1482394"/>
                </a:cubicBezTo>
                <a:cubicBezTo>
                  <a:pt x="2045394" y="1474011"/>
                  <a:pt x="2055532" y="1467384"/>
                  <a:pt x="2060210" y="1462900"/>
                </a:cubicBezTo>
                <a:cubicBezTo>
                  <a:pt x="2075059" y="1446506"/>
                  <a:pt x="2086054" y="1426992"/>
                  <a:pt x="2092371" y="1405783"/>
                </a:cubicBezTo>
                <a:cubicBezTo>
                  <a:pt x="2105231" y="1374593"/>
                  <a:pt x="2110166" y="1340089"/>
                  <a:pt x="2126738" y="1310263"/>
                </a:cubicBezTo>
                <a:cubicBezTo>
                  <a:pt x="2135467" y="1288606"/>
                  <a:pt x="2142741" y="1266402"/>
                  <a:pt x="2148537" y="1243789"/>
                </a:cubicBezTo>
                <a:cubicBezTo>
                  <a:pt x="2153816" y="1229949"/>
                  <a:pt x="2172921" y="1219032"/>
                  <a:pt x="2165097" y="1201877"/>
                </a:cubicBezTo>
                <a:cubicBezTo>
                  <a:pt x="2157333" y="1184723"/>
                  <a:pt x="2166664" y="1174976"/>
                  <a:pt x="2182474" y="1169518"/>
                </a:cubicBezTo>
                <a:cubicBezTo>
                  <a:pt x="2187544" y="1162110"/>
                  <a:pt x="2183647" y="1156067"/>
                  <a:pt x="2178767" y="1150024"/>
                </a:cubicBezTo>
                <a:cubicBezTo>
                  <a:pt x="2179738" y="1141837"/>
                  <a:pt x="2170786" y="1135988"/>
                  <a:pt x="2172921" y="1127411"/>
                </a:cubicBezTo>
                <a:cubicBezTo>
                  <a:pt x="2169801" y="1115130"/>
                  <a:pt x="2177211" y="1109086"/>
                  <a:pt x="2186571" y="1104408"/>
                </a:cubicBezTo>
                <a:cubicBezTo>
                  <a:pt x="2194364" y="1096611"/>
                  <a:pt x="2187349" y="1083550"/>
                  <a:pt x="2196512" y="1076142"/>
                </a:cubicBezTo>
                <a:cubicBezTo>
                  <a:pt x="2196025" y="1068422"/>
                  <a:pt x="2196025" y="1060664"/>
                  <a:pt x="2196512" y="1052945"/>
                </a:cubicBezTo>
                <a:cubicBezTo>
                  <a:pt x="2201478" y="1019396"/>
                  <a:pt x="2208512" y="986198"/>
                  <a:pt x="2217558" y="953526"/>
                </a:cubicBezTo>
                <a:cubicBezTo>
                  <a:pt x="2227520" y="919100"/>
                  <a:pt x="2235586" y="884148"/>
                  <a:pt x="2241726" y="848844"/>
                </a:cubicBezTo>
                <a:cubicBezTo>
                  <a:pt x="2247764" y="806932"/>
                  <a:pt x="2260239" y="765800"/>
                  <a:pt x="2265894" y="723888"/>
                </a:cubicBezTo>
                <a:cubicBezTo>
                  <a:pt x="2273300" y="668721"/>
                  <a:pt x="2276808" y="612968"/>
                  <a:pt x="2281875" y="557411"/>
                </a:cubicBezTo>
                <a:cubicBezTo>
                  <a:pt x="2282441" y="549945"/>
                  <a:pt x="2282441" y="542459"/>
                  <a:pt x="2281875" y="534993"/>
                </a:cubicBezTo>
                <a:cubicBezTo>
                  <a:pt x="2281525" y="542479"/>
                  <a:pt x="2281856" y="549983"/>
                  <a:pt x="2282851" y="557411"/>
                </a:cubicBezTo>
                <a:lnTo>
                  <a:pt x="2285969" y="579244"/>
                </a:lnTo>
                <a:cubicBezTo>
                  <a:pt x="2293375" y="566378"/>
                  <a:pt x="2283630" y="552732"/>
                  <a:pt x="2293375" y="542401"/>
                </a:cubicBezTo>
                <a:cubicBezTo>
                  <a:pt x="2296435" y="533199"/>
                  <a:pt x="2298287" y="523628"/>
                  <a:pt x="2298833" y="513939"/>
                </a:cubicBezTo>
                <a:cubicBezTo>
                  <a:pt x="2296007" y="492223"/>
                  <a:pt x="2296397" y="470235"/>
                  <a:pt x="2300003" y="448635"/>
                </a:cubicBezTo>
                <a:cubicBezTo>
                  <a:pt x="2303315" y="429336"/>
                  <a:pt x="2292206" y="408088"/>
                  <a:pt x="2310721" y="391323"/>
                </a:cubicBezTo>
                <a:lnTo>
                  <a:pt x="2324948" y="401460"/>
                </a:lnTo>
                <a:cubicBezTo>
                  <a:pt x="2315982" y="385280"/>
                  <a:pt x="2305262" y="371830"/>
                  <a:pt x="2298247" y="355844"/>
                </a:cubicBezTo>
                <a:cubicBezTo>
                  <a:pt x="2292400" y="344343"/>
                  <a:pt x="2290451" y="331087"/>
                  <a:pt x="2278756" y="323289"/>
                </a:cubicBezTo>
                <a:cubicBezTo>
                  <a:pt x="2277334" y="321847"/>
                  <a:pt x="2275482" y="320892"/>
                  <a:pt x="2273495" y="320561"/>
                </a:cubicBezTo>
                <a:cubicBezTo>
                  <a:pt x="2264569" y="319820"/>
                  <a:pt x="2256168" y="316038"/>
                  <a:pt x="2249715" y="309839"/>
                </a:cubicBezTo>
                <a:cubicBezTo>
                  <a:pt x="2243675" y="304186"/>
                  <a:pt x="2237046" y="298922"/>
                  <a:pt x="2231589" y="292685"/>
                </a:cubicBezTo>
                <a:cubicBezTo>
                  <a:pt x="2215982" y="273151"/>
                  <a:pt x="2197132" y="256484"/>
                  <a:pt x="2175849" y="243365"/>
                </a:cubicBezTo>
                <a:cubicBezTo>
                  <a:pt x="2174676" y="241416"/>
                  <a:pt x="2171369" y="240636"/>
                  <a:pt x="2172729" y="235373"/>
                </a:cubicBezTo>
                <a:cubicBezTo>
                  <a:pt x="2172729" y="235373"/>
                  <a:pt x="2172533" y="234203"/>
                  <a:pt x="2176632" y="235373"/>
                </a:cubicBezTo>
                <a:cubicBezTo>
                  <a:pt x="2180714" y="236542"/>
                  <a:pt x="2185013" y="239856"/>
                  <a:pt x="2189101" y="234203"/>
                </a:cubicBezTo>
                <a:cubicBezTo>
                  <a:pt x="2179891" y="225197"/>
                  <a:pt x="2167638" y="219972"/>
                  <a:pt x="2154796" y="219583"/>
                </a:cubicBezTo>
                <a:cubicBezTo>
                  <a:pt x="2137838" y="219192"/>
                  <a:pt x="2132003" y="210421"/>
                  <a:pt x="2125373" y="197555"/>
                </a:cubicBezTo>
                <a:cubicBezTo>
                  <a:pt x="2121278" y="189562"/>
                  <a:pt x="2121863" y="174552"/>
                  <a:pt x="2105816" y="176696"/>
                </a:cubicBezTo>
                <a:cubicBezTo>
                  <a:pt x="2103283" y="179620"/>
                  <a:pt x="2102895" y="186638"/>
                  <a:pt x="2096268" y="181569"/>
                </a:cubicBezTo>
                <a:cubicBezTo>
                  <a:pt x="2083014" y="169678"/>
                  <a:pt x="2071906" y="151744"/>
                  <a:pt x="2058456" y="144921"/>
                </a:cubicBezTo>
                <a:cubicBezTo>
                  <a:pt x="2017582" y="120709"/>
                  <a:pt x="1971254" y="107298"/>
                  <a:pt x="1923773" y="105933"/>
                </a:cubicBezTo>
                <a:cubicBezTo>
                  <a:pt x="1918102" y="108097"/>
                  <a:pt x="1912099" y="109228"/>
                  <a:pt x="1906038" y="109247"/>
                </a:cubicBezTo>
                <a:cubicBezTo>
                  <a:pt x="1901672" y="109286"/>
                  <a:pt x="1897306" y="109598"/>
                  <a:pt x="1892980" y="110222"/>
                </a:cubicBezTo>
                <a:cubicBezTo>
                  <a:pt x="1883818" y="109247"/>
                  <a:pt x="1874659" y="110222"/>
                  <a:pt x="1865498" y="110222"/>
                </a:cubicBezTo>
                <a:cubicBezTo>
                  <a:pt x="1859846" y="110222"/>
                  <a:pt x="1854388" y="105739"/>
                  <a:pt x="1848736" y="110222"/>
                </a:cubicBezTo>
                <a:cubicBezTo>
                  <a:pt x="1821820" y="106713"/>
                  <a:pt x="1794435" y="109579"/>
                  <a:pt x="1768826" y="118604"/>
                </a:cubicBezTo>
                <a:cubicBezTo>
                  <a:pt x="1722829" y="131276"/>
                  <a:pt x="1678586" y="150185"/>
                  <a:pt x="1632393" y="161880"/>
                </a:cubicBezTo>
                <a:cubicBezTo>
                  <a:pt x="1560670" y="179035"/>
                  <a:pt x="1495767" y="214904"/>
                  <a:pt x="1425991" y="237517"/>
                </a:cubicBezTo>
                <a:cubicBezTo>
                  <a:pt x="1424431" y="238101"/>
                  <a:pt x="1422873" y="242585"/>
                  <a:pt x="1422873" y="245314"/>
                </a:cubicBezTo>
                <a:cubicBezTo>
                  <a:pt x="1418389" y="252332"/>
                  <a:pt x="1413907" y="248628"/>
                  <a:pt x="1409424" y="245314"/>
                </a:cubicBezTo>
                <a:cubicBezTo>
                  <a:pt x="1391260" y="251494"/>
                  <a:pt x="1373425" y="258648"/>
                  <a:pt x="1356020" y="266757"/>
                </a:cubicBezTo>
                <a:cubicBezTo>
                  <a:pt x="1338090" y="279234"/>
                  <a:pt x="1317430" y="283912"/>
                  <a:pt x="1299110" y="294244"/>
                </a:cubicBezTo>
                <a:cubicBezTo>
                  <a:pt x="1284687" y="302432"/>
                  <a:pt x="1273187" y="318611"/>
                  <a:pt x="1253696" y="318611"/>
                </a:cubicBezTo>
                <a:cubicBezTo>
                  <a:pt x="1238884" y="319001"/>
                  <a:pt x="1227385" y="341029"/>
                  <a:pt x="1223291" y="341029"/>
                </a:cubicBezTo>
                <a:cubicBezTo>
                  <a:pt x="1203411" y="339859"/>
                  <a:pt x="1191717" y="352336"/>
                  <a:pt x="1178074" y="360523"/>
                </a:cubicBezTo>
                <a:cubicBezTo>
                  <a:pt x="1171643" y="364811"/>
                  <a:pt x="1160728" y="352336"/>
                  <a:pt x="1158584" y="363837"/>
                </a:cubicBezTo>
                <a:cubicBezTo>
                  <a:pt x="1156440" y="375338"/>
                  <a:pt x="1147476" y="374169"/>
                  <a:pt x="1140654" y="377677"/>
                </a:cubicBezTo>
                <a:cubicBezTo>
                  <a:pt x="1122918" y="386450"/>
                  <a:pt x="1105376" y="395612"/>
                  <a:pt x="1087835" y="404774"/>
                </a:cubicBezTo>
                <a:cubicBezTo>
                  <a:pt x="1085106" y="407503"/>
                  <a:pt x="1084327" y="413741"/>
                  <a:pt x="1078090" y="409842"/>
                </a:cubicBezTo>
                <a:cubicBezTo>
                  <a:pt x="1056377" y="425145"/>
                  <a:pt x="1032365" y="436841"/>
                  <a:pt x="1006949" y="444541"/>
                </a:cubicBezTo>
                <a:cubicBezTo>
                  <a:pt x="1002466" y="445906"/>
                  <a:pt x="999543" y="453119"/>
                  <a:pt x="993500" y="447271"/>
                </a:cubicBezTo>
                <a:cubicBezTo>
                  <a:pt x="984341" y="457018"/>
                  <a:pt x="985120" y="449025"/>
                  <a:pt x="984341" y="442592"/>
                </a:cubicBezTo>
                <a:cubicBezTo>
                  <a:pt x="983561" y="436159"/>
                  <a:pt x="978883" y="438693"/>
                  <a:pt x="975180" y="438693"/>
                </a:cubicBezTo>
                <a:cubicBezTo>
                  <a:pt x="966604" y="435769"/>
                  <a:pt x="957639" y="430701"/>
                  <a:pt x="953351" y="444152"/>
                </a:cubicBezTo>
                <a:cubicBezTo>
                  <a:pt x="952181" y="450779"/>
                  <a:pt x="944192" y="452339"/>
                  <a:pt x="942436" y="458577"/>
                </a:cubicBezTo>
                <a:cubicBezTo>
                  <a:pt x="941092" y="461404"/>
                  <a:pt x="940001" y="464347"/>
                  <a:pt x="939124" y="467349"/>
                </a:cubicBezTo>
                <a:cubicBezTo>
                  <a:pt x="937603" y="475400"/>
                  <a:pt x="934425" y="483022"/>
                  <a:pt x="929766" y="489767"/>
                </a:cubicBezTo>
                <a:cubicBezTo>
                  <a:pt x="927507" y="493666"/>
                  <a:pt x="924194" y="496824"/>
                  <a:pt x="920218" y="498929"/>
                </a:cubicBezTo>
                <a:cubicBezTo>
                  <a:pt x="917781" y="499514"/>
                  <a:pt x="915247" y="499514"/>
                  <a:pt x="912812" y="498929"/>
                </a:cubicBezTo>
                <a:lnTo>
                  <a:pt x="910277" y="498929"/>
                </a:lnTo>
                <a:cubicBezTo>
                  <a:pt x="898095" y="515148"/>
                  <a:pt x="884161" y="529983"/>
                  <a:pt x="868763" y="543180"/>
                </a:cubicBezTo>
                <a:cubicBezTo>
                  <a:pt x="840503" y="560725"/>
                  <a:pt x="823351" y="594644"/>
                  <a:pt x="788074" y="601662"/>
                </a:cubicBezTo>
                <a:cubicBezTo>
                  <a:pt x="776574" y="604001"/>
                  <a:pt x="776183" y="623885"/>
                  <a:pt x="761176" y="615503"/>
                </a:cubicBezTo>
                <a:cubicBezTo>
                  <a:pt x="759227" y="635386"/>
                  <a:pt x="741686" y="638116"/>
                  <a:pt x="730186" y="648447"/>
                </a:cubicBezTo>
                <a:cubicBezTo>
                  <a:pt x="715374" y="661703"/>
                  <a:pt x="696860" y="666187"/>
                  <a:pt x="683022" y="676908"/>
                </a:cubicBezTo>
                <a:cubicBezTo>
                  <a:pt x="669183" y="687630"/>
                  <a:pt x="670938" y="694842"/>
                  <a:pt x="683022" y="703615"/>
                </a:cubicBezTo>
                <a:cubicBezTo>
                  <a:pt x="695105" y="712387"/>
                  <a:pt x="714790" y="711218"/>
                  <a:pt x="716739" y="731881"/>
                </a:cubicBezTo>
                <a:cubicBezTo>
                  <a:pt x="716932" y="733635"/>
                  <a:pt x="721416" y="736364"/>
                  <a:pt x="724144" y="736364"/>
                </a:cubicBezTo>
                <a:cubicBezTo>
                  <a:pt x="738373" y="737534"/>
                  <a:pt x="750262" y="740653"/>
                  <a:pt x="752600" y="758197"/>
                </a:cubicBezTo>
                <a:cubicBezTo>
                  <a:pt x="752991" y="761707"/>
                  <a:pt x="760007" y="766970"/>
                  <a:pt x="764685" y="766970"/>
                </a:cubicBezTo>
                <a:cubicBezTo>
                  <a:pt x="802887" y="773793"/>
                  <a:pt x="831342" y="805957"/>
                  <a:pt x="873051" y="805957"/>
                </a:cubicBezTo>
                <a:cubicBezTo>
                  <a:pt x="894686" y="805957"/>
                  <a:pt x="916320" y="816484"/>
                  <a:pt x="937759" y="805957"/>
                </a:cubicBezTo>
                <a:cubicBezTo>
                  <a:pt x="943995" y="802838"/>
                  <a:pt x="951402" y="807517"/>
                  <a:pt x="951402" y="807517"/>
                </a:cubicBezTo>
                <a:cubicBezTo>
                  <a:pt x="952181" y="797770"/>
                  <a:pt x="952376" y="788608"/>
                  <a:pt x="966020" y="789972"/>
                </a:cubicBezTo>
                <a:cubicBezTo>
                  <a:pt x="965630" y="762486"/>
                  <a:pt x="993306" y="755468"/>
                  <a:pt x="1006171" y="742018"/>
                </a:cubicBezTo>
                <a:cubicBezTo>
                  <a:pt x="1019033" y="728567"/>
                  <a:pt x="1027609" y="734805"/>
                  <a:pt x="1030143" y="753129"/>
                </a:cubicBezTo>
                <a:cubicBezTo>
                  <a:pt x="1024491" y="725448"/>
                  <a:pt x="1057430" y="725448"/>
                  <a:pt x="1061912" y="705954"/>
                </a:cubicBezTo>
                <a:cubicBezTo>
                  <a:pt x="1082377" y="725448"/>
                  <a:pt x="1092123" y="699911"/>
                  <a:pt x="1104012" y="693478"/>
                </a:cubicBezTo>
                <a:cubicBezTo>
                  <a:pt x="1123697" y="683341"/>
                  <a:pt x="1153518" y="678663"/>
                  <a:pt x="1149034" y="644353"/>
                </a:cubicBezTo>
                <a:cubicBezTo>
                  <a:pt x="1156051" y="648057"/>
                  <a:pt x="1149814" y="656440"/>
                  <a:pt x="1156051" y="660338"/>
                </a:cubicBezTo>
                <a:cubicBezTo>
                  <a:pt x="1154297" y="650396"/>
                  <a:pt x="1164236" y="654100"/>
                  <a:pt x="1167939" y="649422"/>
                </a:cubicBezTo>
                <a:cubicBezTo>
                  <a:pt x="1174565" y="641040"/>
                  <a:pt x="1183140" y="629928"/>
                  <a:pt x="1192497" y="628563"/>
                </a:cubicBezTo>
                <a:cubicBezTo>
                  <a:pt x="1211578" y="624470"/>
                  <a:pt x="1229042" y="614918"/>
                  <a:pt x="1242782" y="601077"/>
                </a:cubicBezTo>
                <a:cubicBezTo>
                  <a:pt x="1265450" y="584995"/>
                  <a:pt x="1289150" y="570394"/>
                  <a:pt x="1313727" y="557411"/>
                </a:cubicBezTo>
                <a:cubicBezTo>
                  <a:pt x="1345224" y="535442"/>
                  <a:pt x="1378942" y="516825"/>
                  <a:pt x="1414298" y="501853"/>
                </a:cubicBezTo>
                <a:cubicBezTo>
                  <a:pt x="1450159" y="487428"/>
                  <a:pt x="1483292" y="468519"/>
                  <a:pt x="1517986" y="452144"/>
                </a:cubicBezTo>
                <a:cubicBezTo>
                  <a:pt x="1581915" y="422319"/>
                  <a:pt x="1646036" y="393078"/>
                  <a:pt x="1711330" y="366176"/>
                </a:cubicBezTo>
                <a:cubicBezTo>
                  <a:pt x="1798236" y="328689"/>
                  <a:pt x="1889120" y="301223"/>
                  <a:pt x="1982251" y="284302"/>
                </a:cubicBezTo>
                <a:cubicBezTo>
                  <a:pt x="2018108" y="278064"/>
                  <a:pt x="2034288" y="297558"/>
                  <a:pt x="2023567" y="333621"/>
                </a:cubicBezTo>
                <a:cubicBezTo>
                  <a:pt x="2021091" y="340288"/>
                  <a:pt x="2020409" y="347481"/>
                  <a:pt x="2021619" y="354480"/>
                </a:cubicBezTo>
                <a:cubicBezTo>
                  <a:pt x="2025496" y="364558"/>
                  <a:pt x="2028066" y="375124"/>
                  <a:pt x="2029220" y="385865"/>
                </a:cubicBezTo>
                <a:cubicBezTo>
                  <a:pt x="2026493" y="411207"/>
                  <a:pt x="2021227" y="436939"/>
                  <a:pt x="2019277" y="462281"/>
                </a:cubicBezTo>
                <a:cubicBezTo>
                  <a:pt x="2010099" y="546319"/>
                  <a:pt x="1995191" y="629616"/>
                  <a:pt x="1974644" y="711607"/>
                </a:cubicBezTo>
                <a:cubicBezTo>
                  <a:pt x="1943070" y="852938"/>
                  <a:pt x="1907206" y="993488"/>
                  <a:pt x="1869200" y="1133259"/>
                </a:cubicBezTo>
                <a:cubicBezTo>
                  <a:pt x="1841915" y="1232873"/>
                  <a:pt x="1817553" y="1334046"/>
                  <a:pt x="1762978" y="1424107"/>
                </a:cubicBezTo>
                <a:cubicBezTo>
                  <a:pt x="1753234" y="1440092"/>
                  <a:pt x="1734133" y="1449059"/>
                  <a:pt x="1728871" y="1466799"/>
                </a:cubicBezTo>
                <a:cubicBezTo>
                  <a:pt x="1720490" y="1493116"/>
                  <a:pt x="1706652" y="1486098"/>
                  <a:pt x="1689889" y="1478300"/>
                </a:cubicBezTo>
                <a:cubicBezTo>
                  <a:pt x="1638824" y="1454713"/>
                  <a:pt x="1592829" y="1423133"/>
                  <a:pt x="1543713" y="1396231"/>
                </a:cubicBezTo>
                <a:cubicBezTo>
                  <a:pt x="1437880" y="1338334"/>
                  <a:pt x="1338675" y="1269326"/>
                  <a:pt x="1235960" y="1206361"/>
                </a:cubicBezTo>
                <a:cubicBezTo>
                  <a:pt x="1195420" y="1181409"/>
                  <a:pt x="1157805" y="1151778"/>
                  <a:pt x="1115121" y="1130140"/>
                </a:cubicBezTo>
                <a:cubicBezTo>
                  <a:pt x="1106350" y="1126631"/>
                  <a:pt x="1097970" y="1124877"/>
                  <a:pt x="1091732" y="1134429"/>
                </a:cubicBezTo>
                <a:cubicBezTo>
                  <a:pt x="1093682" y="1139692"/>
                  <a:pt x="1098360" y="1141252"/>
                  <a:pt x="1103037" y="1144176"/>
                </a:cubicBezTo>
                <a:cubicBezTo>
                  <a:pt x="1159363" y="1178485"/>
                  <a:pt x="1216665" y="1211819"/>
                  <a:pt x="1269679" y="1250807"/>
                </a:cubicBezTo>
                <a:cubicBezTo>
                  <a:pt x="1275467" y="1259248"/>
                  <a:pt x="1283401" y="1265973"/>
                  <a:pt x="1292678" y="1270301"/>
                </a:cubicBezTo>
                <a:cubicBezTo>
                  <a:pt x="1333082" y="1292387"/>
                  <a:pt x="1372121" y="1316872"/>
                  <a:pt x="1409619" y="1343598"/>
                </a:cubicBezTo>
                <a:cubicBezTo>
                  <a:pt x="1412737" y="1346522"/>
                  <a:pt x="1415271" y="1350031"/>
                  <a:pt x="1418389" y="1352760"/>
                </a:cubicBezTo>
                <a:cubicBezTo>
                  <a:pt x="1428720" y="1359778"/>
                  <a:pt x="1441973" y="1362312"/>
                  <a:pt x="1450938" y="1374983"/>
                </a:cubicBezTo>
                <a:cubicBezTo>
                  <a:pt x="1440434" y="1367283"/>
                  <a:pt x="1429129" y="1360752"/>
                  <a:pt x="1417220" y="1355489"/>
                </a:cubicBezTo>
                <a:cubicBezTo>
                  <a:pt x="1412542" y="1352760"/>
                  <a:pt x="1408840" y="1348861"/>
                  <a:pt x="1404358" y="1345742"/>
                </a:cubicBezTo>
                <a:cubicBezTo>
                  <a:pt x="1372375" y="1326560"/>
                  <a:pt x="1341423" y="1305741"/>
                  <a:pt x="1311584" y="1283362"/>
                </a:cubicBezTo>
                <a:cubicBezTo>
                  <a:pt x="1297648" y="1270886"/>
                  <a:pt x="1281042" y="1261762"/>
                  <a:pt x="1263053" y="1256655"/>
                </a:cubicBezTo>
                <a:cubicBezTo>
                  <a:pt x="1207310" y="1227220"/>
                  <a:pt x="1155856" y="1192521"/>
                  <a:pt x="1102842" y="1157431"/>
                </a:cubicBezTo>
                <a:cubicBezTo>
                  <a:pt x="1049828" y="1122343"/>
                  <a:pt x="993891" y="1091932"/>
                  <a:pt x="942436" y="1054504"/>
                </a:cubicBezTo>
                <a:cubicBezTo>
                  <a:pt x="927429" y="1043392"/>
                  <a:pt x="913591" y="1024678"/>
                  <a:pt x="890593" y="1025653"/>
                </a:cubicBezTo>
                <a:cubicBezTo>
                  <a:pt x="881432" y="1025653"/>
                  <a:pt x="877339" y="1018051"/>
                  <a:pt x="871103" y="1013762"/>
                </a:cubicBezTo>
                <a:lnTo>
                  <a:pt x="860382" y="1009863"/>
                </a:lnTo>
                <a:cubicBezTo>
                  <a:pt x="854341" y="1002650"/>
                  <a:pt x="843621" y="1004795"/>
                  <a:pt x="837384" y="998167"/>
                </a:cubicBezTo>
                <a:cubicBezTo>
                  <a:pt x="832883" y="997367"/>
                  <a:pt x="829043" y="994482"/>
                  <a:pt x="827055" y="990369"/>
                </a:cubicBezTo>
                <a:cubicBezTo>
                  <a:pt x="826060" y="988790"/>
                  <a:pt x="824735" y="987465"/>
                  <a:pt x="823156" y="986471"/>
                </a:cubicBezTo>
                <a:lnTo>
                  <a:pt x="820427" y="985301"/>
                </a:lnTo>
                <a:cubicBezTo>
                  <a:pt x="818595" y="984541"/>
                  <a:pt x="816842" y="983625"/>
                  <a:pt x="815165" y="982572"/>
                </a:cubicBezTo>
                <a:cubicBezTo>
                  <a:pt x="804679" y="972415"/>
                  <a:pt x="791698" y="965222"/>
                  <a:pt x="777548" y="961713"/>
                </a:cubicBezTo>
                <a:cubicBezTo>
                  <a:pt x="762346" y="950407"/>
                  <a:pt x="747728" y="938126"/>
                  <a:pt x="731940" y="927794"/>
                </a:cubicBezTo>
                <a:cubicBezTo>
                  <a:pt x="708552" y="912199"/>
                  <a:pt x="690819" y="889391"/>
                  <a:pt x="665870" y="875746"/>
                </a:cubicBezTo>
                <a:cubicBezTo>
                  <a:pt x="665617" y="875940"/>
                  <a:pt x="665382" y="876174"/>
                  <a:pt x="665188" y="876427"/>
                </a:cubicBezTo>
                <a:cubicBezTo>
                  <a:pt x="663785" y="878201"/>
                  <a:pt x="664096" y="880775"/>
                  <a:pt x="665870" y="882178"/>
                </a:cubicBezTo>
                <a:cubicBezTo>
                  <a:pt x="664115" y="885493"/>
                  <a:pt x="675615" y="890951"/>
                  <a:pt x="665870" y="890951"/>
                </a:cubicBezTo>
                <a:cubicBezTo>
                  <a:pt x="660413" y="891341"/>
                  <a:pt x="654176" y="885102"/>
                  <a:pt x="649108" y="880814"/>
                </a:cubicBezTo>
                <a:cubicBezTo>
                  <a:pt x="622016" y="858006"/>
                  <a:pt x="595119" y="834808"/>
                  <a:pt x="568222" y="811611"/>
                </a:cubicBezTo>
                <a:cubicBezTo>
                  <a:pt x="564910" y="809661"/>
                  <a:pt x="562765" y="811416"/>
                  <a:pt x="560815" y="813950"/>
                </a:cubicBezTo>
                <a:cubicBezTo>
                  <a:pt x="553995" y="823307"/>
                  <a:pt x="549706" y="812975"/>
                  <a:pt x="544250" y="812000"/>
                </a:cubicBezTo>
                <a:cubicBezTo>
                  <a:pt x="516573" y="792311"/>
                  <a:pt x="491430" y="768334"/>
                  <a:pt x="455570" y="764630"/>
                </a:cubicBezTo>
                <a:cubicBezTo>
                  <a:pt x="452062" y="766190"/>
                  <a:pt x="453425" y="771063"/>
                  <a:pt x="450112" y="772818"/>
                </a:cubicBezTo>
                <a:lnTo>
                  <a:pt x="450112" y="774377"/>
                </a:lnTo>
                <a:cubicBezTo>
                  <a:pt x="445239" y="779953"/>
                  <a:pt x="445239" y="788296"/>
                  <a:pt x="450112" y="793871"/>
                </a:cubicBezTo>
                <a:cubicBezTo>
                  <a:pt x="449079" y="803754"/>
                  <a:pt x="454498" y="813190"/>
                  <a:pt x="463560" y="817264"/>
                </a:cubicBezTo>
                <a:cubicBezTo>
                  <a:pt x="467458" y="824866"/>
                  <a:pt x="476228" y="827985"/>
                  <a:pt x="477593" y="836758"/>
                </a:cubicBezTo>
                <a:cubicBezTo>
                  <a:pt x="511701" y="871457"/>
                  <a:pt x="544250" y="907715"/>
                  <a:pt x="580306" y="940270"/>
                </a:cubicBezTo>
                <a:cubicBezTo>
                  <a:pt x="631371" y="986471"/>
                  <a:pt x="685361" y="1029552"/>
                  <a:pt x="737592" y="1074583"/>
                </a:cubicBezTo>
                <a:cubicBezTo>
                  <a:pt x="777548" y="1109282"/>
                  <a:pt x="814580" y="1148074"/>
                  <a:pt x="856679" y="1179849"/>
                </a:cubicBezTo>
                <a:cubicBezTo>
                  <a:pt x="927040" y="1233068"/>
                  <a:pt x="994086" y="1290769"/>
                  <a:pt x="1067175" y="1340673"/>
                </a:cubicBezTo>
                <a:cubicBezTo>
                  <a:pt x="1106936" y="1367673"/>
                  <a:pt x="1143673" y="1398717"/>
                  <a:pt x="1180680" y="1429420"/>
                </a:cubicBezTo>
                <a:lnTo>
                  <a:pt x="1279282" y="1503680"/>
                </a:lnTo>
                <a:lnTo>
                  <a:pt x="0" y="15036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MiSans Normal" panose="00000500000000000000" charset="-122"/>
              <a:cs typeface="MiSans Normal" panose="00000500000000000000" charset="-122"/>
            </a:endParaRPr>
          </a:p>
        </p:txBody>
      </p:sp>
      <p:pic>
        <p:nvPicPr>
          <p:cNvPr id="20" name="图形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42245" y="1739265"/>
            <a:ext cx="297815" cy="297815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73CF4321-4248-2E39-0C4D-369F1B6B85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659697-0116-9C4A-8B94-1C8D806DAA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1584" y="884512"/>
            <a:ext cx="12192000" cy="34635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D951EA-39A6-59BF-E109-CD45B60FA648}"/>
              </a:ext>
            </a:extLst>
          </p:cNvPr>
          <p:cNvSpPr txBox="1"/>
          <p:nvPr/>
        </p:nvSpPr>
        <p:spPr>
          <a:xfrm>
            <a:off x="834007" y="457528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>
              <a:solidFill>
                <a:schemeClr val="bg1"/>
              </a:solidFill>
              <a:latin typeface="联想小新潮酷体" panose="02010604000000000000" pitchFamily="2" charset="-122"/>
              <a:ea typeface="联想小新潮酷体" panose="02010604000000000000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F5DD13-0A04-3E91-BF6A-FC0082CC23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005" y="4511368"/>
            <a:ext cx="2133785" cy="6401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3150A0">
                  <a:alpha val="76000"/>
                </a:srgbClr>
              </a:gs>
              <a:gs pos="100000">
                <a:srgbClr val="0F296A">
                  <a:alpha val="7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23651" y="1432608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研究目的</a:t>
            </a:r>
            <a:endParaRPr lang="en-US" altLang="zh-CN" sz="26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思源黑体 CN Normal" panose="020B04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23651" y="2503977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研究方式</a:t>
            </a:r>
            <a:endParaRPr lang="zh-CN" altLang="en-US" sz="26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思源黑体 CN Normal" panose="020B04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23651" y="3614837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研究过程</a:t>
            </a:r>
            <a:endParaRPr lang="zh-CN" altLang="en-US" sz="26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思源黑体 CN Normal" panose="020B04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953288" y="1376192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01</a:t>
            </a:r>
            <a:endParaRPr lang="zh-CN" altLang="en-US" sz="3600" i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思源黑体 CN Normal" panose="020B04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953288" y="2446271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02</a:t>
            </a:r>
            <a:endParaRPr lang="zh-CN" altLang="en-US" sz="3600" i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思源黑体 CN Normal" panose="020B04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953288" y="3556488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03</a:t>
            </a:r>
            <a:endParaRPr lang="zh-CN" altLang="en-US" sz="3600" i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思源黑体 CN Normal" panose="020B0400000000000000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6033970" y="2074483"/>
            <a:ext cx="5180918" cy="0"/>
          </a:xfrm>
          <a:prstGeom prst="line">
            <a:avLst/>
          </a:prstGeom>
          <a:ln w="9525">
            <a:solidFill>
              <a:srgbClr val="86A9CC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033970" y="3104246"/>
            <a:ext cx="5180918" cy="0"/>
          </a:xfrm>
          <a:prstGeom prst="line">
            <a:avLst/>
          </a:prstGeom>
          <a:ln w="9525">
            <a:solidFill>
              <a:srgbClr val="86A9CC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033970" y="4194305"/>
            <a:ext cx="5180918" cy="0"/>
          </a:xfrm>
          <a:prstGeom prst="line">
            <a:avLst/>
          </a:prstGeom>
          <a:ln w="9525">
            <a:solidFill>
              <a:srgbClr val="86A9CC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1009129" y="2106446"/>
            <a:ext cx="4216666" cy="2378770"/>
            <a:chOff x="946800" y="2123920"/>
            <a:chExt cx="3582018" cy="2020743"/>
          </a:xfrm>
        </p:grpSpPr>
        <p:sp>
          <p:nvSpPr>
            <p:cNvPr id="54" name="文本框 53"/>
            <p:cNvSpPr txBox="1"/>
            <p:nvPr/>
          </p:nvSpPr>
          <p:spPr>
            <a:xfrm>
              <a:off x="946800" y="2318334"/>
              <a:ext cx="3423677" cy="653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i="1" dirty="0">
                  <a:ln>
                    <a:solidFill>
                      <a:schemeClr val="bg1">
                        <a:alpha val="65000"/>
                      </a:schemeClr>
                    </a:solidFill>
                  </a:ln>
                  <a:noFill/>
                  <a:latin typeface="方正正大黑简体" panose="02000000000000000000" pitchFamily="2" charset="-122"/>
                  <a:ea typeface="方正正大黑简体" panose="02000000000000000000" pitchFamily="2" charset="-122"/>
                  <a:cs typeface="思源黑体 CN Normal" panose="020B0400000000000000" pitchFamily="34" charset="-122"/>
                </a:rPr>
                <a:t>CONTENTS</a:t>
              </a:r>
              <a:endParaRPr lang="zh-CN" altLang="en-US" sz="4400" i="1" dirty="0">
                <a:ln>
                  <a:solidFill>
                    <a:schemeClr val="bg1">
                      <a:alpha val="65000"/>
                    </a:schemeClr>
                  </a:solidFill>
                </a:ln>
                <a:noFill/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rot="3026528">
              <a:off x="1742396" y="1358242"/>
              <a:ext cx="2020743" cy="3552100"/>
            </a:xfrm>
            <a:prstGeom prst="ellipse">
              <a:avLst/>
            </a:prstGeom>
            <a:noFill/>
            <a:ln>
              <a:gradFill flip="none" rotWithShape="1">
                <a:gsLst>
                  <a:gs pos="7000">
                    <a:schemeClr val="bg1">
                      <a:alpha val="0"/>
                    </a:schemeClr>
                  </a:gs>
                  <a:gs pos="66000">
                    <a:schemeClr val="bg1"/>
                  </a:gs>
                  <a:gs pos="100000">
                    <a:schemeClr val="bg1"/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391496" y="3048662"/>
            <a:ext cx="2031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99C47E-21FD-5C32-9DD0-A45262A2A04D}"/>
              </a:ext>
            </a:extLst>
          </p:cNvPr>
          <p:cNvSpPr txBox="1"/>
          <p:nvPr/>
        </p:nvSpPr>
        <p:spPr>
          <a:xfrm>
            <a:off x="6823651" y="4697159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研究结果</a:t>
            </a:r>
            <a:endParaRPr lang="zh-CN" altLang="en-US" sz="26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思源黑体 CN Normal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5E6E4E-6E95-5048-3D95-00857D7869EB}"/>
              </a:ext>
            </a:extLst>
          </p:cNvPr>
          <p:cNvSpPr txBox="1"/>
          <p:nvPr/>
        </p:nvSpPr>
        <p:spPr>
          <a:xfrm>
            <a:off x="5953288" y="4638810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04</a:t>
            </a:r>
            <a:endParaRPr lang="zh-CN" altLang="en-US" sz="3600" i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思源黑体 CN Normal" panose="020B0400000000000000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B6088FB-78CC-F9B8-3834-0F1B480F7495}"/>
              </a:ext>
            </a:extLst>
          </p:cNvPr>
          <p:cNvCxnSpPr/>
          <p:nvPr/>
        </p:nvCxnSpPr>
        <p:spPr>
          <a:xfrm>
            <a:off x="6033970" y="5276627"/>
            <a:ext cx="5180918" cy="0"/>
          </a:xfrm>
          <a:prstGeom prst="line">
            <a:avLst/>
          </a:prstGeom>
          <a:ln w="9525">
            <a:solidFill>
              <a:srgbClr val="86A9CC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038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7565"/>
            <a:ext cx="12192000" cy="281043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174508" y="2766626"/>
            <a:ext cx="399019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>
                <a:gradFill flip="none" rotWithShape="1">
                  <a:gsLst>
                    <a:gs pos="2000">
                      <a:srgbClr val="3150A0"/>
                    </a:gs>
                    <a:gs pos="100000">
                      <a:srgbClr val="0F296A"/>
                    </a:gs>
                  </a:gsLst>
                  <a:lin ang="5400000" scaled="1"/>
                </a:gra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研究目的</a:t>
            </a:r>
            <a:br>
              <a:rPr lang="en-US" altLang="zh-CN" sz="4400">
                <a:gradFill flip="none" rotWithShape="1">
                  <a:gsLst>
                    <a:gs pos="2000">
                      <a:srgbClr val="3150A0"/>
                    </a:gs>
                    <a:gs pos="100000">
                      <a:srgbClr val="0F296A"/>
                    </a:gs>
                  </a:gsLst>
                  <a:lin ang="5400000" scaled="1"/>
                </a:gra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</a:br>
            <a:r>
              <a:rPr lang="zh-CN" altLang="en-US">
                <a:gradFill flip="none" rotWithShape="1">
                  <a:gsLst>
                    <a:gs pos="2000">
                      <a:srgbClr val="3150A0"/>
                    </a:gs>
                    <a:gs pos="100000">
                      <a:srgbClr val="0F296A"/>
                    </a:gs>
                  </a:gsLst>
                  <a:lin ang="5400000" scaled="1"/>
                </a:gra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为什么要进行南京城市规划调查研究</a:t>
            </a:r>
            <a:r>
              <a:rPr lang="en-US" altLang="zh-CN">
                <a:gradFill flip="none" rotWithShape="1">
                  <a:gsLst>
                    <a:gs pos="2000">
                      <a:srgbClr val="3150A0"/>
                    </a:gs>
                    <a:gs pos="100000">
                      <a:srgbClr val="0F296A"/>
                    </a:gs>
                  </a:gsLst>
                  <a:lin ang="5400000" scaled="1"/>
                </a:gra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?</a:t>
            </a:r>
            <a:endParaRPr lang="zh-CN" altLang="en-US" sz="4400" dirty="0">
              <a:gradFill flip="none" rotWithShape="1">
                <a:gsLst>
                  <a:gs pos="2000">
                    <a:srgbClr val="3150A0"/>
                  </a:gs>
                  <a:gs pos="100000">
                    <a:srgbClr val="0F296A"/>
                  </a:gs>
                </a:gsLst>
                <a:lin ang="5400000" scaled="1"/>
              </a:gradFill>
              <a:latin typeface="方正正大黑简体" panose="02000000000000000000" pitchFamily="2" charset="-122"/>
              <a:ea typeface="方正正大黑简体" panose="02000000000000000000" pitchFamily="2" charset="-122"/>
              <a:cs typeface="思源黑体 CN Normal" panose="020B04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82729" y="1561464"/>
            <a:ext cx="1197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i="1" dirty="0">
                <a:gradFill>
                  <a:gsLst>
                    <a:gs pos="2000">
                      <a:srgbClr val="3150A0"/>
                    </a:gs>
                    <a:gs pos="100000">
                      <a:srgbClr val="0F296A"/>
                    </a:gs>
                  </a:gsLst>
                  <a:lin ang="5400000" scaled="1"/>
                </a:gra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01</a:t>
            </a:r>
            <a:endParaRPr lang="zh-CN" altLang="en-US" sz="6000" i="1" dirty="0">
              <a:gradFill>
                <a:gsLst>
                  <a:gs pos="2000">
                    <a:srgbClr val="3150A0"/>
                  </a:gs>
                  <a:gs pos="100000">
                    <a:srgbClr val="0F296A"/>
                  </a:gs>
                </a:gsLst>
                <a:lin ang="5400000" scaled="1"/>
              </a:gradFill>
              <a:latin typeface="方正正大黑简体" panose="02000000000000000000" pitchFamily="2" charset="-122"/>
              <a:ea typeface="方正正大黑简体" panose="02000000000000000000" pitchFamily="2" charset="-122"/>
              <a:cs typeface="思源黑体 CN Normal" panose="020B0400000000000000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 rot="4080934">
            <a:off x="5359970" y="394645"/>
            <a:ext cx="1619273" cy="2846388"/>
          </a:xfrm>
          <a:prstGeom prst="ellipse">
            <a:avLst/>
          </a:prstGeom>
          <a:noFill/>
          <a:ln>
            <a:gradFill flip="none" rotWithShape="1">
              <a:gsLst>
                <a:gs pos="2000">
                  <a:srgbClr val="3150A0">
                    <a:alpha val="0"/>
                  </a:srgbClr>
                </a:gs>
                <a:gs pos="66000">
                  <a:srgbClr val="3150A0"/>
                </a:gs>
                <a:gs pos="100000">
                  <a:srgbClr val="0F296A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59426" y="925359"/>
            <a:ext cx="1848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i="1" dirty="0">
                <a:ln>
                  <a:solidFill>
                    <a:srgbClr val="3150A0">
                      <a:alpha val="65000"/>
                    </a:srgbClr>
                  </a:solidFill>
                </a:ln>
                <a:noFill/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PART </a:t>
            </a:r>
            <a:endParaRPr lang="zh-CN" altLang="en-US" sz="3600" i="1" dirty="0">
              <a:ln>
                <a:solidFill>
                  <a:srgbClr val="3150A0">
                    <a:alpha val="65000"/>
                  </a:srgbClr>
                </a:solidFill>
              </a:ln>
              <a:noFill/>
              <a:latin typeface="方正正大黑简体" panose="02000000000000000000" pitchFamily="2" charset="-122"/>
              <a:ea typeface="方正正大黑简体" panose="02000000000000000000" pitchFamily="2" charset="-122"/>
              <a:cs typeface="思源黑体 CN Normal" panose="020B04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" y="4047565"/>
            <a:ext cx="12192000" cy="2810434"/>
          </a:xfrm>
          <a:prstGeom prst="rect">
            <a:avLst/>
          </a:prstGeom>
          <a:gradFill>
            <a:gsLst>
              <a:gs pos="0">
                <a:srgbClr val="3150A0">
                  <a:alpha val="83000"/>
                </a:srgbClr>
              </a:gs>
              <a:gs pos="100000">
                <a:srgbClr val="0F296A">
                  <a:alpha val="7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-1" y="3930315"/>
            <a:ext cx="12192000" cy="0"/>
          </a:xfrm>
          <a:prstGeom prst="line">
            <a:avLst/>
          </a:prstGeom>
          <a:ln w="28575">
            <a:solidFill>
              <a:srgbClr val="315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7246697" y="973484"/>
            <a:ext cx="313093" cy="313093"/>
          </a:xfrm>
          <a:prstGeom prst="ellipse">
            <a:avLst/>
          </a:prstGeom>
          <a:gradFill>
            <a:gsLst>
              <a:gs pos="0">
                <a:srgbClr val="3150A0">
                  <a:alpha val="88000"/>
                </a:srgbClr>
              </a:gs>
              <a:gs pos="100000">
                <a:srgbClr val="0F296A">
                  <a:alpha val="9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76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形 13"/>
          <p:cNvSpPr/>
          <p:nvPr>
            <p:custDataLst>
              <p:tags r:id="rId2"/>
            </p:custDataLst>
          </p:nvPr>
        </p:nvSpPr>
        <p:spPr>
          <a:xfrm>
            <a:off x="-369" y="1625601"/>
            <a:ext cx="12190730" cy="5233035"/>
          </a:xfrm>
          <a:custGeom>
            <a:avLst/>
            <a:gdLst>
              <a:gd name="connsiteX0" fmla="*/ 0 w 19198"/>
              <a:gd name="connsiteY0" fmla="*/ 8241 h 8241"/>
              <a:gd name="connsiteX1" fmla="*/ 0 w 19198"/>
              <a:gd name="connsiteY1" fmla="*/ 2951 h 8241"/>
              <a:gd name="connsiteX2" fmla="*/ 780 w 19198"/>
              <a:gd name="connsiteY2" fmla="*/ 3014 h 8241"/>
              <a:gd name="connsiteX3" fmla="*/ 1608 w 19198"/>
              <a:gd name="connsiteY3" fmla="*/ 2199 h 8241"/>
              <a:gd name="connsiteX4" fmla="*/ 1860 w 19198"/>
              <a:gd name="connsiteY4" fmla="*/ 1592 h 8241"/>
              <a:gd name="connsiteX5" fmla="*/ 3376 w 19198"/>
              <a:gd name="connsiteY5" fmla="*/ 0 h 8241"/>
              <a:gd name="connsiteX6" fmla="*/ 19198 w 19198"/>
              <a:gd name="connsiteY6" fmla="*/ 569 h 8241"/>
              <a:gd name="connsiteX7" fmla="*/ 19193 w 19198"/>
              <a:gd name="connsiteY7" fmla="*/ 8230 h 8241"/>
              <a:gd name="connsiteX8" fmla="*/ 0 w 19198"/>
              <a:gd name="connsiteY8" fmla="*/ 8241 h 8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8" h="8241">
                <a:moveTo>
                  <a:pt x="0" y="8241"/>
                </a:moveTo>
                <a:lnTo>
                  <a:pt x="0" y="2951"/>
                </a:lnTo>
                <a:cubicBezTo>
                  <a:pt x="0" y="2951"/>
                  <a:pt x="374" y="3158"/>
                  <a:pt x="780" y="3014"/>
                </a:cubicBezTo>
                <a:cubicBezTo>
                  <a:pt x="1103" y="2899"/>
                  <a:pt x="1352" y="2647"/>
                  <a:pt x="1608" y="2199"/>
                </a:cubicBezTo>
                <a:cubicBezTo>
                  <a:pt x="1717" y="2008"/>
                  <a:pt x="1802" y="1804"/>
                  <a:pt x="1860" y="1592"/>
                </a:cubicBezTo>
                <a:cubicBezTo>
                  <a:pt x="1969" y="1194"/>
                  <a:pt x="2282" y="82"/>
                  <a:pt x="3376" y="0"/>
                </a:cubicBezTo>
                <a:lnTo>
                  <a:pt x="19198" y="569"/>
                </a:lnTo>
                <a:lnTo>
                  <a:pt x="19193" y="8230"/>
                </a:lnTo>
                <a:cubicBezTo>
                  <a:pt x="12468" y="8242"/>
                  <a:pt x="6398" y="8237"/>
                  <a:pt x="0" y="8241"/>
                </a:cubicBezTo>
                <a:close/>
              </a:path>
            </a:pathLst>
          </a:custGeom>
          <a:solidFill>
            <a:srgbClr val="01A0E8"/>
          </a:solidFill>
          <a:ln w="182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45136" y="3486680"/>
            <a:ext cx="4119723" cy="1644122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>
                <a:solidFill>
                  <a:schemeClr val="lt1">
                    <a:lumMod val="85000"/>
                    <a:lumOff val="15000"/>
                  </a:schemeClr>
                </a:solidFill>
                <a:latin typeface="隶书" panose="02010509060101010101" charset="-122"/>
                <a:ea typeface="隶书" panose="02010509060101010101" charset="-122"/>
              </a:rPr>
              <a:t>研究背景与意义</a:t>
            </a:r>
          </a:p>
        </p:txBody>
      </p:sp>
      <p:cxnSp>
        <p:nvCxnSpPr>
          <p:cNvPr id="13" name="直接连接符 12"/>
          <p:cNvCxnSpPr/>
          <p:nvPr>
            <p:custDataLst>
              <p:tags r:id="rId4"/>
            </p:custDataLst>
          </p:nvPr>
        </p:nvCxnSpPr>
        <p:spPr>
          <a:xfrm>
            <a:off x="735306" y="5087260"/>
            <a:ext cx="1678488" cy="0"/>
          </a:xfrm>
          <a:prstGeom prst="line">
            <a:avLst/>
          </a:prstGeom>
          <a:ln>
            <a:solidFill>
              <a:schemeClr val="l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rcRect l="1844" b="13"/>
          <a:stretch>
            <a:fillRect/>
          </a:stretch>
        </p:blipFill>
        <p:spPr>
          <a:xfrm>
            <a:off x="2057400" y="3781"/>
            <a:ext cx="10134600" cy="6854210"/>
          </a:xfrm>
          <a:custGeom>
            <a:avLst/>
            <a:gdLst>
              <a:gd name="connsiteX0" fmla="*/ 888236 w 10100298"/>
              <a:gd name="connsiteY0" fmla="*/ 0 h 6857075"/>
              <a:gd name="connsiteX1" fmla="*/ 10100298 w 10100298"/>
              <a:gd name="connsiteY1" fmla="*/ 0 h 6857075"/>
              <a:gd name="connsiteX2" fmla="*/ 10100298 w 10100298"/>
              <a:gd name="connsiteY2" fmla="*/ 4983606 h 6857075"/>
              <a:gd name="connsiteX3" fmla="*/ 9993951 w 10100298"/>
              <a:gd name="connsiteY3" fmla="*/ 4928449 h 6857075"/>
              <a:gd name="connsiteX4" fmla="*/ 8509161 w 10100298"/>
              <a:gd name="connsiteY4" fmla="*/ 5581280 h 6857075"/>
              <a:gd name="connsiteX5" fmla="*/ 8429447 w 10100298"/>
              <a:gd name="connsiteY5" fmla="*/ 5826156 h 6857075"/>
              <a:gd name="connsiteX6" fmla="*/ 8142957 w 10100298"/>
              <a:gd name="connsiteY6" fmla="*/ 6338656 h 6857075"/>
              <a:gd name="connsiteX7" fmla="*/ 6872895 w 10100298"/>
              <a:gd name="connsiteY7" fmla="*/ 6327004 h 6857075"/>
              <a:gd name="connsiteX8" fmla="*/ 6576973 w 10100298"/>
              <a:gd name="connsiteY8" fmla="*/ 6155000 h 6857075"/>
              <a:gd name="connsiteX9" fmla="*/ 5963674 w 10100298"/>
              <a:gd name="connsiteY9" fmla="*/ 5977816 h 6857075"/>
              <a:gd name="connsiteX10" fmla="*/ 5528853 w 10100298"/>
              <a:gd name="connsiteY10" fmla="*/ 6243037 h 6857075"/>
              <a:gd name="connsiteX11" fmla="*/ 4834360 w 10100298"/>
              <a:gd name="connsiteY11" fmla="*/ 6856890 h 6857075"/>
              <a:gd name="connsiteX12" fmla="*/ 3872243 w 10100298"/>
              <a:gd name="connsiteY12" fmla="*/ 6857075 h 6857075"/>
              <a:gd name="connsiteX13" fmla="*/ 3604433 w 10100298"/>
              <a:gd name="connsiteY13" fmla="*/ 6295563 h 6857075"/>
              <a:gd name="connsiteX14" fmla="*/ 3548578 w 10100298"/>
              <a:gd name="connsiteY14" fmla="*/ 5800078 h 6857075"/>
              <a:gd name="connsiteX15" fmla="*/ 3566888 w 10100298"/>
              <a:gd name="connsiteY15" fmla="*/ 4915640 h 6857075"/>
              <a:gd name="connsiteX16" fmla="*/ 3578355 w 10100298"/>
              <a:gd name="connsiteY16" fmla="*/ 4643762 h 6857075"/>
              <a:gd name="connsiteX17" fmla="*/ 3409679 w 10100298"/>
              <a:gd name="connsiteY17" fmla="*/ 3594162 h 6857075"/>
              <a:gd name="connsiteX18" fmla="*/ 1442350 w 10100298"/>
              <a:gd name="connsiteY18" fmla="*/ 2927967 h 6857075"/>
              <a:gd name="connsiteX19" fmla="*/ 105151 w 10100298"/>
              <a:gd name="connsiteY19" fmla="*/ 2295803 h 6857075"/>
              <a:gd name="connsiteX20" fmla="*/ 888236 w 10100298"/>
              <a:gd name="connsiteY20" fmla="*/ 0 h 685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100298" h="6857075">
                <a:moveTo>
                  <a:pt x="888236" y="0"/>
                </a:moveTo>
                <a:lnTo>
                  <a:pt x="10100298" y="0"/>
                </a:lnTo>
                <a:lnTo>
                  <a:pt x="10100298" y="4983606"/>
                </a:lnTo>
                <a:lnTo>
                  <a:pt x="9993951" y="4928449"/>
                </a:lnTo>
                <a:cubicBezTo>
                  <a:pt x="8917140" y="4404862"/>
                  <a:pt x="8579934" y="5326678"/>
                  <a:pt x="8509161" y="5581280"/>
                </a:cubicBezTo>
                <a:cubicBezTo>
                  <a:pt x="8486226" y="5664139"/>
                  <a:pt x="8459778" y="5745887"/>
                  <a:pt x="8429447" y="5826156"/>
                </a:cubicBezTo>
                <a:cubicBezTo>
                  <a:pt x="8261881" y="6269855"/>
                  <a:pt x="8142957" y="6338656"/>
                  <a:pt x="8142957" y="6338656"/>
                </a:cubicBezTo>
                <a:cubicBezTo>
                  <a:pt x="7793214" y="6679152"/>
                  <a:pt x="7194341" y="6475706"/>
                  <a:pt x="6872895" y="6327004"/>
                </a:cubicBezTo>
                <a:cubicBezTo>
                  <a:pt x="6769137" y="6278917"/>
                  <a:pt x="6670373" y="6220842"/>
                  <a:pt x="6576973" y="6155000"/>
                </a:cubicBezTo>
                <a:cubicBezTo>
                  <a:pt x="6334132" y="5983550"/>
                  <a:pt x="6127541" y="5950813"/>
                  <a:pt x="5963674" y="5977816"/>
                </a:cubicBezTo>
                <a:cubicBezTo>
                  <a:pt x="5716024" y="6018506"/>
                  <a:pt x="5571947" y="6189771"/>
                  <a:pt x="5528853" y="6243037"/>
                </a:cubicBezTo>
                <a:cubicBezTo>
                  <a:pt x="5369425" y="6444634"/>
                  <a:pt x="5139160" y="6681557"/>
                  <a:pt x="4834360" y="6856890"/>
                </a:cubicBezTo>
                <a:lnTo>
                  <a:pt x="3872243" y="6857075"/>
                </a:lnTo>
                <a:cubicBezTo>
                  <a:pt x="3703012" y="6700422"/>
                  <a:pt x="3650486" y="6503448"/>
                  <a:pt x="3604433" y="6295563"/>
                </a:cubicBezTo>
                <a:cubicBezTo>
                  <a:pt x="3546358" y="6033487"/>
                  <a:pt x="3548578" y="5800078"/>
                  <a:pt x="3548578" y="5800078"/>
                </a:cubicBezTo>
                <a:lnTo>
                  <a:pt x="3566888" y="4915640"/>
                </a:lnTo>
                <a:cubicBezTo>
                  <a:pt x="3568737" y="4824829"/>
                  <a:pt x="3572806" y="4734203"/>
                  <a:pt x="3578355" y="4643762"/>
                </a:cubicBezTo>
                <a:cubicBezTo>
                  <a:pt x="3624038" y="3896003"/>
                  <a:pt x="3409679" y="3594162"/>
                  <a:pt x="3409679" y="3594162"/>
                </a:cubicBezTo>
                <a:cubicBezTo>
                  <a:pt x="2901618" y="2821250"/>
                  <a:pt x="1442350" y="2927967"/>
                  <a:pt x="1442350" y="2927967"/>
                </a:cubicBezTo>
                <a:cubicBezTo>
                  <a:pt x="400149" y="2975684"/>
                  <a:pt x="105151" y="2295803"/>
                  <a:pt x="105151" y="2295803"/>
                </a:cubicBezTo>
                <a:cubicBezTo>
                  <a:pt x="-363886" y="1179805"/>
                  <a:pt x="888236" y="0"/>
                  <a:pt x="888236" y="0"/>
                </a:cubicBezTo>
                <a:close/>
              </a:path>
            </a:pathLst>
          </a:custGeom>
          <a:blipFill>
            <a:blip r:embed="rId11">
              <a:alphaModFix amt="93000"/>
            </a:blip>
            <a:tile tx="0" ty="0" sx="100000" sy="100000" flip="none" algn="tl"/>
          </a:blipFill>
          <a:ln w="6350">
            <a:solidFill>
              <a:schemeClr val="tx1">
                <a:lumMod val="20000"/>
                <a:lumOff val="80000"/>
                <a:alpha val="40000"/>
              </a:schemeClr>
            </a:solidFill>
          </a:ln>
        </p:spPr>
      </p:pic>
      <p:sp>
        <p:nvSpPr>
          <p:cNvPr id="25" name="任意多边形: 形状 24"/>
          <p:cNvSpPr/>
          <p:nvPr>
            <p:custDataLst>
              <p:tags r:id="rId6"/>
            </p:custDataLst>
          </p:nvPr>
        </p:nvSpPr>
        <p:spPr>
          <a:xfrm>
            <a:off x="1924050" y="3810"/>
            <a:ext cx="10267951" cy="6858000"/>
          </a:xfrm>
          <a:custGeom>
            <a:avLst/>
            <a:gdLst>
              <a:gd name="connsiteX0" fmla="*/ 9553460 w 10267951"/>
              <a:gd name="connsiteY0" fmla="*/ 4764340 h 6842188"/>
              <a:gd name="connsiteX1" fmla="*/ 9559103 w 10267951"/>
              <a:gd name="connsiteY1" fmla="*/ 4764340 h 6842188"/>
              <a:gd name="connsiteX2" fmla="*/ 9628174 w 10267951"/>
              <a:gd name="connsiteY2" fmla="*/ 4766180 h 6842188"/>
              <a:gd name="connsiteX3" fmla="*/ 9634184 w 10267951"/>
              <a:gd name="connsiteY3" fmla="*/ 4766180 h 6842188"/>
              <a:gd name="connsiteX4" fmla="*/ 9706690 w 10267951"/>
              <a:gd name="connsiteY4" fmla="*/ 4773909 h 6842188"/>
              <a:gd name="connsiteX5" fmla="*/ 9712210 w 10267951"/>
              <a:gd name="connsiteY5" fmla="*/ 4774646 h 6842188"/>
              <a:gd name="connsiteX6" fmla="*/ 9789623 w 10267951"/>
              <a:gd name="connsiteY6" fmla="*/ 4788755 h 6842188"/>
              <a:gd name="connsiteX7" fmla="*/ 9794652 w 10267951"/>
              <a:gd name="connsiteY7" fmla="*/ 4789858 h 6842188"/>
              <a:gd name="connsiteX8" fmla="*/ 9876115 w 10267951"/>
              <a:gd name="connsiteY8" fmla="*/ 4810469 h 6842188"/>
              <a:gd name="connsiteX9" fmla="*/ 9880653 w 10267951"/>
              <a:gd name="connsiteY9" fmla="*/ 4811695 h 6842188"/>
              <a:gd name="connsiteX10" fmla="*/ 9966531 w 10267951"/>
              <a:gd name="connsiteY10" fmla="*/ 4839176 h 6842188"/>
              <a:gd name="connsiteX11" fmla="*/ 9971070 w 10267951"/>
              <a:gd name="connsiteY11" fmla="*/ 4840771 h 6842188"/>
              <a:gd name="connsiteX12" fmla="*/ 10061610 w 10267951"/>
              <a:gd name="connsiteY12" fmla="*/ 4875981 h 6842188"/>
              <a:gd name="connsiteX13" fmla="*/ 10065290 w 10267951"/>
              <a:gd name="connsiteY13" fmla="*/ 4877452 h 6842188"/>
              <a:gd name="connsiteX14" fmla="*/ 10160613 w 10267951"/>
              <a:gd name="connsiteY14" fmla="*/ 4920514 h 6842188"/>
              <a:gd name="connsiteX15" fmla="*/ 10164294 w 10267951"/>
              <a:gd name="connsiteY15" fmla="*/ 4922355 h 6842188"/>
              <a:gd name="connsiteX16" fmla="*/ 10267951 w 10267951"/>
              <a:gd name="connsiteY16" fmla="*/ 4975998 h 6842188"/>
              <a:gd name="connsiteX17" fmla="*/ 10267951 w 10267951"/>
              <a:gd name="connsiteY17" fmla="*/ 5146603 h 6842188"/>
              <a:gd name="connsiteX18" fmla="*/ 10097186 w 10267951"/>
              <a:gd name="connsiteY18" fmla="*/ 5058040 h 6842188"/>
              <a:gd name="connsiteX19" fmla="*/ 10005543 w 10267951"/>
              <a:gd name="connsiteY19" fmla="*/ 5016697 h 6842188"/>
              <a:gd name="connsiteX20" fmla="*/ 9919666 w 10267951"/>
              <a:gd name="connsiteY20" fmla="*/ 4983082 h 6842188"/>
              <a:gd name="connsiteX21" fmla="*/ 9837958 w 10267951"/>
              <a:gd name="connsiteY21" fmla="*/ 4957073 h 6842188"/>
              <a:gd name="connsiteX22" fmla="*/ 9761160 w 10267951"/>
              <a:gd name="connsiteY22" fmla="*/ 4937689 h 6842188"/>
              <a:gd name="connsiteX23" fmla="*/ 9689024 w 10267951"/>
              <a:gd name="connsiteY23" fmla="*/ 4924562 h 6842188"/>
              <a:gd name="connsiteX24" fmla="*/ 9622406 w 10267951"/>
              <a:gd name="connsiteY24" fmla="*/ 4917569 h 6842188"/>
              <a:gd name="connsiteX25" fmla="*/ 9559103 w 10267951"/>
              <a:gd name="connsiteY25" fmla="*/ 4915852 h 6842188"/>
              <a:gd name="connsiteX26" fmla="*/ 9500216 w 10267951"/>
              <a:gd name="connsiteY26" fmla="*/ 4918429 h 6842188"/>
              <a:gd name="connsiteX27" fmla="*/ 9445744 w 10267951"/>
              <a:gd name="connsiteY27" fmla="*/ 4925911 h 6842188"/>
              <a:gd name="connsiteX28" fmla="*/ 9394096 w 10267951"/>
              <a:gd name="connsiteY28" fmla="*/ 4937077 h 6842188"/>
              <a:gd name="connsiteX29" fmla="*/ 9345883 w 10267951"/>
              <a:gd name="connsiteY29" fmla="*/ 4951921 h 6842188"/>
              <a:gd name="connsiteX30" fmla="*/ 9299754 w 10267951"/>
              <a:gd name="connsiteY30" fmla="*/ 4970077 h 6842188"/>
              <a:gd name="connsiteX31" fmla="*/ 9257061 w 10267951"/>
              <a:gd name="connsiteY31" fmla="*/ 4991178 h 6842188"/>
              <a:gd name="connsiteX32" fmla="*/ 9215594 w 10267951"/>
              <a:gd name="connsiteY32" fmla="*/ 5014978 h 6842188"/>
              <a:gd name="connsiteX33" fmla="*/ 9177072 w 10267951"/>
              <a:gd name="connsiteY33" fmla="*/ 5042093 h 6842188"/>
              <a:gd name="connsiteX34" fmla="*/ 9140267 w 10267951"/>
              <a:gd name="connsiteY34" fmla="*/ 5071658 h 6842188"/>
              <a:gd name="connsiteX35" fmla="*/ 9106530 w 10267951"/>
              <a:gd name="connsiteY35" fmla="*/ 5102452 h 6842188"/>
              <a:gd name="connsiteX36" fmla="*/ 9074510 w 10267951"/>
              <a:gd name="connsiteY36" fmla="*/ 5135943 h 6842188"/>
              <a:gd name="connsiteX37" fmla="*/ 9043838 w 10267951"/>
              <a:gd name="connsiteY37" fmla="*/ 5171398 h 6842188"/>
              <a:gd name="connsiteX38" fmla="*/ 9015622 w 10267951"/>
              <a:gd name="connsiteY38" fmla="*/ 5207467 h 6842188"/>
              <a:gd name="connsiteX39" fmla="*/ 8989491 w 10267951"/>
              <a:gd name="connsiteY39" fmla="*/ 5244272 h 6842188"/>
              <a:gd name="connsiteX40" fmla="*/ 8964956 w 10267951"/>
              <a:gd name="connsiteY40" fmla="*/ 5282918 h 6842188"/>
              <a:gd name="connsiteX41" fmla="*/ 8942504 w 10267951"/>
              <a:gd name="connsiteY41" fmla="*/ 5320948 h 6842188"/>
              <a:gd name="connsiteX42" fmla="*/ 8922753 w 10267951"/>
              <a:gd name="connsiteY42" fmla="*/ 5357753 h 6842188"/>
              <a:gd name="connsiteX43" fmla="*/ 8886684 w 10267951"/>
              <a:gd name="connsiteY43" fmla="*/ 5433816 h 6842188"/>
              <a:gd name="connsiteX44" fmla="*/ 8857976 w 10267951"/>
              <a:gd name="connsiteY44" fmla="*/ 5503867 h 6842188"/>
              <a:gd name="connsiteX45" fmla="*/ 8846934 w 10267951"/>
              <a:gd name="connsiteY45" fmla="*/ 5534414 h 6842188"/>
              <a:gd name="connsiteX46" fmla="*/ 8829391 w 10267951"/>
              <a:gd name="connsiteY46" fmla="*/ 5588886 h 6842188"/>
              <a:gd name="connsiteX47" fmla="*/ 8822521 w 10267951"/>
              <a:gd name="connsiteY47" fmla="*/ 5613421 h 6842188"/>
              <a:gd name="connsiteX48" fmla="*/ 8822521 w 10267951"/>
              <a:gd name="connsiteY48" fmla="*/ 5615140 h 6842188"/>
              <a:gd name="connsiteX49" fmla="*/ 8784490 w 10267951"/>
              <a:gd name="connsiteY49" fmla="*/ 5740521 h 6842188"/>
              <a:gd name="connsiteX50" fmla="*/ 8783508 w 10267951"/>
              <a:gd name="connsiteY50" fmla="*/ 5743588 h 6842188"/>
              <a:gd name="connsiteX51" fmla="*/ 8739955 w 10267951"/>
              <a:gd name="connsiteY51" fmla="*/ 5867987 h 6842188"/>
              <a:gd name="connsiteX52" fmla="*/ 8738853 w 10267951"/>
              <a:gd name="connsiteY52" fmla="*/ 5870686 h 6842188"/>
              <a:gd name="connsiteX53" fmla="*/ 8707076 w 10267951"/>
              <a:gd name="connsiteY53" fmla="*/ 5951656 h 6842188"/>
              <a:gd name="connsiteX54" fmla="*/ 8706340 w 10267951"/>
              <a:gd name="connsiteY54" fmla="*/ 5953252 h 6842188"/>
              <a:gd name="connsiteX55" fmla="*/ 8675792 w 10267951"/>
              <a:gd name="connsiteY55" fmla="*/ 6026124 h 6842188"/>
              <a:gd name="connsiteX56" fmla="*/ 8674933 w 10267951"/>
              <a:gd name="connsiteY56" fmla="*/ 6027964 h 6842188"/>
              <a:gd name="connsiteX57" fmla="*/ 8645735 w 10267951"/>
              <a:gd name="connsiteY57" fmla="*/ 6092495 h 6842188"/>
              <a:gd name="connsiteX58" fmla="*/ 8644754 w 10267951"/>
              <a:gd name="connsiteY58" fmla="*/ 6094704 h 6842188"/>
              <a:gd name="connsiteX59" fmla="*/ 8616783 w 10267951"/>
              <a:gd name="connsiteY59" fmla="*/ 6151629 h 6842188"/>
              <a:gd name="connsiteX60" fmla="*/ 8616048 w 10267951"/>
              <a:gd name="connsiteY60" fmla="*/ 6153100 h 6842188"/>
              <a:gd name="connsiteX61" fmla="*/ 8589915 w 10267951"/>
              <a:gd name="connsiteY61" fmla="*/ 6202909 h 6842188"/>
              <a:gd name="connsiteX62" fmla="*/ 8588443 w 10267951"/>
              <a:gd name="connsiteY62" fmla="*/ 6205731 h 6842188"/>
              <a:gd name="connsiteX63" fmla="*/ 8563050 w 10267951"/>
              <a:gd name="connsiteY63" fmla="*/ 6249896 h 6842188"/>
              <a:gd name="connsiteX64" fmla="*/ 8561699 w 10267951"/>
              <a:gd name="connsiteY64" fmla="*/ 6252104 h 6842188"/>
              <a:gd name="connsiteX65" fmla="*/ 8538635 w 10267951"/>
              <a:gd name="connsiteY65" fmla="*/ 6288909 h 6842188"/>
              <a:gd name="connsiteX66" fmla="*/ 8537408 w 10267951"/>
              <a:gd name="connsiteY66" fmla="*/ 6290749 h 6842188"/>
              <a:gd name="connsiteX67" fmla="*/ 8515817 w 10267951"/>
              <a:gd name="connsiteY67" fmla="*/ 6323505 h 6842188"/>
              <a:gd name="connsiteX68" fmla="*/ 8513239 w 10267951"/>
              <a:gd name="connsiteY68" fmla="*/ 6327064 h 6842188"/>
              <a:gd name="connsiteX69" fmla="*/ 8492874 w 10267951"/>
              <a:gd name="connsiteY69" fmla="*/ 6354422 h 6842188"/>
              <a:gd name="connsiteX70" fmla="*/ 8491157 w 10267951"/>
              <a:gd name="connsiteY70" fmla="*/ 6356507 h 6842188"/>
              <a:gd name="connsiteX71" fmla="*/ 8473368 w 10267951"/>
              <a:gd name="connsiteY71" fmla="*/ 6378712 h 6842188"/>
              <a:gd name="connsiteX72" fmla="*/ 8471284 w 10267951"/>
              <a:gd name="connsiteY72" fmla="*/ 6381289 h 6842188"/>
              <a:gd name="connsiteX73" fmla="*/ 8454965 w 10267951"/>
              <a:gd name="connsiteY73" fmla="*/ 6400305 h 6842188"/>
              <a:gd name="connsiteX74" fmla="*/ 8452390 w 10267951"/>
              <a:gd name="connsiteY74" fmla="*/ 6403127 h 6842188"/>
              <a:gd name="connsiteX75" fmla="*/ 8437913 w 10267951"/>
              <a:gd name="connsiteY75" fmla="*/ 6417971 h 6842188"/>
              <a:gd name="connsiteX76" fmla="*/ 8434478 w 10267951"/>
              <a:gd name="connsiteY76" fmla="*/ 6421285 h 6842188"/>
              <a:gd name="connsiteX77" fmla="*/ 8422211 w 10267951"/>
              <a:gd name="connsiteY77" fmla="*/ 6432693 h 6842188"/>
              <a:gd name="connsiteX78" fmla="*/ 8418898 w 10267951"/>
              <a:gd name="connsiteY78" fmla="*/ 6435515 h 6842188"/>
              <a:gd name="connsiteX79" fmla="*/ 8409206 w 10267951"/>
              <a:gd name="connsiteY79" fmla="*/ 6443366 h 6842188"/>
              <a:gd name="connsiteX80" fmla="*/ 8405892 w 10267951"/>
              <a:gd name="connsiteY80" fmla="*/ 6445942 h 6842188"/>
              <a:gd name="connsiteX81" fmla="*/ 8404911 w 10267951"/>
              <a:gd name="connsiteY81" fmla="*/ 6445942 h 6842188"/>
              <a:gd name="connsiteX82" fmla="*/ 8375957 w 10267951"/>
              <a:gd name="connsiteY82" fmla="*/ 6472073 h 6842188"/>
              <a:gd name="connsiteX83" fmla="*/ 8371910 w 10267951"/>
              <a:gd name="connsiteY83" fmla="*/ 6475508 h 6842188"/>
              <a:gd name="connsiteX84" fmla="*/ 8332529 w 10267951"/>
              <a:gd name="connsiteY84" fmla="*/ 6506178 h 6842188"/>
              <a:gd name="connsiteX85" fmla="*/ 8327866 w 10267951"/>
              <a:gd name="connsiteY85" fmla="*/ 6509491 h 6842188"/>
              <a:gd name="connsiteX86" fmla="*/ 8287136 w 10267951"/>
              <a:gd name="connsiteY86" fmla="*/ 6536604 h 6842188"/>
              <a:gd name="connsiteX87" fmla="*/ 8282722 w 10267951"/>
              <a:gd name="connsiteY87" fmla="*/ 6539426 h 6842188"/>
              <a:gd name="connsiteX88" fmla="*/ 8241008 w 10267951"/>
              <a:gd name="connsiteY88" fmla="*/ 6563227 h 6842188"/>
              <a:gd name="connsiteX89" fmla="*/ 8236838 w 10267951"/>
              <a:gd name="connsiteY89" fmla="*/ 6565434 h 6842188"/>
              <a:gd name="connsiteX90" fmla="*/ 8193531 w 10267951"/>
              <a:gd name="connsiteY90" fmla="*/ 6586782 h 6842188"/>
              <a:gd name="connsiteX91" fmla="*/ 8188377 w 10267951"/>
              <a:gd name="connsiteY91" fmla="*/ 6589113 h 6842188"/>
              <a:gd name="connsiteX92" fmla="*/ 8144212 w 10267951"/>
              <a:gd name="connsiteY92" fmla="*/ 6606902 h 6842188"/>
              <a:gd name="connsiteX93" fmla="*/ 8140041 w 10267951"/>
              <a:gd name="connsiteY93" fmla="*/ 6608495 h 6842188"/>
              <a:gd name="connsiteX94" fmla="*/ 8095508 w 10267951"/>
              <a:gd name="connsiteY94" fmla="*/ 6623341 h 6842188"/>
              <a:gd name="connsiteX95" fmla="*/ 8091214 w 10267951"/>
              <a:gd name="connsiteY95" fmla="*/ 6624568 h 6842188"/>
              <a:gd name="connsiteX96" fmla="*/ 8044964 w 10267951"/>
              <a:gd name="connsiteY96" fmla="*/ 6636836 h 6842188"/>
              <a:gd name="connsiteX97" fmla="*/ 8038828 w 10267951"/>
              <a:gd name="connsiteY97" fmla="*/ 6638308 h 6842188"/>
              <a:gd name="connsiteX98" fmla="*/ 7947553 w 10267951"/>
              <a:gd name="connsiteY98" fmla="*/ 6654993 h 6842188"/>
              <a:gd name="connsiteX99" fmla="*/ 7939701 w 10267951"/>
              <a:gd name="connsiteY99" fmla="*/ 6655975 h 6842188"/>
              <a:gd name="connsiteX100" fmla="*/ 7846708 w 10267951"/>
              <a:gd name="connsiteY100" fmla="*/ 6663335 h 6842188"/>
              <a:gd name="connsiteX101" fmla="*/ 7840452 w 10267951"/>
              <a:gd name="connsiteY101" fmla="*/ 6663335 h 6842188"/>
              <a:gd name="connsiteX102" fmla="*/ 7746846 w 10267951"/>
              <a:gd name="connsiteY102" fmla="*/ 6663335 h 6842188"/>
              <a:gd name="connsiteX103" fmla="*/ 7741080 w 10267951"/>
              <a:gd name="connsiteY103" fmla="*/ 6663335 h 6842188"/>
              <a:gd name="connsiteX104" fmla="*/ 7647842 w 10267951"/>
              <a:gd name="connsiteY104" fmla="*/ 6655852 h 6842188"/>
              <a:gd name="connsiteX105" fmla="*/ 7643056 w 10267951"/>
              <a:gd name="connsiteY105" fmla="*/ 6655238 h 6842188"/>
              <a:gd name="connsiteX106" fmla="*/ 7551044 w 10267951"/>
              <a:gd name="connsiteY106" fmla="*/ 6641989 h 6842188"/>
              <a:gd name="connsiteX107" fmla="*/ 7546997 w 10267951"/>
              <a:gd name="connsiteY107" fmla="*/ 6641253 h 6842188"/>
              <a:gd name="connsiteX108" fmla="*/ 7456580 w 10267951"/>
              <a:gd name="connsiteY108" fmla="*/ 6622973 h 6842188"/>
              <a:gd name="connsiteX109" fmla="*/ 7452531 w 10267951"/>
              <a:gd name="connsiteY109" fmla="*/ 6622114 h 6842188"/>
              <a:gd name="connsiteX110" fmla="*/ 7364814 w 10267951"/>
              <a:gd name="connsiteY110" fmla="*/ 6599416 h 6842188"/>
              <a:gd name="connsiteX111" fmla="*/ 7362114 w 10267951"/>
              <a:gd name="connsiteY111" fmla="*/ 6598681 h 6842188"/>
              <a:gd name="connsiteX112" fmla="*/ 7277218 w 10267951"/>
              <a:gd name="connsiteY112" fmla="*/ 6573286 h 6842188"/>
              <a:gd name="connsiteX113" fmla="*/ 7274398 w 10267951"/>
              <a:gd name="connsiteY113" fmla="*/ 6572305 h 6842188"/>
              <a:gd name="connsiteX114" fmla="*/ 7193426 w 10267951"/>
              <a:gd name="connsiteY114" fmla="*/ 6544580 h 6842188"/>
              <a:gd name="connsiteX115" fmla="*/ 7191340 w 10267951"/>
              <a:gd name="connsiteY115" fmla="*/ 6543719 h 6842188"/>
              <a:gd name="connsiteX116" fmla="*/ 7114664 w 10267951"/>
              <a:gd name="connsiteY116" fmla="*/ 6514767 h 6842188"/>
              <a:gd name="connsiteX117" fmla="*/ 7112210 w 10267951"/>
              <a:gd name="connsiteY117" fmla="*/ 6513785 h 6842188"/>
              <a:gd name="connsiteX118" fmla="*/ 7041056 w 10267951"/>
              <a:gd name="connsiteY118" fmla="*/ 6484097 h 6842188"/>
              <a:gd name="connsiteX119" fmla="*/ 7039706 w 10267951"/>
              <a:gd name="connsiteY119" fmla="*/ 6483483 h 6842188"/>
              <a:gd name="connsiteX120" fmla="*/ 6973826 w 10267951"/>
              <a:gd name="connsiteY120" fmla="*/ 6454408 h 6842188"/>
              <a:gd name="connsiteX121" fmla="*/ 6970760 w 10267951"/>
              <a:gd name="connsiteY121" fmla="*/ 6453057 h 6842188"/>
              <a:gd name="connsiteX122" fmla="*/ 6891016 w 10267951"/>
              <a:gd name="connsiteY122" fmla="*/ 6413555 h 6842188"/>
              <a:gd name="connsiteX123" fmla="*/ 6888316 w 10267951"/>
              <a:gd name="connsiteY123" fmla="*/ 6412082 h 6842188"/>
              <a:gd name="connsiteX124" fmla="*/ 6809432 w 10267951"/>
              <a:gd name="connsiteY124" fmla="*/ 6369633 h 6842188"/>
              <a:gd name="connsiteX125" fmla="*/ 6806241 w 10267951"/>
              <a:gd name="connsiteY125" fmla="*/ 6367916 h 6842188"/>
              <a:gd name="connsiteX126" fmla="*/ 6730058 w 10267951"/>
              <a:gd name="connsiteY126" fmla="*/ 6321298 h 6842188"/>
              <a:gd name="connsiteX127" fmla="*/ 6727358 w 10267951"/>
              <a:gd name="connsiteY127" fmla="*/ 6319579 h 6842188"/>
              <a:gd name="connsiteX128" fmla="*/ 6611916 w 10267951"/>
              <a:gd name="connsiteY128" fmla="*/ 6241922 h 6842188"/>
              <a:gd name="connsiteX129" fmla="*/ 6573146 w 10267951"/>
              <a:gd name="connsiteY129" fmla="*/ 6217386 h 6842188"/>
              <a:gd name="connsiteX130" fmla="*/ 6536342 w 10267951"/>
              <a:gd name="connsiteY130" fmla="*/ 6196653 h 6842188"/>
              <a:gd name="connsiteX131" fmla="*/ 6498802 w 10267951"/>
              <a:gd name="connsiteY131" fmla="*/ 6178005 h 6842188"/>
              <a:gd name="connsiteX132" fmla="*/ 6463836 w 10267951"/>
              <a:gd name="connsiteY132" fmla="*/ 6161934 h 6842188"/>
              <a:gd name="connsiteX133" fmla="*/ 6430224 w 10267951"/>
              <a:gd name="connsiteY133" fmla="*/ 6148928 h 6842188"/>
              <a:gd name="connsiteX134" fmla="*/ 6397834 w 10267951"/>
              <a:gd name="connsiteY134" fmla="*/ 6138010 h 6842188"/>
              <a:gd name="connsiteX135" fmla="*/ 6368024 w 10267951"/>
              <a:gd name="connsiteY135" fmla="*/ 6129790 h 6842188"/>
              <a:gd name="connsiteX136" fmla="*/ 6305701 w 10267951"/>
              <a:gd name="connsiteY136" fmla="*/ 6117522 h 6842188"/>
              <a:gd name="connsiteX137" fmla="*/ 6250372 w 10267951"/>
              <a:gd name="connsiteY137" fmla="*/ 6112002 h 6842188"/>
              <a:gd name="connsiteX138" fmla="*/ 6198476 w 10267951"/>
              <a:gd name="connsiteY138" fmla="*/ 6112615 h 6842188"/>
              <a:gd name="connsiteX139" fmla="*/ 6149403 w 10267951"/>
              <a:gd name="connsiteY139" fmla="*/ 6118137 h 6842188"/>
              <a:gd name="connsiteX140" fmla="*/ 6115421 w 10267951"/>
              <a:gd name="connsiteY140" fmla="*/ 6124883 h 6842188"/>
              <a:gd name="connsiteX141" fmla="*/ 6083156 w 10267951"/>
              <a:gd name="connsiteY141" fmla="*/ 6133593 h 6842188"/>
              <a:gd name="connsiteX142" fmla="*/ 6052608 w 10267951"/>
              <a:gd name="connsiteY142" fmla="*/ 6144389 h 6842188"/>
              <a:gd name="connsiteX143" fmla="*/ 6022796 w 10267951"/>
              <a:gd name="connsiteY143" fmla="*/ 6156657 h 6842188"/>
              <a:gd name="connsiteX144" fmla="*/ 5995315 w 10267951"/>
              <a:gd name="connsiteY144" fmla="*/ 6170153 h 6842188"/>
              <a:gd name="connsiteX145" fmla="*/ 5969552 w 10267951"/>
              <a:gd name="connsiteY145" fmla="*/ 6184752 h 6842188"/>
              <a:gd name="connsiteX146" fmla="*/ 5945015 w 10267951"/>
              <a:gd name="connsiteY146" fmla="*/ 6200333 h 6842188"/>
              <a:gd name="connsiteX147" fmla="*/ 5922319 w 10267951"/>
              <a:gd name="connsiteY147" fmla="*/ 6216526 h 6842188"/>
              <a:gd name="connsiteX148" fmla="*/ 5901464 w 10267951"/>
              <a:gd name="connsiteY148" fmla="*/ 6232843 h 6842188"/>
              <a:gd name="connsiteX149" fmla="*/ 5882570 w 10267951"/>
              <a:gd name="connsiteY149" fmla="*/ 6249038 h 6842188"/>
              <a:gd name="connsiteX150" fmla="*/ 5850795 w 10267951"/>
              <a:gd name="connsiteY150" fmla="*/ 6279217 h 6842188"/>
              <a:gd name="connsiteX151" fmla="*/ 5807367 w 10267951"/>
              <a:gd name="connsiteY151" fmla="*/ 6328291 h 6842188"/>
              <a:gd name="connsiteX152" fmla="*/ 5743695 w 10267951"/>
              <a:gd name="connsiteY152" fmla="*/ 6406438 h 6842188"/>
              <a:gd name="connsiteX153" fmla="*/ 5742100 w 10267951"/>
              <a:gd name="connsiteY153" fmla="*/ 6408279 h 6842188"/>
              <a:gd name="connsiteX154" fmla="*/ 5670086 w 10267951"/>
              <a:gd name="connsiteY154" fmla="*/ 6489984 h 6842188"/>
              <a:gd name="connsiteX155" fmla="*/ 5667755 w 10267951"/>
              <a:gd name="connsiteY155" fmla="*/ 6492437 h 6842188"/>
              <a:gd name="connsiteX156" fmla="*/ 5588748 w 10267951"/>
              <a:gd name="connsiteY156" fmla="*/ 6574758 h 6842188"/>
              <a:gd name="connsiteX157" fmla="*/ 5586538 w 10267951"/>
              <a:gd name="connsiteY157" fmla="*/ 6576968 h 6842188"/>
              <a:gd name="connsiteX158" fmla="*/ 5500661 w 10267951"/>
              <a:gd name="connsiteY158" fmla="*/ 6659285 h 6842188"/>
              <a:gd name="connsiteX159" fmla="*/ 5498086 w 10267951"/>
              <a:gd name="connsiteY159" fmla="*/ 6661617 h 6842188"/>
              <a:gd name="connsiteX160" fmla="*/ 5404971 w 10267951"/>
              <a:gd name="connsiteY160" fmla="*/ 6742832 h 6842188"/>
              <a:gd name="connsiteX161" fmla="*/ 5402026 w 10267951"/>
              <a:gd name="connsiteY161" fmla="*/ 6745287 h 6842188"/>
              <a:gd name="connsiteX162" fmla="*/ 5302039 w 10267951"/>
              <a:gd name="connsiteY162" fmla="*/ 6824171 h 6842188"/>
              <a:gd name="connsiteX163" fmla="*/ 5298604 w 10267951"/>
              <a:gd name="connsiteY163" fmla="*/ 6826747 h 6842188"/>
              <a:gd name="connsiteX164" fmla="*/ 5276499 w 10267951"/>
              <a:gd name="connsiteY164" fmla="*/ 6842188 h 6842188"/>
              <a:gd name="connsiteX165" fmla="*/ 4998877 w 10267951"/>
              <a:gd name="connsiteY165" fmla="*/ 6842188 h 6842188"/>
              <a:gd name="connsiteX166" fmla="*/ 5105625 w 10267951"/>
              <a:gd name="connsiteY166" fmla="*/ 6776325 h 6842188"/>
              <a:gd name="connsiteX167" fmla="*/ 5209905 w 10267951"/>
              <a:gd name="connsiteY167" fmla="*/ 6703453 h 6842188"/>
              <a:gd name="connsiteX168" fmla="*/ 5306946 w 10267951"/>
              <a:gd name="connsiteY168" fmla="*/ 6627267 h 6842188"/>
              <a:gd name="connsiteX169" fmla="*/ 5397241 w 10267951"/>
              <a:gd name="connsiteY169" fmla="*/ 6548505 h 6842188"/>
              <a:gd name="connsiteX170" fmla="*/ 5480787 w 10267951"/>
              <a:gd name="connsiteY170" fmla="*/ 6468516 h 6842188"/>
              <a:gd name="connsiteX171" fmla="*/ 5557464 w 10267951"/>
              <a:gd name="connsiteY171" fmla="*/ 6388651 h 6842188"/>
              <a:gd name="connsiteX172" fmla="*/ 5627147 w 10267951"/>
              <a:gd name="connsiteY172" fmla="*/ 6309398 h 6842188"/>
              <a:gd name="connsiteX173" fmla="*/ 5699039 w 10267951"/>
              <a:gd name="connsiteY173" fmla="*/ 6222169 h 6842188"/>
              <a:gd name="connsiteX174" fmla="*/ 5700019 w 10267951"/>
              <a:gd name="connsiteY174" fmla="*/ 6220943 h 6842188"/>
              <a:gd name="connsiteX175" fmla="*/ 5710816 w 10267951"/>
              <a:gd name="connsiteY175" fmla="*/ 6208675 h 6842188"/>
              <a:gd name="connsiteX176" fmla="*/ 5712165 w 10267951"/>
              <a:gd name="connsiteY176" fmla="*/ 6207081 h 6842188"/>
              <a:gd name="connsiteX177" fmla="*/ 5740136 w 10267951"/>
              <a:gd name="connsiteY177" fmla="*/ 6176287 h 6842188"/>
              <a:gd name="connsiteX178" fmla="*/ 5743326 w 10267951"/>
              <a:gd name="connsiteY178" fmla="*/ 6172974 h 6842188"/>
              <a:gd name="connsiteX179" fmla="*/ 5759889 w 10267951"/>
              <a:gd name="connsiteY179" fmla="*/ 6156782 h 6842188"/>
              <a:gd name="connsiteX180" fmla="*/ 5761607 w 10267951"/>
              <a:gd name="connsiteY180" fmla="*/ 6155309 h 6842188"/>
              <a:gd name="connsiteX181" fmla="*/ 5780868 w 10267951"/>
              <a:gd name="connsiteY181" fmla="*/ 6137519 h 6842188"/>
              <a:gd name="connsiteX182" fmla="*/ 5782830 w 10267951"/>
              <a:gd name="connsiteY182" fmla="*/ 6135803 h 6842188"/>
              <a:gd name="connsiteX183" fmla="*/ 5803932 w 10267951"/>
              <a:gd name="connsiteY183" fmla="*/ 6117647 h 6842188"/>
              <a:gd name="connsiteX184" fmla="*/ 5806630 w 10267951"/>
              <a:gd name="connsiteY184" fmla="*/ 6115437 h 6842188"/>
              <a:gd name="connsiteX185" fmla="*/ 5830185 w 10267951"/>
              <a:gd name="connsiteY185" fmla="*/ 6096913 h 6842188"/>
              <a:gd name="connsiteX186" fmla="*/ 5832884 w 10267951"/>
              <a:gd name="connsiteY186" fmla="*/ 6094949 h 6842188"/>
              <a:gd name="connsiteX187" fmla="*/ 5858279 w 10267951"/>
              <a:gd name="connsiteY187" fmla="*/ 6076792 h 6842188"/>
              <a:gd name="connsiteX188" fmla="*/ 5861224 w 10267951"/>
              <a:gd name="connsiteY188" fmla="*/ 6074707 h 6842188"/>
              <a:gd name="connsiteX189" fmla="*/ 5888583 w 10267951"/>
              <a:gd name="connsiteY189" fmla="*/ 6057041 h 6842188"/>
              <a:gd name="connsiteX190" fmla="*/ 5892263 w 10267951"/>
              <a:gd name="connsiteY190" fmla="*/ 6054833 h 6842188"/>
              <a:gd name="connsiteX191" fmla="*/ 5921706 w 10267951"/>
              <a:gd name="connsiteY191" fmla="*/ 6038024 h 6842188"/>
              <a:gd name="connsiteX192" fmla="*/ 5925756 w 10267951"/>
              <a:gd name="connsiteY192" fmla="*/ 6035939 h 6842188"/>
              <a:gd name="connsiteX193" fmla="*/ 5957162 w 10267951"/>
              <a:gd name="connsiteY193" fmla="*/ 6020481 h 6842188"/>
              <a:gd name="connsiteX194" fmla="*/ 5961086 w 10267951"/>
              <a:gd name="connsiteY194" fmla="*/ 6018764 h 6842188"/>
              <a:gd name="connsiteX195" fmla="*/ 5994947 w 10267951"/>
              <a:gd name="connsiteY195" fmla="*/ 6004287 h 6842188"/>
              <a:gd name="connsiteX196" fmla="*/ 5999486 w 10267951"/>
              <a:gd name="connsiteY196" fmla="*/ 6002569 h 6842188"/>
              <a:gd name="connsiteX197" fmla="*/ 6035065 w 10267951"/>
              <a:gd name="connsiteY197" fmla="*/ 5990301 h 6842188"/>
              <a:gd name="connsiteX198" fmla="*/ 6040463 w 10267951"/>
              <a:gd name="connsiteY198" fmla="*/ 5988584 h 6842188"/>
              <a:gd name="connsiteX199" fmla="*/ 6077268 w 10267951"/>
              <a:gd name="connsiteY199" fmla="*/ 5978524 h 6842188"/>
              <a:gd name="connsiteX200" fmla="*/ 6082052 w 10267951"/>
              <a:gd name="connsiteY200" fmla="*/ 5977419 h 6842188"/>
              <a:gd name="connsiteX201" fmla="*/ 6121678 w 10267951"/>
              <a:gd name="connsiteY201" fmla="*/ 5969447 h 6842188"/>
              <a:gd name="connsiteX202" fmla="*/ 6128180 w 10267951"/>
              <a:gd name="connsiteY202" fmla="*/ 5968465 h 6842188"/>
              <a:gd name="connsiteX203" fmla="*/ 6184736 w 10267951"/>
              <a:gd name="connsiteY203" fmla="*/ 5962085 h 6842188"/>
              <a:gd name="connsiteX204" fmla="*/ 6192343 w 10267951"/>
              <a:gd name="connsiteY204" fmla="*/ 5962085 h 6842188"/>
              <a:gd name="connsiteX205" fmla="*/ 6252088 w 10267951"/>
              <a:gd name="connsiteY205" fmla="*/ 5961471 h 6842188"/>
              <a:gd name="connsiteX206" fmla="*/ 6260063 w 10267951"/>
              <a:gd name="connsiteY206" fmla="*/ 5961471 h 6842188"/>
              <a:gd name="connsiteX207" fmla="*/ 6323122 w 10267951"/>
              <a:gd name="connsiteY207" fmla="*/ 5967482 h 6842188"/>
              <a:gd name="connsiteX208" fmla="*/ 6331218 w 10267951"/>
              <a:gd name="connsiteY208" fmla="*/ 5968710 h 6842188"/>
              <a:gd name="connsiteX209" fmla="*/ 6399920 w 10267951"/>
              <a:gd name="connsiteY209" fmla="*/ 5982817 h 6842188"/>
              <a:gd name="connsiteX210" fmla="*/ 6404706 w 10267951"/>
              <a:gd name="connsiteY210" fmla="*/ 5983922 h 6842188"/>
              <a:gd name="connsiteX211" fmla="*/ 6439055 w 10267951"/>
              <a:gd name="connsiteY211" fmla="*/ 5993369 h 6842188"/>
              <a:gd name="connsiteX212" fmla="*/ 6443349 w 10267951"/>
              <a:gd name="connsiteY212" fmla="*/ 5994718 h 6842188"/>
              <a:gd name="connsiteX213" fmla="*/ 6479418 w 10267951"/>
              <a:gd name="connsiteY213" fmla="*/ 6006986 h 6842188"/>
              <a:gd name="connsiteX214" fmla="*/ 6482484 w 10267951"/>
              <a:gd name="connsiteY214" fmla="*/ 6008091 h 6842188"/>
              <a:gd name="connsiteX215" fmla="*/ 6519290 w 10267951"/>
              <a:gd name="connsiteY215" fmla="*/ 6022445 h 6842188"/>
              <a:gd name="connsiteX216" fmla="*/ 6523706 w 10267951"/>
              <a:gd name="connsiteY216" fmla="*/ 6024283 h 6842188"/>
              <a:gd name="connsiteX217" fmla="*/ 6561860 w 10267951"/>
              <a:gd name="connsiteY217" fmla="*/ 6041828 h 6842188"/>
              <a:gd name="connsiteX218" fmla="*/ 6563946 w 10267951"/>
              <a:gd name="connsiteY218" fmla="*/ 6042810 h 6842188"/>
              <a:gd name="connsiteX219" fmla="*/ 6604186 w 10267951"/>
              <a:gd name="connsiteY219" fmla="*/ 6062929 h 6842188"/>
              <a:gd name="connsiteX220" fmla="*/ 6607375 w 10267951"/>
              <a:gd name="connsiteY220" fmla="*/ 6064524 h 6842188"/>
              <a:gd name="connsiteX221" fmla="*/ 6647615 w 10267951"/>
              <a:gd name="connsiteY221" fmla="*/ 6086975 h 6842188"/>
              <a:gd name="connsiteX222" fmla="*/ 6650682 w 10267951"/>
              <a:gd name="connsiteY222" fmla="*/ 6088692 h 6842188"/>
              <a:gd name="connsiteX223" fmla="*/ 6692026 w 10267951"/>
              <a:gd name="connsiteY223" fmla="*/ 6114333 h 6842188"/>
              <a:gd name="connsiteX224" fmla="*/ 6694480 w 10267951"/>
              <a:gd name="connsiteY224" fmla="*/ 6115928 h 6842188"/>
              <a:gd name="connsiteX225" fmla="*/ 6809800 w 10267951"/>
              <a:gd name="connsiteY225" fmla="*/ 6193462 h 6842188"/>
              <a:gd name="connsiteX226" fmla="*/ 6883410 w 10267951"/>
              <a:gd name="connsiteY226" fmla="*/ 6238241 h 6842188"/>
              <a:gd name="connsiteX227" fmla="*/ 6958492 w 10267951"/>
              <a:gd name="connsiteY227" fmla="*/ 6279340 h 6842188"/>
              <a:gd name="connsiteX228" fmla="*/ 7035290 w 10267951"/>
              <a:gd name="connsiteY228" fmla="*/ 6317372 h 6842188"/>
              <a:gd name="connsiteX229" fmla="*/ 7098962 w 10267951"/>
              <a:gd name="connsiteY229" fmla="*/ 6345466 h 6842188"/>
              <a:gd name="connsiteX230" fmla="*/ 7168276 w 10267951"/>
              <a:gd name="connsiteY230" fmla="*/ 6374419 h 6842188"/>
              <a:gd name="connsiteX231" fmla="*/ 7242623 w 10267951"/>
              <a:gd name="connsiteY231" fmla="*/ 6402512 h 6842188"/>
              <a:gd name="connsiteX232" fmla="*/ 7321016 w 10267951"/>
              <a:gd name="connsiteY232" fmla="*/ 6429381 h 6842188"/>
              <a:gd name="connsiteX233" fmla="*/ 7402968 w 10267951"/>
              <a:gd name="connsiteY233" fmla="*/ 6453918 h 6842188"/>
              <a:gd name="connsiteX234" fmla="*/ 7487250 w 10267951"/>
              <a:gd name="connsiteY234" fmla="*/ 6475754 h 6842188"/>
              <a:gd name="connsiteX235" fmla="*/ 7573128 w 10267951"/>
              <a:gd name="connsiteY235" fmla="*/ 6493174 h 6842188"/>
              <a:gd name="connsiteX236" fmla="*/ 7660600 w 10267951"/>
              <a:gd name="connsiteY236" fmla="*/ 6505443 h 6842188"/>
              <a:gd name="connsiteX237" fmla="*/ 7748564 w 10267951"/>
              <a:gd name="connsiteY237" fmla="*/ 6512559 h 6842188"/>
              <a:gd name="connsiteX238" fmla="*/ 7836157 w 10267951"/>
              <a:gd name="connsiteY238" fmla="*/ 6512559 h 6842188"/>
              <a:gd name="connsiteX239" fmla="*/ 7922035 w 10267951"/>
              <a:gd name="connsiteY239" fmla="*/ 6505810 h 6842188"/>
              <a:gd name="connsiteX240" fmla="*/ 8006440 w 10267951"/>
              <a:gd name="connsiteY240" fmla="*/ 6490353 h 6842188"/>
              <a:gd name="connsiteX241" fmla="*/ 8047416 w 10267951"/>
              <a:gd name="connsiteY241" fmla="*/ 6479188 h 6842188"/>
              <a:gd name="connsiteX242" fmla="*/ 8087656 w 10267951"/>
              <a:gd name="connsiteY242" fmla="*/ 6465817 h 6842188"/>
              <a:gd name="connsiteX243" fmla="*/ 8127036 w 10267951"/>
              <a:gd name="connsiteY243" fmla="*/ 6449867 h 6842188"/>
              <a:gd name="connsiteX244" fmla="*/ 8165682 w 10267951"/>
              <a:gd name="connsiteY244" fmla="*/ 6430853 h 6842188"/>
              <a:gd name="connsiteX245" fmla="*/ 8203100 w 10267951"/>
              <a:gd name="connsiteY245" fmla="*/ 6409505 h 6842188"/>
              <a:gd name="connsiteX246" fmla="*/ 8239292 w 10267951"/>
              <a:gd name="connsiteY246" fmla="*/ 6384970 h 6842188"/>
              <a:gd name="connsiteX247" fmla="*/ 8274254 w 10267951"/>
              <a:gd name="connsiteY247" fmla="*/ 6357612 h 6842188"/>
              <a:gd name="connsiteX248" fmla="*/ 8304312 w 10267951"/>
              <a:gd name="connsiteY248" fmla="*/ 6330622 h 6842188"/>
              <a:gd name="connsiteX249" fmla="*/ 8310692 w 10267951"/>
              <a:gd name="connsiteY249" fmla="*/ 6325468 h 6842188"/>
              <a:gd name="connsiteX250" fmla="*/ 8319646 w 10267951"/>
              <a:gd name="connsiteY250" fmla="*/ 6318476 h 6842188"/>
              <a:gd name="connsiteX251" fmla="*/ 8328726 w 10267951"/>
              <a:gd name="connsiteY251" fmla="*/ 6310134 h 6842188"/>
              <a:gd name="connsiteX252" fmla="*/ 8340258 w 10267951"/>
              <a:gd name="connsiteY252" fmla="*/ 6297865 h 6842188"/>
              <a:gd name="connsiteX253" fmla="*/ 8354244 w 10267951"/>
              <a:gd name="connsiteY253" fmla="*/ 6282038 h 6842188"/>
              <a:gd name="connsiteX254" fmla="*/ 8370194 w 10267951"/>
              <a:gd name="connsiteY254" fmla="*/ 6262287 h 6842188"/>
              <a:gd name="connsiteX255" fmla="*/ 8388473 w 10267951"/>
              <a:gd name="connsiteY255" fmla="*/ 6237750 h 6842188"/>
              <a:gd name="connsiteX256" fmla="*/ 8408346 w 10267951"/>
              <a:gd name="connsiteY256" fmla="*/ 6207693 h 6842188"/>
              <a:gd name="connsiteX257" fmla="*/ 8430183 w 10267951"/>
              <a:gd name="connsiteY257" fmla="*/ 6172483 h 6842188"/>
              <a:gd name="connsiteX258" fmla="*/ 8454107 w 10267951"/>
              <a:gd name="connsiteY258" fmla="*/ 6130894 h 6842188"/>
              <a:gd name="connsiteX259" fmla="*/ 8478642 w 10267951"/>
              <a:gd name="connsiteY259" fmla="*/ 6082558 h 6842188"/>
              <a:gd name="connsiteX260" fmla="*/ 8505634 w 10267951"/>
              <a:gd name="connsiteY260" fmla="*/ 6027597 h 6842188"/>
              <a:gd name="connsiteX261" fmla="*/ 8533973 w 10267951"/>
              <a:gd name="connsiteY261" fmla="*/ 5965030 h 6842188"/>
              <a:gd name="connsiteX262" fmla="*/ 8563417 w 10267951"/>
              <a:gd name="connsiteY262" fmla="*/ 5894977 h 6842188"/>
              <a:gd name="connsiteX263" fmla="*/ 8596050 w 10267951"/>
              <a:gd name="connsiteY263" fmla="*/ 5817565 h 6842188"/>
              <a:gd name="connsiteX264" fmla="*/ 8638988 w 10267951"/>
              <a:gd name="connsiteY264" fmla="*/ 5694883 h 6842188"/>
              <a:gd name="connsiteX265" fmla="*/ 8683275 w 10267951"/>
              <a:gd name="connsiteY265" fmla="*/ 5547664 h 6842188"/>
              <a:gd name="connsiteX266" fmla="*/ 8683275 w 10267951"/>
              <a:gd name="connsiteY266" fmla="*/ 5545456 h 6842188"/>
              <a:gd name="connsiteX267" fmla="*/ 8691864 w 10267951"/>
              <a:gd name="connsiteY267" fmla="*/ 5517976 h 6842188"/>
              <a:gd name="connsiteX268" fmla="*/ 8691864 w 10267951"/>
              <a:gd name="connsiteY268" fmla="*/ 5516503 h 6842188"/>
              <a:gd name="connsiteX269" fmla="*/ 8702048 w 10267951"/>
              <a:gd name="connsiteY269" fmla="*/ 5486077 h 6842188"/>
              <a:gd name="connsiteX270" fmla="*/ 8702048 w 10267951"/>
              <a:gd name="connsiteY270" fmla="*/ 5484360 h 6842188"/>
              <a:gd name="connsiteX271" fmla="*/ 8714316 w 10267951"/>
              <a:gd name="connsiteY271" fmla="*/ 5451482 h 6842188"/>
              <a:gd name="connsiteX272" fmla="*/ 8715419 w 10267951"/>
              <a:gd name="connsiteY272" fmla="*/ 5448538 h 6842188"/>
              <a:gd name="connsiteX273" fmla="*/ 8745476 w 10267951"/>
              <a:gd name="connsiteY273" fmla="*/ 5374929 h 6842188"/>
              <a:gd name="connsiteX274" fmla="*/ 8747072 w 10267951"/>
              <a:gd name="connsiteY274" fmla="*/ 5371248 h 6842188"/>
              <a:gd name="connsiteX275" fmla="*/ 8784859 w 10267951"/>
              <a:gd name="connsiteY275" fmla="*/ 5291626 h 6842188"/>
              <a:gd name="connsiteX276" fmla="*/ 8786453 w 10267951"/>
              <a:gd name="connsiteY276" fmla="*/ 5288314 h 6842188"/>
              <a:gd name="connsiteX277" fmla="*/ 8807923 w 10267951"/>
              <a:gd name="connsiteY277" fmla="*/ 5248197 h 6842188"/>
              <a:gd name="connsiteX278" fmla="*/ 8809518 w 10267951"/>
              <a:gd name="connsiteY278" fmla="*/ 5245377 h 6842188"/>
              <a:gd name="connsiteX279" fmla="*/ 8833439 w 10267951"/>
              <a:gd name="connsiteY279" fmla="*/ 5204768 h 6842188"/>
              <a:gd name="connsiteX280" fmla="*/ 8834911 w 10267951"/>
              <a:gd name="connsiteY280" fmla="*/ 5202437 h 6842188"/>
              <a:gd name="connsiteX281" fmla="*/ 8861166 w 10267951"/>
              <a:gd name="connsiteY281" fmla="*/ 5161462 h 6842188"/>
              <a:gd name="connsiteX282" fmla="*/ 8862884 w 10267951"/>
              <a:gd name="connsiteY282" fmla="*/ 5158762 h 6842188"/>
              <a:gd name="connsiteX283" fmla="*/ 8891101 w 10267951"/>
              <a:gd name="connsiteY283" fmla="*/ 5118522 h 6842188"/>
              <a:gd name="connsiteX284" fmla="*/ 8893431 w 10267951"/>
              <a:gd name="connsiteY284" fmla="*/ 5115456 h 6842188"/>
              <a:gd name="connsiteX285" fmla="*/ 8923978 w 10267951"/>
              <a:gd name="connsiteY285" fmla="*/ 5076198 h 6842188"/>
              <a:gd name="connsiteX286" fmla="*/ 8926554 w 10267951"/>
              <a:gd name="connsiteY286" fmla="*/ 5073131 h 6842188"/>
              <a:gd name="connsiteX287" fmla="*/ 8959802 w 10267951"/>
              <a:gd name="connsiteY287" fmla="*/ 5034731 h 6842188"/>
              <a:gd name="connsiteX288" fmla="*/ 8962256 w 10267951"/>
              <a:gd name="connsiteY288" fmla="*/ 5032156 h 6842188"/>
              <a:gd name="connsiteX289" fmla="*/ 8997344 w 10267951"/>
              <a:gd name="connsiteY289" fmla="*/ 4995350 h 6842188"/>
              <a:gd name="connsiteX290" fmla="*/ 9001146 w 10267951"/>
              <a:gd name="connsiteY290" fmla="*/ 4991548 h 6842188"/>
              <a:gd name="connsiteX291" fmla="*/ 9038810 w 10267951"/>
              <a:gd name="connsiteY291" fmla="*/ 4957441 h 6842188"/>
              <a:gd name="connsiteX292" fmla="*/ 9042366 w 10267951"/>
              <a:gd name="connsiteY292" fmla="*/ 4954252 h 6842188"/>
              <a:gd name="connsiteX293" fmla="*/ 9083221 w 10267951"/>
              <a:gd name="connsiteY293" fmla="*/ 4921618 h 6842188"/>
              <a:gd name="connsiteX294" fmla="*/ 9087024 w 10267951"/>
              <a:gd name="connsiteY294" fmla="*/ 4918796 h 6842188"/>
              <a:gd name="connsiteX295" fmla="*/ 9129963 w 10267951"/>
              <a:gd name="connsiteY295" fmla="*/ 4888616 h 6842188"/>
              <a:gd name="connsiteX296" fmla="*/ 9134870 w 10267951"/>
              <a:gd name="connsiteY296" fmla="*/ 4885426 h 6842188"/>
              <a:gd name="connsiteX297" fmla="*/ 9180017 w 10267951"/>
              <a:gd name="connsiteY297" fmla="*/ 4858804 h 6842188"/>
              <a:gd name="connsiteX298" fmla="*/ 9185045 w 10267951"/>
              <a:gd name="connsiteY298" fmla="*/ 4855982 h 6842188"/>
              <a:gd name="connsiteX299" fmla="*/ 9233260 w 10267951"/>
              <a:gd name="connsiteY299" fmla="*/ 4832184 h 6842188"/>
              <a:gd name="connsiteX300" fmla="*/ 9239026 w 10267951"/>
              <a:gd name="connsiteY300" fmla="*/ 4829607 h 6842188"/>
              <a:gd name="connsiteX301" fmla="*/ 9290675 w 10267951"/>
              <a:gd name="connsiteY301" fmla="*/ 4809241 h 6842188"/>
              <a:gd name="connsiteX302" fmla="*/ 9296073 w 10267951"/>
              <a:gd name="connsiteY302" fmla="*/ 4807402 h 6842188"/>
              <a:gd name="connsiteX303" fmla="*/ 9350176 w 10267951"/>
              <a:gd name="connsiteY303" fmla="*/ 4790593 h 6842188"/>
              <a:gd name="connsiteX304" fmla="*/ 9356554 w 10267951"/>
              <a:gd name="connsiteY304" fmla="*/ 4788876 h 6842188"/>
              <a:gd name="connsiteX305" fmla="*/ 9414462 w 10267951"/>
              <a:gd name="connsiteY305" fmla="*/ 4776608 h 6842188"/>
              <a:gd name="connsiteX306" fmla="*/ 9420228 w 10267951"/>
              <a:gd name="connsiteY306" fmla="*/ 4775504 h 6842188"/>
              <a:gd name="connsiteX307" fmla="*/ 9481568 w 10267951"/>
              <a:gd name="connsiteY307" fmla="*/ 4767284 h 6842188"/>
              <a:gd name="connsiteX308" fmla="*/ 9488438 w 10267951"/>
              <a:gd name="connsiteY308" fmla="*/ 4767284 h 6842188"/>
              <a:gd name="connsiteX309" fmla="*/ 10267950 w 10267951"/>
              <a:gd name="connsiteY309" fmla="*/ 0 h 6842188"/>
              <a:gd name="connsiteX310" fmla="*/ 10267951 w 10267951"/>
              <a:gd name="connsiteY310" fmla="*/ 0 h 6842188"/>
              <a:gd name="connsiteX311" fmla="*/ 10267951 w 10267951"/>
              <a:gd name="connsiteY311" fmla="*/ 5627 h 6842188"/>
              <a:gd name="connsiteX312" fmla="*/ 10267950 w 10267951"/>
              <a:gd name="connsiteY312" fmla="*/ 5627 h 6842188"/>
              <a:gd name="connsiteX313" fmla="*/ 830077 w 10267951"/>
              <a:gd name="connsiteY313" fmla="*/ 0 h 6842188"/>
              <a:gd name="connsiteX314" fmla="*/ 1037467 w 10267951"/>
              <a:gd name="connsiteY314" fmla="*/ 0 h 6842188"/>
              <a:gd name="connsiteX315" fmla="*/ 1037467 w 10267951"/>
              <a:gd name="connsiteY315" fmla="*/ 7656 h 6842188"/>
              <a:gd name="connsiteX316" fmla="*/ 1036387 w 10267951"/>
              <a:gd name="connsiteY316" fmla="*/ 8694 h 6842188"/>
              <a:gd name="connsiteX317" fmla="*/ 1035283 w 10267951"/>
              <a:gd name="connsiteY317" fmla="*/ 9799 h 6842188"/>
              <a:gd name="connsiteX318" fmla="*/ 1025469 w 10267951"/>
              <a:gd name="connsiteY318" fmla="*/ 19123 h 6842188"/>
              <a:gd name="connsiteX319" fmla="*/ 986947 w 10267951"/>
              <a:gd name="connsiteY319" fmla="*/ 58381 h 6842188"/>
              <a:gd name="connsiteX320" fmla="*/ 927200 w 10267951"/>
              <a:gd name="connsiteY320" fmla="*/ 121684 h 6842188"/>
              <a:gd name="connsiteX321" fmla="*/ 891131 w 10267951"/>
              <a:gd name="connsiteY321" fmla="*/ 161925 h 6842188"/>
              <a:gd name="connsiteX322" fmla="*/ 851260 w 10267951"/>
              <a:gd name="connsiteY322" fmla="*/ 207440 h 6842188"/>
              <a:gd name="connsiteX323" fmla="*/ 809180 w 10267951"/>
              <a:gd name="connsiteY323" fmla="*/ 257248 h 6842188"/>
              <a:gd name="connsiteX324" fmla="*/ 763788 w 10267951"/>
              <a:gd name="connsiteY324" fmla="*/ 312700 h 6842188"/>
              <a:gd name="connsiteX325" fmla="*/ 716800 w 10267951"/>
              <a:gd name="connsiteY325" fmla="*/ 372447 h 6842188"/>
              <a:gd name="connsiteX326" fmla="*/ 668343 w 10267951"/>
              <a:gd name="connsiteY326" fmla="*/ 436610 h 6842188"/>
              <a:gd name="connsiteX327" fmla="*/ 619269 w 10267951"/>
              <a:gd name="connsiteY327" fmla="*/ 505066 h 6842188"/>
              <a:gd name="connsiteX328" fmla="*/ 569581 w 10267951"/>
              <a:gd name="connsiteY328" fmla="*/ 577448 h 6842188"/>
              <a:gd name="connsiteX329" fmla="*/ 520509 w 10267951"/>
              <a:gd name="connsiteY329" fmla="*/ 653511 h 6842188"/>
              <a:gd name="connsiteX330" fmla="*/ 471436 w 10267951"/>
              <a:gd name="connsiteY330" fmla="*/ 733500 h 6842188"/>
              <a:gd name="connsiteX331" fmla="*/ 424450 w 10267951"/>
              <a:gd name="connsiteY331" fmla="*/ 816187 h 6842188"/>
              <a:gd name="connsiteX332" fmla="*/ 379548 w 10267951"/>
              <a:gd name="connsiteY332" fmla="*/ 902065 h 6842188"/>
              <a:gd name="connsiteX333" fmla="*/ 336978 w 10267951"/>
              <a:gd name="connsiteY333" fmla="*/ 990763 h 6842188"/>
              <a:gd name="connsiteX334" fmla="*/ 298086 w 10267951"/>
              <a:gd name="connsiteY334" fmla="*/ 1082040 h 6842188"/>
              <a:gd name="connsiteX335" fmla="*/ 261282 w 10267951"/>
              <a:gd name="connsiteY335" fmla="*/ 1175401 h 6842188"/>
              <a:gd name="connsiteX336" fmla="*/ 229508 w 10267951"/>
              <a:gd name="connsiteY336" fmla="*/ 1271215 h 6842188"/>
              <a:gd name="connsiteX337" fmla="*/ 202395 w 10267951"/>
              <a:gd name="connsiteY337" fmla="*/ 1369361 h 6842188"/>
              <a:gd name="connsiteX338" fmla="*/ 180189 w 10267951"/>
              <a:gd name="connsiteY338" fmla="*/ 1468733 h 6842188"/>
              <a:gd name="connsiteX339" fmla="*/ 163873 w 10267951"/>
              <a:gd name="connsiteY339" fmla="*/ 1569210 h 6842188"/>
              <a:gd name="connsiteX340" fmla="*/ 153935 w 10267951"/>
              <a:gd name="connsiteY340" fmla="*/ 1671281 h 6842188"/>
              <a:gd name="connsiteX341" fmla="*/ 150256 w 10267951"/>
              <a:gd name="connsiteY341" fmla="*/ 1774211 h 6842188"/>
              <a:gd name="connsiteX342" fmla="*/ 154672 w 10267951"/>
              <a:gd name="connsiteY342" fmla="*/ 1877878 h 6842188"/>
              <a:gd name="connsiteX343" fmla="*/ 166940 w 10267951"/>
              <a:gd name="connsiteY343" fmla="*/ 1981912 h 6842188"/>
              <a:gd name="connsiteX344" fmla="*/ 187673 w 10267951"/>
              <a:gd name="connsiteY344" fmla="*/ 2086805 h 6842188"/>
              <a:gd name="connsiteX345" fmla="*/ 201168 w 10267951"/>
              <a:gd name="connsiteY345" fmla="*/ 2139068 h 6842188"/>
              <a:gd name="connsiteX346" fmla="*/ 217117 w 10267951"/>
              <a:gd name="connsiteY346" fmla="*/ 2191207 h 6842188"/>
              <a:gd name="connsiteX347" fmla="*/ 235396 w 10267951"/>
              <a:gd name="connsiteY347" fmla="*/ 2243592 h 6842188"/>
              <a:gd name="connsiteX348" fmla="*/ 259319 w 10267951"/>
              <a:gd name="connsiteY348" fmla="*/ 2302603 h 6842188"/>
              <a:gd name="connsiteX349" fmla="*/ 259932 w 10267951"/>
              <a:gd name="connsiteY349" fmla="*/ 2303830 h 6842188"/>
              <a:gd name="connsiteX350" fmla="*/ 263982 w 10267951"/>
              <a:gd name="connsiteY350" fmla="*/ 2312417 h 6842188"/>
              <a:gd name="connsiteX351" fmla="*/ 279562 w 10267951"/>
              <a:gd name="connsiteY351" fmla="*/ 2340021 h 6842188"/>
              <a:gd name="connsiteX352" fmla="*/ 302994 w 10267951"/>
              <a:gd name="connsiteY352" fmla="*/ 2378421 h 6842188"/>
              <a:gd name="connsiteX353" fmla="*/ 318453 w 10267951"/>
              <a:gd name="connsiteY353" fmla="*/ 2400994 h 6842188"/>
              <a:gd name="connsiteX354" fmla="*/ 336363 w 10267951"/>
              <a:gd name="connsiteY354" fmla="*/ 2425531 h 6842188"/>
              <a:gd name="connsiteX355" fmla="*/ 356239 w 10267951"/>
              <a:gd name="connsiteY355" fmla="*/ 2451662 h 6842188"/>
              <a:gd name="connsiteX356" fmla="*/ 404330 w 10267951"/>
              <a:gd name="connsiteY356" fmla="*/ 2507850 h 6842188"/>
              <a:gd name="connsiteX357" fmla="*/ 432669 w 10267951"/>
              <a:gd name="connsiteY357" fmla="*/ 2537171 h 6842188"/>
              <a:gd name="connsiteX358" fmla="*/ 463709 w 10267951"/>
              <a:gd name="connsiteY358" fmla="*/ 2567719 h 6842188"/>
              <a:gd name="connsiteX359" fmla="*/ 497445 w 10267951"/>
              <a:gd name="connsiteY359" fmla="*/ 2598143 h 6842188"/>
              <a:gd name="connsiteX360" fmla="*/ 534249 w 10267951"/>
              <a:gd name="connsiteY360" fmla="*/ 2629060 h 6842188"/>
              <a:gd name="connsiteX361" fmla="*/ 573998 w 10267951"/>
              <a:gd name="connsiteY361" fmla="*/ 2659484 h 6842188"/>
              <a:gd name="connsiteX362" fmla="*/ 616937 w 10267951"/>
              <a:gd name="connsiteY362" fmla="*/ 2689542 h 6842188"/>
              <a:gd name="connsiteX363" fmla="*/ 663189 w 10267951"/>
              <a:gd name="connsiteY363" fmla="*/ 2718864 h 6842188"/>
              <a:gd name="connsiteX364" fmla="*/ 712874 w 10267951"/>
              <a:gd name="connsiteY364" fmla="*/ 2747816 h 6842188"/>
              <a:gd name="connsiteX365" fmla="*/ 765751 w 10267951"/>
              <a:gd name="connsiteY365" fmla="*/ 2775174 h 6842188"/>
              <a:gd name="connsiteX366" fmla="*/ 822307 w 10267951"/>
              <a:gd name="connsiteY366" fmla="*/ 2801306 h 6842188"/>
              <a:gd name="connsiteX367" fmla="*/ 881931 w 10267951"/>
              <a:gd name="connsiteY367" fmla="*/ 2825842 h 6842188"/>
              <a:gd name="connsiteX368" fmla="*/ 945603 w 10267951"/>
              <a:gd name="connsiteY368" fmla="*/ 2848415 h 6842188"/>
              <a:gd name="connsiteX369" fmla="*/ 1013323 w 10267951"/>
              <a:gd name="connsiteY369" fmla="*/ 2868658 h 6842188"/>
              <a:gd name="connsiteX370" fmla="*/ 1084110 w 10267951"/>
              <a:gd name="connsiteY370" fmla="*/ 2886446 h 6842188"/>
              <a:gd name="connsiteX371" fmla="*/ 1159315 w 10267951"/>
              <a:gd name="connsiteY371" fmla="*/ 2901537 h 6842188"/>
              <a:gd name="connsiteX372" fmla="*/ 1238444 w 10267951"/>
              <a:gd name="connsiteY372" fmla="*/ 2913805 h 6842188"/>
              <a:gd name="connsiteX373" fmla="*/ 1321254 w 10267951"/>
              <a:gd name="connsiteY373" fmla="*/ 2922515 h 6842188"/>
              <a:gd name="connsiteX374" fmla="*/ 1408726 w 10267951"/>
              <a:gd name="connsiteY374" fmla="*/ 2928037 h 6842188"/>
              <a:gd name="connsiteX375" fmla="*/ 1499879 w 10267951"/>
              <a:gd name="connsiteY375" fmla="*/ 2929630 h 6842188"/>
              <a:gd name="connsiteX376" fmla="*/ 1599253 w 10267951"/>
              <a:gd name="connsiteY376" fmla="*/ 2926932 h 6842188"/>
              <a:gd name="connsiteX377" fmla="*/ 1601092 w 10267951"/>
              <a:gd name="connsiteY377" fmla="*/ 2926932 h 6842188"/>
              <a:gd name="connsiteX378" fmla="*/ 1611520 w 10267951"/>
              <a:gd name="connsiteY378" fmla="*/ 2926196 h 6842188"/>
              <a:gd name="connsiteX379" fmla="*/ 1613360 w 10267951"/>
              <a:gd name="connsiteY379" fmla="*/ 2926196 h 6842188"/>
              <a:gd name="connsiteX380" fmla="*/ 1658631 w 10267951"/>
              <a:gd name="connsiteY380" fmla="*/ 2924355 h 6842188"/>
              <a:gd name="connsiteX381" fmla="*/ 1660225 w 10267951"/>
              <a:gd name="connsiteY381" fmla="*/ 2924355 h 6842188"/>
              <a:gd name="connsiteX382" fmla="*/ 1733834 w 10267951"/>
              <a:gd name="connsiteY382" fmla="*/ 2922882 h 6842188"/>
              <a:gd name="connsiteX383" fmla="*/ 1779717 w 10267951"/>
              <a:gd name="connsiteY383" fmla="*/ 2922882 h 6842188"/>
              <a:gd name="connsiteX384" fmla="*/ 1781067 w 10267951"/>
              <a:gd name="connsiteY384" fmla="*/ 2922882 h 6842188"/>
              <a:gd name="connsiteX385" fmla="*/ 1831612 w 10267951"/>
              <a:gd name="connsiteY385" fmla="*/ 2922882 h 6842188"/>
              <a:gd name="connsiteX386" fmla="*/ 1888292 w 10267951"/>
              <a:gd name="connsiteY386" fmla="*/ 2923988 h 6842188"/>
              <a:gd name="connsiteX387" fmla="*/ 1889640 w 10267951"/>
              <a:gd name="connsiteY387" fmla="*/ 2923988 h 6842188"/>
              <a:gd name="connsiteX388" fmla="*/ 1950000 w 10267951"/>
              <a:gd name="connsiteY388" fmla="*/ 2926318 h 6842188"/>
              <a:gd name="connsiteX389" fmla="*/ 2015267 w 10267951"/>
              <a:gd name="connsiteY389" fmla="*/ 2929875 h 6842188"/>
              <a:gd name="connsiteX390" fmla="*/ 2084827 w 10267951"/>
              <a:gd name="connsiteY390" fmla="*/ 2934537 h 6842188"/>
              <a:gd name="connsiteX391" fmla="*/ 2156719 w 10267951"/>
              <a:gd name="connsiteY391" fmla="*/ 2940427 h 6842188"/>
              <a:gd name="connsiteX392" fmla="*/ 2158804 w 10267951"/>
              <a:gd name="connsiteY392" fmla="*/ 2940427 h 6842188"/>
              <a:gd name="connsiteX393" fmla="*/ 2232413 w 10267951"/>
              <a:gd name="connsiteY393" fmla="*/ 2948524 h 6842188"/>
              <a:gd name="connsiteX394" fmla="*/ 2234376 w 10267951"/>
              <a:gd name="connsiteY394" fmla="*/ 2948524 h 6842188"/>
              <a:gd name="connsiteX395" fmla="*/ 2389446 w 10267951"/>
              <a:gd name="connsiteY395" fmla="*/ 2969870 h 6842188"/>
              <a:gd name="connsiteX396" fmla="*/ 2392269 w 10267951"/>
              <a:gd name="connsiteY396" fmla="*/ 2969870 h 6842188"/>
              <a:gd name="connsiteX397" fmla="*/ 2471030 w 10267951"/>
              <a:gd name="connsiteY397" fmla="*/ 2983733 h 6842188"/>
              <a:gd name="connsiteX398" fmla="*/ 2472993 w 10267951"/>
              <a:gd name="connsiteY398" fmla="*/ 2983733 h 6842188"/>
              <a:gd name="connsiteX399" fmla="*/ 2553103 w 10267951"/>
              <a:gd name="connsiteY399" fmla="*/ 2999927 h 6842188"/>
              <a:gd name="connsiteX400" fmla="*/ 2555434 w 10267951"/>
              <a:gd name="connsiteY400" fmla="*/ 2999927 h 6842188"/>
              <a:gd name="connsiteX401" fmla="*/ 2635792 w 10267951"/>
              <a:gd name="connsiteY401" fmla="*/ 3018696 h 6842188"/>
              <a:gd name="connsiteX402" fmla="*/ 2638122 w 10267951"/>
              <a:gd name="connsiteY402" fmla="*/ 3019312 h 6842188"/>
              <a:gd name="connsiteX403" fmla="*/ 2718602 w 10267951"/>
              <a:gd name="connsiteY403" fmla="*/ 3040903 h 6842188"/>
              <a:gd name="connsiteX404" fmla="*/ 2720810 w 10267951"/>
              <a:gd name="connsiteY404" fmla="*/ 3041517 h 6842188"/>
              <a:gd name="connsiteX405" fmla="*/ 2801044 w 10267951"/>
              <a:gd name="connsiteY405" fmla="*/ 3066052 h 6842188"/>
              <a:gd name="connsiteX406" fmla="*/ 2803743 w 10267951"/>
              <a:gd name="connsiteY406" fmla="*/ 3066913 h 6842188"/>
              <a:gd name="connsiteX407" fmla="*/ 2882750 w 10267951"/>
              <a:gd name="connsiteY407" fmla="*/ 3094024 h 6842188"/>
              <a:gd name="connsiteX408" fmla="*/ 2885694 w 10267951"/>
              <a:gd name="connsiteY408" fmla="*/ 3095128 h 6842188"/>
              <a:gd name="connsiteX409" fmla="*/ 2963720 w 10267951"/>
              <a:gd name="connsiteY409" fmla="*/ 3125553 h 6842188"/>
              <a:gd name="connsiteX410" fmla="*/ 2966911 w 10267951"/>
              <a:gd name="connsiteY410" fmla="*/ 3126903 h 6842188"/>
              <a:gd name="connsiteX411" fmla="*/ 3042728 w 10267951"/>
              <a:gd name="connsiteY411" fmla="*/ 3160764 h 6842188"/>
              <a:gd name="connsiteX412" fmla="*/ 3046040 w 10267951"/>
              <a:gd name="connsiteY412" fmla="*/ 3162235 h 6842188"/>
              <a:gd name="connsiteX413" fmla="*/ 3119649 w 10267951"/>
              <a:gd name="connsiteY413" fmla="*/ 3199040 h 6842188"/>
              <a:gd name="connsiteX414" fmla="*/ 3123453 w 10267951"/>
              <a:gd name="connsiteY414" fmla="*/ 3201003 h 6842188"/>
              <a:gd name="connsiteX415" fmla="*/ 3194118 w 10267951"/>
              <a:gd name="connsiteY415" fmla="*/ 3241733 h 6842188"/>
              <a:gd name="connsiteX416" fmla="*/ 3197675 w 10267951"/>
              <a:gd name="connsiteY416" fmla="*/ 3243819 h 6842188"/>
              <a:gd name="connsiteX417" fmla="*/ 3265763 w 10267951"/>
              <a:gd name="connsiteY417" fmla="*/ 3287984 h 6842188"/>
              <a:gd name="connsiteX418" fmla="*/ 3269934 w 10267951"/>
              <a:gd name="connsiteY418" fmla="*/ 3290928 h 6842188"/>
              <a:gd name="connsiteX419" fmla="*/ 3334219 w 10267951"/>
              <a:gd name="connsiteY419" fmla="*/ 3339388 h 6842188"/>
              <a:gd name="connsiteX420" fmla="*/ 3338268 w 10267951"/>
              <a:gd name="connsiteY420" fmla="*/ 3342578 h 6842188"/>
              <a:gd name="connsiteX421" fmla="*/ 3398628 w 10267951"/>
              <a:gd name="connsiteY421" fmla="*/ 3394472 h 6842188"/>
              <a:gd name="connsiteX422" fmla="*/ 3402677 w 10267951"/>
              <a:gd name="connsiteY422" fmla="*/ 3398275 h 6842188"/>
              <a:gd name="connsiteX423" fmla="*/ 3458620 w 10267951"/>
              <a:gd name="connsiteY423" fmla="*/ 3453971 h 6842188"/>
              <a:gd name="connsiteX424" fmla="*/ 3462668 w 10267951"/>
              <a:gd name="connsiteY424" fmla="*/ 3458389 h 6842188"/>
              <a:gd name="connsiteX425" fmla="*/ 3514440 w 10267951"/>
              <a:gd name="connsiteY425" fmla="*/ 3518626 h 6842188"/>
              <a:gd name="connsiteX426" fmla="*/ 3518243 w 10267951"/>
              <a:gd name="connsiteY426" fmla="*/ 3523534 h 6842188"/>
              <a:gd name="connsiteX427" fmla="*/ 3566090 w 10267951"/>
              <a:gd name="connsiteY427" fmla="*/ 3589537 h 6842188"/>
              <a:gd name="connsiteX428" fmla="*/ 3567806 w 10267951"/>
              <a:gd name="connsiteY428" fmla="*/ 3591867 h 6842188"/>
              <a:gd name="connsiteX429" fmla="*/ 3568788 w 10267951"/>
              <a:gd name="connsiteY429" fmla="*/ 3593463 h 6842188"/>
              <a:gd name="connsiteX430" fmla="*/ 3569770 w 10267951"/>
              <a:gd name="connsiteY430" fmla="*/ 3595057 h 6842188"/>
              <a:gd name="connsiteX431" fmla="*/ 3575045 w 10267951"/>
              <a:gd name="connsiteY431" fmla="*/ 3603399 h 6842188"/>
              <a:gd name="connsiteX432" fmla="*/ 3577008 w 10267951"/>
              <a:gd name="connsiteY432" fmla="*/ 3606467 h 6842188"/>
              <a:gd name="connsiteX433" fmla="*/ 3585472 w 10267951"/>
              <a:gd name="connsiteY433" fmla="*/ 3621435 h 6842188"/>
              <a:gd name="connsiteX434" fmla="*/ 3587312 w 10267951"/>
              <a:gd name="connsiteY434" fmla="*/ 3624870 h 6842188"/>
              <a:gd name="connsiteX435" fmla="*/ 3598846 w 10267951"/>
              <a:gd name="connsiteY435" fmla="*/ 3647934 h 6842188"/>
              <a:gd name="connsiteX436" fmla="*/ 3600195 w 10267951"/>
              <a:gd name="connsiteY436" fmla="*/ 3650509 h 6842188"/>
              <a:gd name="connsiteX437" fmla="*/ 3614426 w 10267951"/>
              <a:gd name="connsiteY437" fmla="*/ 3681916 h 6842188"/>
              <a:gd name="connsiteX438" fmla="*/ 3615653 w 10267951"/>
              <a:gd name="connsiteY438" fmla="*/ 3684738 h 6842188"/>
              <a:gd name="connsiteX439" fmla="*/ 3631601 w 10267951"/>
              <a:gd name="connsiteY439" fmla="*/ 3723872 h 6842188"/>
              <a:gd name="connsiteX440" fmla="*/ 3632705 w 10267951"/>
              <a:gd name="connsiteY440" fmla="*/ 3726573 h 6842188"/>
              <a:gd name="connsiteX441" fmla="*/ 3649758 w 10267951"/>
              <a:gd name="connsiteY441" fmla="*/ 3773559 h 6842188"/>
              <a:gd name="connsiteX442" fmla="*/ 3651108 w 10267951"/>
              <a:gd name="connsiteY442" fmla="*/ 3777485 h 6842188"/>
              <a:gd name="connsiteX443" fmla="*/ 3667916 w 10267951"/>
              <a:gd name="connsiteY443" fmla="*/ 3833061 h 6842188"/>
              <a:gd name="connsiteX444" fmla="*/ 3668774 w 10267951"/>
              <a:gd name="connsiteY444" fmla="*/ 3836005 h 6842188"/>
              <a:gd name="connsiteX445" fmla="*/ 3685458 w 10267951"/>
              <a:gd name="connsiteY445" fmla="*/ 3900168 h 6842188"/>
              <a:gd name="connsiteX446" fmla="*/ 3686195 w 10267951"/>
              <a:gd name="connsiteY446" fmla="*/ 3903481 h 6842188"/>
              <a:gd name="connsiteX447" fmla="*/ 3701899 w 10267951"/>
              <a:gd name="connsiteY447" fmla="*/ 3977090 h 6842188"/>
              <a:gd name="connsiteX448" fmla="*/ 3701899 w 10267951"/>
              <a:gd name="connsiteY448" fmla="*/ 3980034 h 6842188"/>
              <a:gd name="connsiteX449" fmla="*/ 3716130 w 10267951"/>
              <a:gd name="connsiteY449" fmla="*/ 4062477 h 6842188"/>
              <a:gd name="connsiteX450" fmla="*/ 3716130 w 10267951"/>
              <a:gd name="connsiteY450" fmla="*/ 4065666 h 6842188"/>
              <a:gd name="connsiteX451" fmla="*/ 3721772 w 10267951"/>
              <a:gd name="connsiteY451" fmla="*/ 4109830 h 6842188"/>
              <a:gd name="connsiteX452" fmla="*/ 3727294 w 10267951"/>
              <a:gd name="connsiteY452" fmla="*/ 4158291 h 6842188"/>
              <a:gd name="connsiteX453" fmla="*/ 3727294 w 10267951"/>
              <a:gd name="connsiteY453" fmla="*/ 4159885 h 6842188"/>
              <a:gd name="connsiteX454" fmla="*/ 3731956 w 10267951"/>
              <a:gd name="connsiteY454" fmla="*/ 4209940 h 6842188"/>
              <a:gd name="connsiteX455" fmla="*/ 3731956 w 10267951"/>
              <a:gd name="connsiteY455" fmla="*/ 4211290 h 6842188"/>
              <a:gd name="connsiteX456" fmla="*/ 3735757 w 10267951"/>
              <a:gd name="connsiteY456" fmla="*/ 4263061 h 6842188"/>
              <a:gd name="connsiteX457" fmla="*/ 3735757 w 10267951"/>
              <a:gd name="connsiteY457" fmla="*/ 4264901 h 6842188"/>
              <a:gd name="connsiteX458" fmla="*/ 3738457 w 10267951"/>
              <a:gd name="connsiteY458" fmla="*/ 4319004 h 6842188"/>
              <a:gd name="connsiteX459" fmla="*/ 3738457 w 10267951"/>
              <a:gd name="connsiteY459" fmla="*/ 4320844 h 6842188"/>
              <a:gd name="connsiteX460" fmla="*/ 3740052 w 10267951"/>
              <a:gd name="connsiteY460" fmla="*/ 4377769 h 6842188"/>
              <a:gd name="connsiteX461" fmla="*/ 3740052 w 10267951"/>
              <a:gd name="connsiteY461" fmla="*/ 4379241 h 6842188"/>
              <a:gd name="connsiteX462" fmla="*/ 3740052 w 10267951"/>
              <a:gd name="connsiteY462" fmla="*/ 4438742 h 6842188"/>
              <a:gd name="connsiteX463" fmla="*/ 3740052 w 10267951"/>
              <a:gd name="connsiteY463" fmla="*/ 4440215 h 6842188"/>
              <a:gd name="connsiteX464" fmla="*/ 3739317 w 10267951"/>
              <a:gd name="connsiteY464" fmla="*/ 4502537 h 6842188"/>
              <a:gd name="connsiteX465" fmla="*/ 3739317 w 10267951"/>
              <a:gd name="connsiteY465" fmla="*/ 4503886 h 6842188"/>
              <a:gd name="connsiteX466" fmla="*/ 3737354 w 10267951"/>
              <a:gd name="connsiteY466" fmla="*/ 4568416 h 6842188"/>
              <a:gd name="connsiteX467" fmla="*/ 3737354 w 10267951"/>
              <a:gd name="connsiteY467" fmla="*/ 4570134 h 6842188"/>
              <a:gd name="connsiteX468" fmla="*/ 3726679 w 10267951"/>
              <a:gd name="connsiteY468" fmla="*/ 4773173 h 6842188"/>
              <a:gd name="connsiteX469" fmla="*/ 3722754 w 10267951"/>
              <a:gd name="connsiteY469" fmla="*/ 4909227 h 6842188"/>
              <a:gd name="connsiteX470" fmla="*/ 3703985 w 10267951"/>
              <a:gd name="connsiteY470" fmla="*/ 5801740 h 6842188"/>
              <a:gd name="connsiteX471" fmla="*/ 3706438 w 10267951"/>
              <a:gd name="connsiteY471" fmla="*/ 5878906 h 6842188"/>
              <a:gd name="connsiteX472" fmla="*/ 3710363 w 10267951"/>
              <a:gd name="connsiteY472" fmla="*/ 5940247 h 6842188"/>
              <a:gd name="connsiteX473" fmla="*/ 3716743 w 10267951"/>
              <a:gd name="connsiteY473" fmla="*/ 6013856 h 6842188"/>
              <a:gd name="connsiteX474" fmla="*/ 3726679 w 10267951"/>
              <a:gd name="connsiteY474" fmla="*/ 6097648 h 6842188"/>
              <a:gd name="connsiteX475" fmla="*/ 3741034 w 10267951"/>
              <a:gd name="connsiteY475" fmla="*/ 6188678 h 6842188"/>
              <a:gd name="connsiteX476" fmla="*/ 3760173 w 10267951"/>
              <a:gd name="connsiteY476" fmla="*/ 6284862 h 6842188"/>
              <a:gd name="connsiteX477" fmla="*/ 3777960 w 10267951"/>
              <a:gd name="connsiteY477" fmla="*/ 6362028 h 6842188"/>
              <a:gd name="connsiteX478" fmla="*/ 3797468 w 10267951"/>
              <a:gd name="connsiteY478" fmla="*/ 6437968 h 6842188"/>
              <a:gd name="connsiteX479" fmla="*/ 3820531 w 10267951"/>
              <a:gd name="connsiteY479" fmla="*/ 6511576 h 6842188"/>
              <a:gd name="connsiteX480" fmla="*/ 3848012 w 10267951"/>
              <a:gd name="connsiteY480" fmla="*/ 6583469 h 6842188"/>
              <a:gd name="connsiteX481" fmla="*/ 3881014 w 10267951"/>
              <a:gd name="connsiteY481" fmla="*/ 6653152 h 6842188"/>
              <a:gd name="connsiteX482" fmla="*/ 3921499 w 10267951"/>
              <a:gd name="connsiteY482" fmla="*/ 6720014 h 6842188"/>
              <a:gd name="connsiteX483" fmla="*/ 3944685 w 10267951"/>
              <a:gd name="connsiteY483" fmla="*/ 6752525 h 6842188"/>
              <a:gd name="connsiteX484" fmla="*/ 3970081 w 10267951"/>
              <a:gd name="connsiteY484" fmla="*/ 6784176 h 6842188"/>
              <a:gd name="connsiteX485" fmla="*/ 3997929 w 10267951"/>
              <a:gd name="connsiteY485" fmla="*/ 6814602 h 6842188"/>
              <a:gd name="connsiteX486" fmla="*/ 4027527 w 10267951"/>
              <a:gd name="connsiteY486" fmla="*/ 6842188 h 6842188"/>
              <a:gd name="connsiteX487" fmla="*/ 3823538 w 10267951"/>
              <a:gd name="connsiteY487" fmla="*/ 6842188 h 6842188"/>
              <a:gd name="connsiteX488" fmla="*/ 3797835 w 10267951"/>
              <a:gd name="connsiteY488" fmla="*/ 6805644 h 6842188"/>
              <a:gd name="connsiteX489" fmla="*/ 3794769 w 10267951"/>
              <a:gd name="connsiteY489" fmla="*/ 6800983 h 6842188"/>
              <a:gd name="connsiteX490" fmla="*/ 3750725 w 10267951"/>
              <a:gd name="connsiteY490" fmla="*/ 6728356 h 6842188"/>
              <a:gd name="connsiteX491" fmla="*/ 3747044 w 10267951"/>
              <a:gd name="connsiteY491" fmla="*/ 6721608 h 6842188"/>
              <a:gd name="connsiteX492" fmla="*/ 3711099 w 10267951"/>
              <a:gd name="connsiteY492" fmla="*/ 6645669 h 6842188"/>
              <a:gd name="connsiteX493" fmla="*/ 3708767 w 10267951"/>
              <a:gd name="connsiteY493" fmla="*/ 6640148 h 6842188"/>
              <a:gd name="connsiteX494" fmla="*/ 3679448 w 10267951"/>
              <a:gd name="connsiteY494" fmla="*/ 6563227 h 6842188"/>
              <a:gd name="connsiteX495" fmla="*/ 3677852 w 10267951"/>
              <a:gd name="connsiteY495" fmla="*/ 6558686 h 6842188"/>
              <a:gd name="connsiteX496" fmla="*/ 3653315 w 10267951"/>
              <a:gd name="connsiteY496" fmla="*/ 6480660 h 6842188"/>
              <a:gd name="connsiteX497" fmla="*/ 3652212 w 10267951"/>
              <a:gd name="connsiteY497" fmla="*/ 6476858 h 6842188"/>
              <a:gd name="connsiteX498" fmla="*/ 3632092 w 10267951"/>
              <a:gd name="connsiteY498" fmla="*/ 6398220 h 6842188"/>
              <a:gd name="connsiteX499" fmla="*/ 3632092 w 10267951"/>
              <a:gd name="connsiteY499" fmla="*/ 6396502 h 6842188"/>
              <a:gd name="connsiteX500" fmla="*/ 3613690 w 10267951"/>
              <a:gd name="connsiteY500" fmla="*/ 6317249 h 6842188"/>
              <a:gd name="connsiteX501" fmla="*/ 3613690 w 10267951"/>
              <a:gd name="connsiteY501" fmla="*/ 6314917 h 6842188"/>
              <a:gd name="connsiteX502" fmla="*/ 3594061 w 10267951"/>
              <a:gd name="connsiteY502" fmla="*/ 6216035 h 6842188"/>
              <a:gd name="connsiteX503" fmla="*/ 3594061 w 10267951"/>
              <a:gd name="connsiteY503" fmla="*/ 6213091 h 6842188"/>
              <a:gd name="connsiteX504" fmla="*/ 3579340 w 10267951"/>
              <a:gd name="connsiteY504" fmla="*/ 6119118 h 6842188"/>
              <a:gd name="connsiteX505" fmla="*/ 3579340 w 10267951"/>
              <a:gd name="connsiteY505" fmla="*/ 6116420 h 6842188"/>
              <a:gd name="connsiteX506" fmla="*/ 3569034 w 10267951"/>
              <a:gd name="connsiteY506" fmla="*/ 6029806 h 6842188"/>
              <a:gd name="connsiteX507" fmla="*/ 3569034 w 10267951"/>
              <a:gd name="connsiteY507" fmla="*/ 6028088 h 6842188"/>
              <a:gd name="connsiteX508" fmla="*/ 3562408 w 10267951"/>
              <a:gd name="connsiteY508" fmla="*/ 5951166 h 6842188"/>
              <a:gd name="connsiteX509" fmla="*/ 3559955 w 10267951"/>
              <a:gd name="connsiteY509" fmla="*/ 5916937 h 6842188"/>
              <a:gd name="connsiteX510" fmla="*/ 3559955 w 10267951"/>
              <a:gd name="connsiteY510" fmla="*/ 5915588 h 6842188"/>
              <a:gd name="connsiteX511" fmla="*/ 3557010 w 10267951"/>
              <a:gd name="connsiteY511" fmla="*/ 5858419 h 6842188"/>
              <a:gd name="connsiteX512" fmla="*/ 3557010 w 10267951"/>
              <a:gd name="connsiteY512" fmla="*/ 5856209 h 6842188"/>
              <a:gd name="connsiteX513" fmla="*/ 3555785 w 10267951"/>
              <a:gd name="connsiteY513" fmla="*/ 5804561 h 6842188"/>
              <a:gd name="connsiteX514" fmla="*/ 3555785 w 10267951"/>
              <a:gd name="connsiteY514" fmla="*/ 5787877 h 6842188"/>
              <a:gd name="connsiteX515" fmla="*/ 3574432 w 10267951"/>
              <a:gd name="connsiteY515" fmla="*/ 4904564 h 6842188"/>
              <a:gd name="connsiteX516" fmla="*/ 3578479 w 10267951"/>
              <a:gd name="connsiteY516" fmla="*/ 4766917 h 6842188"/>
              <a:gd name="connsiteX517" fmla="*/ 3578479 w 10267951"/>
              <a:gd name="connsiteY517" fmla="*/ 4765198 h 6842188"/>
              <a:gd name="connsiteX518" fmla="*/ 3589154 w 10267951"/>
              <a:gd name="connsiteY518" fmla="*/ 4562160 h 6842188"/>
              <a:gd name="connsiteX519" fmla="*/ 3590993 w 10267951"/>
              <a:gd name="connsiteY519" fmla="*/ 4499102 h 6842188"/>
              <a:gd name="connsiteX520" fmla="*/ 3591852 w 10267951"/>
              <a:gd name="connsiteY520" fmla="*/ 4437760 h 6842188"/>
              <a:gd name="connsiteX521" fmla="*/ 3591852 w 10267951"/>
              <a:gd name="connsiteY521" fmla="*/ 4379855 h 6842188"/>
              <a:gd name="connsiteX522" fmla="*/ 3590380 w 10267951"/>
              <a:gd name="connsiteY522" fmla="*/ 4324524 h 6842188"/>
              <a:gd name="connsiteX523" fmla="*/ 3587803 w 10267951"/>
              <a:gd name="connsiteY523" fmla="*/ 4272262 h 6842188"/>
              <a:gd name="connsiteX524" fmla="*/ 3584122 w 10267951"/>
              <a:gd name="connsiteY524" fmla="*/ 4222085 h 6842188"/>
              <a:gd name="connsiteX525" fmla="*/ 3579584 w 10267951"/>
              <a:gd name="connsiteY525" fmla="*/ 4173625 h 6842188"/>
              <a:gd name="connsiteX526" fmla="*/ 3568911 w 10267951"/>
              <a:gd name="connsiteY526" fmla="*/ 4085663 h 6842188"/>
              <a:gd name="connsiteX527" fmla="*/ 3555169 w 10267951"/>
              <a:gd name="connsiteY527" fmla="*/ 4006165 h 6842188"/>
              <a:gd name="connsiteX528" fmla="*/ 3540203 w 10267951"/>
              <a:gd name="connsiteY528" fmla="*/ 3935623 h 6842188"/>
              <a:gd name="connsiteX529" fmla="*/ 3524378 w 10267951"/>
              <a:gd name="connsiteY529" fmla="*/ 3874282 h 6842188"/>
              <a:gd name="connsiteX530" fmla="*/ 3508550 w 10267951"/>
              <a:gd name="connsiteY530" fmla="*/ 3822142 h 6842188"/>
              <a:gd name="connsiteX531" fmla="*/ 3492602 w 10267951"/>
              <a:gd name="connsiteY531" fmla="*/ 3778467 h 6842188"/>
              <a:gd name="connsiteX532" fmla="*/ 3477759 w 10267951"/>
              <a:gd name="connsiteY532" fmla="*/ 3741663 h 6842188"/>
              <a:gd name="connsiteX533" fmla="*/ 3464753 w 10267951"/>
              <a:gd name="connsiteY533" fmla="*/ 3713077 h 6842188"/>
              <a:gd name="connsiteX534" fmla="*/ 3454695 w 10267951"/>
              <a:gd name="connsiteY534" fmla="*/ 3692958 h 6842188"/>
              <a:gd name="connsiteX535" fmla="*/ 3444389 w 10267951"/>
              <a:gd name="connsiteY535" fmla="*/ 3675537 h 6842188"/>
              <a:gd name="connsiteX536" fmla="*/ 3399365 w 10267951"/>
              <a:gd name="connsiteY536" fmla="*/ 3613337 h 6842188"/>
              <a:gd name="connsiteX537" fmla="*/ 3351641 w 10267951"/>
              <a:gd name="connsiteY537" fmla="*/ 3557762 h 6842188"/>
              <a:gd name="connsiteX538" fmla="*/ 3299746 w 10267951"/>
              <a:gd name="connsiteY538" fmla="*/ 3506114 h 6842188"/>
              <a:gd name="connsiteX539" fmla="*/ 3240982 w 10267951"/>
              <a:gd name="connsiteY539" fmla="*/ 3459494 h 6842188"/>
              <a:gd name="connsiteX540" fmla="*/ 3180868 w 10267951"/>
              <a:gd name="connsiteY540" fmla="*/ 3414591 h 6842188"/>
              <a:gd name="connsiteX541" fmla="*/ 3116459 w 10267951"/>
              <a:gd name="connsiteY541" fmla="*/ 3372758 h 6842188"/>
              <a:gd name="connsiteX542" fmla="*/ 3049353 w 10267951"/>
              <a:gd name="connsiteY542" fmla="*/ 3334235 h 6842188"/>
              <a:gd name="connsiteX543" fmla="*/ 2979179 w 10267951"/>
              <a:gd name="connsiteY543" fmla="*/ 3298904 h 6842188"/>
              <a:gd name="connsiteX544" fmla="*/ 2906673 w 10267951"/>
              <a:gd name="connsiteY544" fmla="*/ 3266639 h 6842188"/>
              <a:gd name="connsiteX545" fmla="*/ 2831715 w 10267951"/>
              <a:gd name="connsiteY545" fmla="*/ 3237440 h 6842188"/>
              <a:gd name="connsiteX546" fmla="*/ 2755530 w 10267951"/>
              <a:gd name="connsiteY546" fmla="*/ 3211308 h 6842188"/>
              <a:gd name="connsiteX547" fmla="*/ 2677872 w 10267951"/>
              <a:gd name="connsiteY547" fmla="*/ 3187877 h 6842188"/>
              <a:gd name="connsiteX548" fmla="*/ 2599722 w 10267951"/>
              <a:gd name="connsiteY548" fmla="*/ 3166898 h 6842188"/>
              <a:gd name="connsiteX549" fmla="*/ 2521697 w 10267951"/>
              <a:gd name="connsiteY549" fmla="*/ 3148617 h 6842188"/>
              <a:gd name="connsiteX550" fmla="*/ 2443550 w 10267951"/>
              <a:gd name="connsiteY550" fmla="*/ 3132915 h 6842188"/>
              <a:gd name="connsiteX551" fmla="*/ 2367118 w 10267951"/>
              <a:gd name="connsiteY551" fmla="*/ 3119420 h 6842188"/>
              <a:gd name="connsiteX552" fmla="*/ 2214379 w 10267951"/>
              <a:gd name="connsiteY552" fmla="*/ 3098319 h 6842188"/>
              <a:gd name="connsiteX553" fmla="*/ 2143469 w 10267951"/>
              <a:gd name="connsiteY553" fmla="*/ 3090467 h 6842188"/>
              <a:gd name="connsiteX554" fmla="*/ 2073663 w 10267951"/>
              <a:gd name="connsiteY554" fmla="*/ 3084700 h 6842188"/>
              <a:gd name="connsiteX555" fmla="*/ 2006188 w 10267951"/>
              <a:gd name="connsiteY555" fmla="*/ 3080162 h 6842188"/>
              <a:gd name="connsiteX556" fmla="*/ 1943129 w 10267951"/>
              <a:gd name="connsiteY556" fmla="*/ 3076727 h 6842188"/>
              <a:gd name="connsiteX557" fmla="*/ 1884610 w 10267951"/>
              <a:gd name="connsiteY557" fmla="*/ 3074518 h 6842188"/>
              <a:gd name="connsiteX558" fmla="*/ 1829649 w 10267951"/>
              <a:gd name="connsiteY558" fmla="*/ 3073292 h 6842188"/>
              <a:gd name="connsiteX559" fmla="*/ 1780576 w 10267951"/>
              <a:gd name="connsiteY559" fmla="*/ 3073292 h 6842188"/>
              <a:gd name="connsiteX560" fmla="*/ 1664764 w 10267951"/>
              <a:gd name="connsiteY560" fmla="*/ 3075255 h 6842188"/>
              <a:gd name="connsiteX561" fmla="*/ 1607227 w 10267951"/>
              <a:gd name="connsiteY561" fmla="*/ 3078075 h 6842188"/>
              <a:gd name="connsiteX562" fmla="*/ 1602320 w 10267951"/>
              <a:gd name="connsiteY562" fmla="*/ 3078075 h 6842188"/>
              <a:gd name="connsiteX563" fmla="*/ 1502333 w 10267951"/>
              <a:gd name="connsiteY563" fmla="*/ 3080652 h 6842188"/>
              <a:gd name="connsiteX564" fmla="*/ 1498897 w 10267951"/>
              <a:gd name="connsiteY564" fmla="*/ 3080652 h 6842188"/>
              <a:gd name="connsiteX565" fmla="*/ 1404433 w 10267951"/>
              <a:gd name="connsiteY565" fmla="*/ 3078935 h 6842188"/>
              <a:gd name="connsiteX566" fmla="*/ 1400875 w 10267951"/>
              <a:gd name="connsiteY566" fmla="*/ 3078935 h 6842188"/>
              <a:gd name="connsiteX567" fmla="*/ 1310090 w 10267951"/>
              <a:gd name="connsiteY567" fmla="*/ 3073168 h 6842188"/>
              <a:gd name="connsiteX568" fmla="*/ 1306901 w 10267951"/>
              <a:gd name="connsiteY568" fmla="*/ 3073168 h 6842188"/>
              <a:gd name="connsiteX569" fmla="*/ 1221024 w 10267951"/>
              <a:gd name="connsiteY569" fmla="*/ 3064090 h 6842188"/>
              <a:gd name="connsiteX570" fmla="*/ 1217711 w 10267951"/>
              <a:gd name="connsiteY570" fmla="*/ 3064090 h 6842188"/>
              <a:gd name="connsiteX571" fmla="*/ 1135024 w 10267951"/>
              <a:gd name="connsiteY571" fmla="*/ 3051821 h 6842188"/>
              <a:gd name="connsiteX572" fmla="*/ 1131465 w 10267951"/>
              <a:gd name="connsiteY572" fmla="*/ 3051209 h 6842188"/>
              <a:gd name="connsiteX573" fmla="*/ 1052582 w 10267951"/>
              <a:gd name="connsiteY573" fmla="*/ 3035383 h 6842188"/>
              <a:gd name="connsiteX574" fmla="*/ 1048901 w 10267951"/>
              <a:gd name="connsiteY574" fmla="*/ 3034525 h 6842188"/>
              <a:gd name="connsiteX575" fmla="*/ 975291 w 10267951"/>
              <a:gd name="connsiteY575" fmla="*/ 3015876 h 6842188"/>
              <a:gd name="connsiteX576" fmla="*/ 972102 w 10267951"/>
              <a:gd name="connsiteY576" fmla="*/ 3015017 h 6842188"/>
              <a:gd name="connsiteX577" fmla="*/ 901070 w 10267951"/>
              <a:gd name="connsiteY577" fmla="*/ 2993793 h 6842188"/>
              <a:gd name="connsiteX578" fmla="*/ 897389 w 10267951"/>
              <a:gd name="connsiteY578" fmla="*/ 2992566 h 6842188"/>
              <a:gd name="connsiteX579" fmla="*/ 830404 w 10267951"/>
              <a:gd name="connsiteY579" fmla="*/ 2968767 h 6842188"/>
              <a:gd name="connsiteX580" fmla="*/ 827214 w 10267951"/>
              <a:gd name="connsiteY580" fmla="*/ 2967662 h 6842188"/>
              <a:gd name="connsiteX581" fmla="*/ 764279 w 10267951"/>
              <a:gd name="connsiteY581" fmla="*/ 2942143 h 6842188"/>
              <a:gd name="connsiteX582" fmla="*/ 760844 w 10267951"/>
              <a:gd name="connsiteY582" fmla="*/ 2940671 h 6842188"/>
              <a:gd name="connsiteX583" fmla="*/ 701465 w 10267951"/>
              <a:gd name="connsiteY583" fmla="*/ 2912087 h 6842188"/>
              <a:gd name="connsiteX584" fmla="*/ 698521 w 10267951"/>
              <a:gd name="connsiteY584" fmla="*/ 2910614 h 6842188"/>
              <a:gd name="connsiteX585" fmla="*/ 642456 w 10267951"/>
              <a:gd name="connsiteY585" fmla="*/ 2881786 h 6842188"/>
              <a:gd name="connsiteX586" fmla="*/ 639143 w 10267951"/>
              <a:gd name="connsiteY586" fmla="*/ 2879945 h 6842188"/>
              <a:gd name="connsiteX587" fmla="*/ 586513 w 10267951"/>
              <a:gd name="connsiteY587" fmla="*/ 2849274 h 6842188"/>
              <a:gd name="connsiteX588" fmla="*/ 583937 w 10267951"/>
              <a:gd name="connsiteY588" fmla="*/ 2847802 h 6842188"/>
              <a:gd name="connsiteX589" fmla="*/ 534863 w 10267951"/>
              <a:gd name="connsiteY589" fmla="*/ 2816764 h 6842188"/>
              <a:gd name="connsiteX590" fmla="*/ 531920 w 10267951"/>
              <a:gd name="connsiteY590" fmla="*/ 2814800 h 6842188"/>
              <a:gd name="connsiteX591" fmla="*/ 486282 w 10267951"/>
              <a:gd name="connsiteY591" fmla="*/ 2782781 h 6842188"/>
              <a:gd name="connsiteX592" fmla="*/ 483582 w 10267951"/>
              <a:gd name="connsiteY592" fmla="*/ 2780941 h 6842188"/>
              <a:gd name="connsiteX593" fmla="*/ 441258 w 10267951"/>
              <a:gd name="connsiteY593" fmla="*/ 2748429 h 6842188"/>
              <a:gd name="connsiteX594" fmla="*/ 438804 w 10267951"/>
              <a:gd name="connsiteY594" fmla="*/ 2746466 h 6842188"/>
              <a:gd name="connsiteX595" fmla="*/ 399177 w 10267951"/>
              <a:gd name="connsiteY595" fmla="*/ 2713711 h 6842188"/>
              <a:gd name="connsiteX596" fmla="*/ 397093 w 10267951"/>
              <a:gd name="connsiteY596" fmla="*/ 2711869 h 6842188"/>
              <a:gd name="connsiteX597" fmla="*/ 360900 w 10267951"/>
              <a:gd name="connsiteY597" fmla="*/ 2679359 h 6842188"/>
              <a:gd name="connsiteX598" fmla="*/ 358569 w 10267951"/>
              <a:gd name="connsiteY598" fmla="*/ 2677150 h 6842188"/>
              <a:gd name="connsiteX599" fmla="*/ 325691 w 10267951"/>
              <a:gd name="connsiteY599" fmla="*/ 2644764 h 6842188"/>
              <a:gd name="connsiteX600" fmla="*/ 324217 w 10267951"/>
              <a:gd name="connsiteY600" fmla="*/ 2643291 h 6842188"/>
              <a:gd name="connsiteX601" fmla="*/ 293793 w 10267951"/>
              <a:gd name="connsiteY601" fmla="*/ 2611761 h 6842188"/>
              <a:gd name="connsiteX602" fmla="*/ 291094 w 10267951"/>
              <a:gd name="connsiteY602" fmla="*/ 2608816 h 6842188"/>
              <a:gd name="connsiteX603" fmla="*/ 239199 w 10267951"/>
              <a:gd name="connsiteY603" fmla="*/ 2548089 h 6842188"/>
              <a:gd name="connsiteX604" fmla="*/ 236746 w 10267951"/>
              <a:gd name="connsiteY604" fmla="*/ 2545145 h 6842188"/>
              <a:gd name="connsiteX605" fmla="*/ 215277 w 10267951"/>
              <a:gd name="connsiteY605" fmla="*/ 2516928 h 6842188"/>
              <a:gd name="connsiteX606" fmla="*/ 214295 w 10267951"/>
              <a:gd name="connsiteY606" fmla="*/ 2515578 h 6842188"/>
              <a:gd name="connsiteX607" fmla="*/ 195280 w 10267951"/>
              <a:gd name="connsiteY607" fmla="*/ 2489569 h 6842188"/>
              <a:gd name="connsiteX608" fmla="*/ 194052 w 10267951"/>
              <a:gd name="connsiteY608" fmla="*/ 2487852 h 6842188"/>
              <a:gd name="connsiteX609" fmla="*/ 176877 w 10267951"/>
              <a:gd name="connsiteY609" fmla="*/ 2463318 h 6842188"/>
              <a:gd name="connsiteX610" fmla="*/ 174914 w 10267951"/>
              <a:gd name="connsiteY610" fmla="*/ 2460249 h 6842188"/>
              <a:gd name="connsiteX611" fmla="*/ 149397 w 10267951"/>
              <a:gd name="connsiteY611" fmla="*/ 2417434 h 6842188"/>
              <a:gd name="connsiteX612" fmla="*/ 148415 w 10267951"/>
              <a:gd name="connsiteY612" fmla="*/ 2415593 h 6842188"/>
              <a:gd name="connsiteX613" fmla="*/ 130505 w 10267951"/>
              <a:gd name="connsiteY613" fmla="*/ 2383695 h 6842188"/>
              <a:gd name="connsiteX614" fmla="*/ 128541 w 10267951"/>
              <a:gd name="connsiteY614" fmla="*/ 2379893 h 6842188"/>
              <a:gd name="connsiteX615" fmla="*/ 120200 w 10267951"/>
              <a:gd name="connsiteY615" fmla="*/ 2362962 h 6842188"/>
              <a:gd name="connsiteX616" fmla="*/ 117621 w 10267951"/>
              <a:gd name="connsiteY616" fmla="*/ 2357073 h 6842188"/>
              <a:gd name="connsiteX617" fmla="*/ 94067 w 10267951"/>
              <a:gd name="connsiteY617" fmla="*/ 2297818 h 6842188"/>
              <a:gd name="connsiteX618" fmla="*/ 93085 w 10267951"/>
              <a:gd name="connsiteY618" fmla="*/ 2294997 h 6842188"/>
              <a:gd name="connsiteX619" fmla="*/ 73701 w 10267951"/>
              <a:gd name="connsiteY619" fmla="*/ 2239790 h 6842188"/>
              <a:gd name="connsiteX620" fmla="*/ 72720 w 10267951"/>
              <a:gd name="connsiteY620" fmla="*/ 2236845 h 6842188"/>
              <a:gd name="connsiteX621" fmla="*/ 55913 w 10267951"/>
              <a:gd name="connsiteY621" fmla="*/ 2181515 h 6842188"/>
              <a:gd name="connsiteX622" fmla="*/ 55054 w 10267951"/>
              <a:gd name="connsiteY622" fmla="*/ 2178448 h 6842188"/>
              <a:gd name="connsiteX623" fmla="*/ 40577 w 10267951"/>
              <a:gd name="connsiteY623" fmla="*/ 2122505 h 6842188"/>
              <a:gd name="connsiteX624" fmla="*/ 39596 w 10267951"/>
              <a:gd name="connsiteY624" fmla="*/ 2118211 h 6842188"/>
              <a:gd name="connsiteX625" fmla="*/ 17882 w 10267951"/>
              <a:gd name="connsiteY625" fmla="*/ 2007797 h 6842188"/>
              <a:gd name="connsiteX626" fmla="*/ 16900 w 10267951"/>
              <a:gd name="connsiteY626" fmla="*/ 2001664 h 6842188"/>
              <a:gd name="connsiteX627" fmla="*/ 4631 w 10267951"/>
              <a:gd name="connsiteY627" fmla="*/ 1891250 h 6842188"/>
              <a:gd name="connsiteX628" fmla="*/ 4631 w 10267951"/>
              <a:gd name="connsiteY628" fmla="*/ 1885852 h 6842188"/>
              <a:gd name="connsiteX629" fmla="*/ 92 w 10267951"/>
              <a:gd name="connsiteY629" fmla="*/ 1776419 h 6842188"/>
              <a:gd name="connsiteX630" fmla="*/ 92 w 10267951"/>
              <a:gd name="connsiteY630" fmla="*/ 1770654 h 6842188"/>
              <a:gd name="connsiteX631" fmla="*/ 3772 w 10267951"/>
              <a:gd name="connsiteY631" fmla="*/ 1662448 h 6842188"/>
              <a:gd name="connsiteX632" fmla="*/ 3772 w 10267951"/>
              <a:gd name="connsiteY632" fmla="*/ 1657786 h 6842188"/>
              <a:gd name="connsiteX633" fmla="*/ 14202 w 10267951"/>
              <a:gd name="connsiteY633" fmla="*/ 1550929 h 6842188"/>
              <a:gd name="connsiteX634" fmla="*/ 14202 w 10267951"/>
              <a:gd name="connsiteY634" fmla="*/ 1546022 h 6842188"/>
              <a:gd name="connsiteX635" fmla="*/ 31253 w 10267951"/>
              <a:gd name="connsiteY635" fmla="*/ 1440884 h 6842188"/>
              <a:gd name="connsiteX636" fmla="*/ 32113 w 10267951"/>
              <a:gd name="connsiteY636" fmla="*/ 1436468 h 6842188"/>
              <a:gd name="connsiteX637" fmla="*/ 55299 w 10267951"/>
              <a:gd name="connsiteY637" fmla="*/ 1333047 h 6842188"/>
              <a:gd name="connsiteX638" fmla="*/ 56158 w 10267951"/>
              <a:gd name="connsiteY638" fmla="*/ 1329489 h 6842188"/>
              <a:gd name="connsiteX639" fmla="*/ 84252 w 10267951"/>
              <a:gd name="connsiteY639" fmla="*/ 1228030 h 6842188"/>
              <a:gd name="connsiteX640" fmla="*/ 85356 w 10267951"/>
              <a:gd name="connsiteY640" fmla="*/ 1224351 h 6842188"/>
              <a:gd name="connsiteX641" fmla="*/ 118359 w 10267951"/>
              <a:gd name="connsiteY641" fmla="*/ 1124977 h 6842188"/>
              <a:gd name="connsiteX642" fmla="*/ 119584 w 10267951"/>
              <a:gd name="connsiteY642" fmla="*/ 1121421 h 6842188"/>
              <a:gd name="connsiteX643" fmla="*/ 156390 w 10267951"/>
              <a:gd name="connsiteY643" fmla="*/ 1024869 h 6842188"/>
              <a:gd name="connsiteX644" fmla="*/ 157616 w 10267951"/>
              <a:gd name="connsiteY644" fmla="*/ 1022048 h 6842188"/>
              <a:gd name="connsiteX645" fmla="*/ 198591 w 10267951"/>
              <a:gd name="connsiteY645" fmla="*/ 927951 h 6842188"/>
              <a:gd name="connsiteX646" fmla="*/ 199695 w 10267951"/>
              <a:gd name="connsiteY646" fmla="*/ 925375 h 6842188"/>
              <a:gd name="connsiteX647" fmla="*/ 243494 w 10267951"/>
              <a:gd name="connsiteY647" fmla="*/ 834222 h 6842188"/>
              <a:gd name="connsiteX648" fmla="*/ 244597 w 10267951"/>
              <a:gd name="connsiteY648" fmla="*/ 831890 h 6842188"/>
              <a:gd name="connsiteX649" fmla="*/ 290726 w 10267951"/>
              <a:gd name="connsiteY649" fmla="*/ 743683 h 6842188"/>
              <a:gd name="connsiteX650" fmla="*/ 291954 w 10267951"/>
              <a:gd name="connsiteY650" fmla="*/ 741474 h 6842188"/>
              <a:gd name="connsiteX651" fmla="*/ 340168 w 10267951"/>
              <a:gd name="connsiteY651" fmla="*/ 656578 h 6842188"/>
              <a:gd name="connsiteX652" fmla="*/ 341271 w 10267951"/>
              <a:gd name="connsiteY652" fmla="*/ 654737 h 6842188"/>
              <a:gd name="connsiteX653" fmla="*/ 390344 w 10267951"/>
              <a:gd name="connsiteY653" fmla="*/ 572908 h 6842188"/>
              <a:gd name="connsiteX654" fmla="*/ 391447 w 10267951"/>
              <a:gd name="connsiteY654" fmla="*/ 571192 h 6842188"/>
              <a:gd name="connsiteX655" fmla="*/ 441501 w 10267951"/>
              <a:gd name="connsiteY655" fmla="*/ 493410 h 6842188"/>
              <a:gd name="connsiteX656" fmla="*/ 442730 w 10267951"/>
              <a:gd name="connsiteY656" fmla="*/ 491570 h 6842188"/>
              <a:gd name="connsiteX657" fmla="*/ 493519 w 10267951"/>
              <a:gd name="connsiteY657" fmla="*/ 417962 h 6842188"/>
              <a:gd name="connsiteX658" fmla="*/ 494378 w 10267951"/>
              <a:gd name="connsiteY658" fmla="*/ 416857 h 6842188"/>
              <a:gd name="connsiteX659" fmla="*/ 544310 w 10267951"/>
              <a:gd name="connsiteY659" fmla="*/ 346928 h 6842188"/>
              <a:gd name="connsiteX660" fmla="*/ 545536 w 10267951"/>
              <a:gd name="connsiteY660" fmla="*/ 345210 h 6842188"/>
              <a:gd name="connsiteX661" fmla="*/ 594609 w 10267951"/>
              <a:gd name="connsiteY661" fmla="*/ 279698 h 6842188"/>
              <a:gd name="connsiteX662" fmla="*/ 595468 w 10267951"/>
              <a:gd name="connsiteY662" fmla="*/ 278718 h 6842188"/>
              <a:gd name="connsiteX663" fmla="*/ 643191 w 10267951"/>
              <a:gd name="connsiteY663" fmla="*/ 217376 h 6842188"/>
              <a:gd name="connsiteX664" fmla="*/ 644172 w 10267951"/>
              <a:gd name="connsiteY664" fmla="*/ 216148 h 6842188"/>
              <a:gd name="connsiteX665" fmla="*/ 690425 w 10267951"/>
              <a:gd name="connsiteY665" fmla="*/ 159714 h 6842188"/>
              <a:gd name="connsiteX666" fmla="*/ 691282 w 10267951"/>
              <a:gd name="connsiteY666" fmla="*/ 158735 h 6842188"/>
              <a:gd name="connsiteX667" fmla="*/ 734590 w 10267951"/>
              <a:gd name="connsiteY667" fmla="*/ 107576 h 6842188"/>
              <a:gd name="connsiteX668" fmla="*/ 775810 w 10267951"/>
              <a:gd name="connsiteY668" fmla="*/ 60344 h 6842188"/>
              <a:gd name="connsiteX669" fmla="*/ 812615 w 10267951"/>
              <a:gd name="connsiteY669" fmla="*/ 18754 h 6842188"/>
              <a:gd name="connsiteX670" fmla="*/ 813720 w 10267951"/>
              <a:gd name="connsiteY670" fmla="*/ 17405 h 684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</a:cxnLst>
            <a:rect l="l" t="t" r="r" b="b"/>
            <a:pathLst>
              <a:path w="10267951" h="6842188">
                <a:moveTo>
                  <a:pt x="9553460" y="4764340"/>
                </a:moveTo>
                <a:lnTo>
                  <a:pt x="9559103" y="4764340"/>
                </a:lnTo>
                <a:lnTo>
                  <a:pt x="9628174" y="4766180"/>
                </a:lnTo>
                <a:cubicBezTo>
                  <a:pt x="9630177" y="4766057"/>
                  <a:pt x="9632182" y="4766057"/>
                  <a:pt x="9634184" y="4766180"/>
                </a:cubicBezTo>
                <a:lnTo>
                  <a:pt x="9706690" y="4773909"/>
                </a:lnTo>
                <a:cubicBezTo>
                  <a:pt x="9708530" y="4773909"/>
                  <a:pt x="9710371" y="4773909"/>
                  <a:pt x="9712210" y="4774646"/>
                </a:cubicBezTo>
                <a:lnTo>
                  <a:pt x="9789623" y="4788755"/>
                </a:lnTo>
                <a:lnTo>
                  <a:pt x="9794652" y="4789858"/>
                </a:lnTo>
                <a:lnTo>
                  <a:pt x="9876115" y="4810469"/>
                </a:lnTo>
                <a:lnTo>
                  <a:pt x="9880653" y="4811695"/>
                </a:lnTo>
                <a:lnTo>
                  <a:pt x="9966531" y="4839176"/>
                </a:lnTo>
                <a:lnTo>
                  <a:pt x="9971070" y="4840771"/>
                </a:lnTo>
                <a:lnTo>
                  <a:pt x="10061610" y="4875981"/>
                </a:lnTo>
                <a:lnTo>
                  <a:pt x="10065290" y="4877452"/>
                </a:lnTo>
                <a:lnTo>
                  <a:pt x="10160613" y="4920514"/>
                </a:lnTo>
                <a:lnTo>
                  <a:pt x="10164294" y="4922355"/>
                </a:lnTo>
                <a:lnTo>
                  <a:pt x="10267951" y="4975998"/>
                </a:lnTo>
                <a:lnTo>
                  <a:pt x="10267951" y="5146603"/>
                </a:lnTo>
                <a:lnTo>
                  <a:pt x="10097186" y="5058040"/>
                </a:lnTo>
                <a:lnTo>
                  <a:pt x="10005543" y="5016697"/>
                </a:lnTo>
                <a:lnTo>
                  <a:pt x="9919666" y="4983082"/>
                </a:lnTo>
                <a:lnTo>
                  <a:pt x="9837958" y="4957073"/>
                </a:lnTo>
                <a:lnTo>
                  <a:pt x="9761160" y="4937689"/>
                </a:lnTo>
                <a:lnTo>
                  <a:pt x="9689024" y="4924562"/>
                </a:lnTo>
                <a:lnTo>
                  <a:pt x="9622406" y="4917569"/>
                </a:lnTo>
                <a:lnTo>
                  <a:pt x="9559103" y="4915852"/>
                </a:lnTo>
                <a:lnTo>
                  <a:pt x="9500216" y="4918429"/>
                </a:lnTo>
                <a:lnTo>
                  <a:pt x="9445744" y="4925911"/>
                </a:lnTo>
                <a:lnTo>
                  <a:pt x="9394096" y="4937077"/>
                </a:lnTo>
                <a:lnTo>
                  <a:pt x="9345883" y="4951921"/>
                </a:lnTo>
                <a:lnTo>
                  <a:pt x="9299754" y="4970077"/>
                </a:lnTo>
                <a:lnTo>
                  <a:pt x="9257061" y="4991178"/>
                </a:lnTo>
                <a:lnTo>
                  <a:pt x="9215594" y="5014978"/>
                </a:lnTo>
                <a:lnTo>
                  <a:pt x="9177072" y="5042093"/>
                </a:lnTo>
                <a:lnTo>
                  <a:pt x="9140267" y="5071658"/>
                </a:lnTo>
                <a:lnTo>
                  <a:pt x="9106530" y="5102452"/>
                </a:lnTo>
                <a:lnTo>
                  <a:pt x="9074510" y="5135943"/>
                </a:lnTo>
                <a:lnTo>
                  <a:pt x="9043838" y="5171398"/>
                </a:lnTo>
                <a:lnTo>
                  <a:pt x="9015622" y="5207467"/>
                </a:lnTo>
                <a:lnTo>
                  <a:pt x="8989491" y="5244272"/>
                </a:lnTo>
                <a:lnTo>
                  <a:pt x="8964956" y="5282918"/>
                </a:lnTo>
                <a:lnTo>
                  <a:pt x="8942504" y="5320948"/>
                </a:lnTo>
                <a:lnTo>
                  <a:pt x="8922753" y="5357753"/>
                </a:lnTo>
                <a:lnTo>
                  <a:pt x="8886684" y="5433816"/>
                </a:lnTo>
                <a:lnTo>
                  <a:pt x="8857976" y="5503867"/>
                </a:lnTo>
                <a:lnTo>
                  <a:pt x="8846934" y="5534414"/>
                </a:lnTo>
                <a:lnTo>
                  <a:pt x="8829391" y="5588886"/>
                </a:lnTo>
                <a:lnTo>
                  <a:pt x="8822521" y="5613421"/>
                </a:lnTo>
                <a:cubicBezTo>
                  <a:pt x="8822575" y="5613994"/>
                  <a:pt x="8822575" y="5614568"/>
                  <a:pt x="8822521" y="5615140"/>
                </a:cubicBezTo>
                <a:lnTo>
                  <a:pt x="8784490" y="5740521"/>
                </a:lnTo>
                <a:cubicBezTo>
                  <a:pt x="8784490" y="5741625"/>
                  <a:pt x="8784490" y="5742608"/>
                  <a:pt x="8783508" y="5743588"/>
                </a:cubicBezTo>
                <a:lnTo>
                  <a:pt x="8739955" y="5867987"/>
                </a:lnTo>
                <a:lnTo>
                  <a:pt x="8738853" y="5870686"/>
                </a:lnTo>
                <a:lnTo>
                  <a:pt x="8707076" y="5951656"/>
                </a:lnTo>
                <a:lnTo>
                  <a:pt x="8706340" y="5953252"/>
                </a:lnTo>
                <a:lnTo>
                  <a:pt x="8675792" y="6026124"/>
                </a:lnTo>
                <a:cubicBezTo>
                  <a:pt x="8675457" y="6026713"/>
                  <a:pt x="8675169" y="6027329"/>
                  <a:pt x="8674933" y="6027964"/>
                </a:cubicBezTo>
                <a:lnTo>
                  <a:pt x="8645735" y="6092495"/>
                </a:lnTo>
                <a:cubicBezTo>
                  <a:pt x="8645461" y="6093252"/>
                  <a:pt x="8645131" y="6093992"/>
                  <a:pt x="8644754" y="6094704"/>
                </a:cubicBezTo>
                <a:lnTo>
                  <a:pt x="8616783" y="6151629"/>
                </a:lnTo>
                <a:lnTo>
                  <a:pt x="8616048" y="6153100"/>
                </a:lnTo>
                <a:lnTo>
                  <a:pt x="8589915" y="6202909"/>
                </a:lnTo>
                <a:lnTo>
                  <a:pt x="8588443" y="6205731"/>
                </a:lnTo>
                <a:lnTo>
                  <a:pt x="8563050" y="6249896"/>
                </a:lnTo>
                <a:cubicBezTo>
                  <a:pt x="8562643" y="6250658"/>
                  <a:pt x="8562193" y="6251395"/>
                  <a:pt x="8561699" y="6252104"/>
                </a:cubicBezTo>
                <a:lnTo>
                  <a:pt x="8538635" y="6288909"/>
                </a:lnTo>
                <a:lnTo>
                  <a:pt x="8537408" y="6290749"/>
                </a:lnTo>
                <a:lnTo>
                  <a:pt x="8515817" y="6323505"/>
                </a:lnTo>
                <a:lnTo>
                  <a:pt x="8513239" y="6327064"/>
                </a:lnTo>
                <a:lnTo>
                  <a:pt x="8492874" y="6354422"/>
                </a:lnTo>
                <a:cubicBezTo>
                  <a:pt x="8492340" y="6355146"/>
                  <a:pt x="8491766" y="6355843"/>
                  <a:pt x="8491157" y="6356507"/>
                </a:cubicBezTo>
                <a:lnTo>
                  <a:pt x="8473368" y="6378712"/>
                </a:lnTo>
                <a:lnTo>
                  <a:pt x="8471284" y="6381289"/>
                </a:lnTo>
                <a:lnTo>
                  <a:pt x="8454965" y="6400305"/>
                </a:lnTo>
                <a:lnTo>
                  <a:pt x="8452390" y="6403127"/>
                </a:lnTo>
                <a:lnTo>
                  <a:pt x="8437913" y="6417971"/>
                </a:lnTo>
                <a:lnTo>
                  <a:pt x="8434478" y="6421285"/>
                </a:lnTo>
                <a:lnTo>
                  <a:pt x="8422211" y="6432693"/>
                </a:lnTo>
                <a:lnTo>
                  <a:pt x="8418898" y="6435515"/>
                </a:lnTo>
                <a:lnTo>
                  <a:pt x="8409206" y="6443366"/>
                </a:lnTo>
                <a:lnTo>
                  <a:pt x="8405892" y="6445942"/>
                </a:lnTo>
                <a:lnTo>
                  <a:pt x="8404911" y="6445942"/>
                </a:lnTo>
                <a:lnTo>
                  <a:pt x="8375957" y="6472073"/>
                </a:lnTo>
                <a:lnTo>
                  <a:pt x="8371910" y="6475508"/>
                </a:lnTo>
                <a:lnTo>
                  <a:pt x="8332529" y="6506178"/>
                </a:lnTo>
                <a:lnTo>
                  <a:pt x="8327866" y="6509491"/>
                </a:lnTo>
                <a:lnTo>
                  <a:pt x="8287136" y="6536604"/>
                </a:lnTo>
                <a:lnTo>
                  <a:pt x="8282722" y="6539426"/>
                </a:lnTo>
                <a:lnTo>
                  <a:pt x="8241008" y="6563227"/>
                </a:lnTo>
                <a:cubicBezTo>
                  <a:pt x="8239684" y="6564082"/>
                  <a:pt x="8238289" y="6564821"/>
                  <a:pt x="8236838" y="6565434"/>
                </a:cubicBezTo>
                <a:lnTo>
                  <a:pt x="8193531" y="6586782"/>
                </a:lnTo>
                <a:lnTo>
                  <a:pt x="8188377" y="6589113"/>
                </a:lnTo>
                <a:lnTo>
                  <a:pt x="8144212" y="6606902"/>
                </a:lnTo>
                <a:lnTo>
                  <a:pt x="8140041" y="6608495"/>
                </a:lnTo>
                <a:lnTo>
                  <a:pt x="8095508" y="6623341"/>
                </a:lnTo>
                <a:lnTo>
                  <a:pt x="8091214" y="6624568"/>
                </a:lnTo>
                <a:lnTo>
                  <a:pt x="8044964" y="6636836"/>
                </a:lnTo>
                <a:cubicBezTo>
                  <a:pt x="8042950" y="6637455"/>
                  <a:pt x="8040903" y="6637947"/>
                  <a:pt x="8038828" y="6638308"/>
                </a:cubicBezTo>
                <a:lnTo>
                  <a:pt x="7947553" y="6654993"/>
                </a:lnTo>
                <a:cubicBezTo>
                  <a:pt x="7944964" y="6655508"/>
                  <a:pt x="7942338" y="6655836"/>
                  <a:pt x="7939701" y="6655975"/>
                </a:cubicBezTo>
                <a:lnTo>
                  <a:pt x="7846708" y="6663335"/>
                </a:lnTo>
                <a:lnTo>
                  <a:pt x="7840452" y="6663335"/>
                </a:lnTo>
                <a:lnTo>
                  <a:pt x="7746846" y="6663335"/>
                </a:lnTo>
                <a:lnTo>
                  <a:pt x="7741080" y="6663335"/>
                </a:lnTo>
                <a:lnTo>
                  <a:pt x="7647842" y="6655852"/>
                </a:lnTo>
                <a:lnTo>
                  <a:pt x="7643056" y="6655238"/>
                </a:lnTo>
                <a:lnTo>
                  <a:pt x="7551044" y="6641989"/>
                </a:lnTo>
                <a:lnTo>
                  <a:pt x="7546997" y="6641253"/>
                </a:lnTo>
                <a:lnTo>
                  <a:pt x="7456580" y="6622973"/>
                </a:lnTo>
                <a:lnTo>
                  <a:pt x="7452531" y="6622114"/>
                </a:lnTo>
                <a:lnTo>
                  <a:pt x="7364814" y="6599416"/>
                </a:lnTo>
                <a:lnTo>
                  <a:pt x="7362114" y="6598681"/>
                </a:lnTo>
                <a:lnTo>
                  <a:pt x="7277218" y="6573286"/>
                </a:lnTo>
                <a:lnTo>
                  <a:pt x="7274398" y="6572305"/>
                </a:lnTo>
                <a:lnTo>
                  <a:pt x="7193426" y="6544580"/>
                </a:lnTo>
                <a:lnTo>
                  <a:pt x="7191340" y="6543719"/>
                </a:lnTo>
                <a:lnTo>
                  <a:pt x="7114664" y="6514767"/>
                </a:lnTo>
                <a:lnTo>
                  <a:pt x="7112210" y="6513785"/>
                </a:lnTo>
                <a:lnTo>
                  <a:pt x="7041056" y="6484097"/>
                </a:lnTo>
                <a:lnTo>
                  <a:pt x="7039706" y="6483483"/>
                </a:lnTo>
                <a:lnTo>
                  <a:pt x="6973826" y="6454408"/>
                </a:lnTo>
                <a:lnTo>
                  <a:pt x="6970760" y="6453057"/>
                </a:lnTo>
                <a:lnTo>
                  <a:pt x="6891016" y="6413555"/>
                </a:lnTo>
                <a:lnTo>
                  <a:pt x="6888316" y="6412082"/>
                </a:lnTo>
                <a:lnTo>
                  <a:pt x="6809432" y="6369633"/>
                </a:lnTo>
                <a:lnTo>
                  <a:pt x="6806241" y="6367916"/>
                </a:lnTo>
                <a:lnTo>
                  <a:pt x="6730058" y="6321298"/>
                </a:lnTo>
                <a:lnTo>
                  <a:pt x="6727358" y="6319579"/>
                </a:lnTo>
                <a:lnTo>
                  <a:pt x="6611916" y="6241922"/>
                </a:lnTo>
                <a:lnTo>
                  <a:pt x="6573146" y="6217386"/>
                </a:lnTo>
                <a:lnTo>
                  <a:pt x="6536342" y="6196653"/>
                </a:lnTo>
                <a:lnTo>
                  <a:pt x="6498802" y="6178005"/>
                </a:lnTo>
                <a:lnTo>
                  <a:pt x="6463836" y="6161934"/>
                </a:lnTo>
                <a:lnTo>
                  <a:pt x="6430224" y="6148928"/>
                </a:lnTo>
                <a:lnTo>
                  <a:pt x="6397834" y="6138010"/>
                </a:lnTo>
                <a:lnTo>
                  <a:pt x="6368024" y="6129790"/>
                </a:lnTo>
                <a:lnTo>
                  <a:pt x="6305701" y="6117522"/>
                </a:lnTo>
                <a:lnTo>
                  <a:pt x="6250372" y="6112002"/>
                </a:lnTo>
                <a:lnTo>
                  <a:pt x="6198476" y="6112615"/>
                </a:lnTo>
                <a:lnTo>
                  <a:pt x="6149403" y="6118137"/>
                </a:lnTo>
                <a:lnTo>
                  <a:pt x="6115421" y="6124883"/>
                </a:lnTo>
                <a:lnTo>
                  <a:pt x="6083156" y="6133593"/>
                </a:lnTo>
                <a:lnTo>
                  <a:pt x="6052608" y="6144389"/>
                </a:lnTo>
                <a:lnTo>
                  <a:pt x="6022796" y="6156657"/>
                </a:lnTo>
                <a:lnTo>
                  <a:pt x="5995315" y="6170153"/>
                </a:lnTo>
                <a:lnTo>
                  <a:pt x="5969552" y="6184752"/>
                </a:lnTo>
                <a:lnTo>
                  <a:pt x="5945015" y="6200333"/>
                </a:lnTo>
                <a:lnTo>
                  <a:pt x="5922319" y="6216526"/>
                </a:lnTo>
                <a:lnTo>
                  <a:pt x="5901464" y="6232843"/>
                </a:lnTo>
                <a:lnTo>
                  <a:pt x="5882570" y="6249038"/>
                </a:lnTo>
                <a:lnTo>
                  <a:pt x="5850795" y="6279217"/>
                </a:lnTo>
                <a:lnTo>
                  <a:pt x="5807367" y="6328291"/>
                </a:lnTo>
                <a:lnTo>
                  <a:pt x="5743695" y="6406438"/>
                </a:lnTo>
                <a:lnTo>
                  <a:pt x="5742100" y="6408279"/>
                </a:lnTo>
                <a:lnTo>
                  <a:pt x="5670086" y="6489984"/>
                </a:lnTo>
                <a:lnTo>
                  <a:pt x="5667755" y="6492437"/>
                </a:lnTo>
                <a:lnTo>
                  <a:pt x="5588748" y="6574758"/>
                </a:lnTo>
                <a:lnTo>
                  <a:pt x="5586538" y="6576968"/>
                </a:lnTo>
                <a:lnTo>
                  <a:pt x="5500661" y="6659285"/>
                </a:lnTo>
                <a:lnTo>
                  <a:pt x="5498086" y="6661617"/>
                </a:lnTo>
                <a:lnTo>
                  <a:pt x="5404971" y="6742832"/>
                </a:lnTo>
                <a:cubicBezTo>
                  <a:pt x="5404071" y="6743745"/>
                  <a:pt x="5403086" y="6744567"/>
                  <a:pt x="5402026" y="6745287"/>
                </a:cubicBezTo>
                <a:lnTo>
                  <a:pt x="5302039" y="6824171"/>
                </a:lnTo>
                <a:cubicBezTo>
                  <a:pt x="5300954" y="6825108"/>
                  <a:pt x="5299807" y="6825969"/>
                  <a:pt x="5298604" y="6826747"/>
                </a:cubicBezTo>
                <a:lnTo>
                  <a:pt x="5276499" y="6842188"/>
                </a:lnTo>
                <a:lnTo>
                  <a:pt x="4998877" y="6842188"/>
                </a:lnTo>
                <a:lnTo>
                  <a:pt x="5105625" y="6776325"/>
                </a:lnTo>
                <a:lnTo>
                  <a:pt x="5209905" y="6703453"/>
                </a:lnTo>
                <a:lnTo>
                  <a:pt x="5306946" y="6627267"/>
                </a:lnTo>
                <a:lnTo>
                  <a:pt x="5397241" y="6548505"/>
                </a:lnTo>
                <a:lnTo>
                  <a:pt x="5480787" y="6468516"/>
                </a:lnTo>
                <a:lnTo>
                  <a:pt x="5557464" y="6388651"/>
                </a:lnTo>
                <a:lnTo>
                  <a:pt x="5627147" y="6309398"/>
                </a:lnTo>
                <a:lnTo>
                  <a:pt x="5699039" y="6222169"/>
                </a:lnTo>
                <a:lnTo>
                  <a:pt x="5700019" y="6220943"/>
                </a:lnTo>
                <a:lnTo>
                  <a:pt x="5710816" y="6208675"/>
                </a:lnTo>
                <a:lnTo>
                  <a:pt x="5712165" y="6207081"/>
                </a:lnTo>
                <a:lnTo>
                  <a:pt x="5740136" y="6176287"/>
                </a:lnTo>
                <a:lnTo>
                  <a:pt x="5743326" y="6172974"/>
                </a:lnTo>
                <a:lnTo>
                  <a:pt x="5759889" y="6156782"/>
                </a:lnTo>
                <a:lnTo>
                  <a:pt x="5761607" y="6155309"/>
                </a:lnTo>
                <a:lnTo>
                  <a:pt x="5780868" y="6137519"/>
                </a:lnTo>
                <a:cubicBezTo>
                  <a:pt x="5781464" y="6136883"/>
                  <a:pt x="5782122" y="6136309"/>
                  <a:pt x="5782830" y="6135803"/>
                </a:cubicBezTo>
                <a:lnTo>
                  <a:pt x="5803932" y="6117647"/>
                </a:lnTo>
                <a:cubicBezTo>
                  <a:pt x="5804768" y="6116836"/>
                  <a:pt x="5805672" y="6116098"/>
                  <a:pt x="5806630" y="6115437"/>
                </a:cubicBezTo>
                <a:lnTo>
                  <a:pt x="5830185" y="6096913"/>
                </a:lnTo>
                <a:lnTo>
                  <a:pt x="5832884" y="6094949"/>
                </a:lnTo>
                <a:lnTo>
                  <a:pt x="5858279" y="6076792"/>
                </a:lnTo>
                <a:lnTo>
                  <a:pt x="5861224" y="6074707"/>
                </a:lnTo>
                <a:lnTo>
                  <a:pt x="5888583" y="6057041"/>
                </a:lnTo>
                <a:lnTo>
                  <a:pt x="5892263" y="6054833"/>
                </a:lnTo>
                <a:lnTo>
                  <a:pt x="5921706" y="6038024"/>
                </a:lnTo>
                <a:lnTo>
                  <a:pt x="5925756" y="6035939"/>
                </a:lnTo>
                <a:lnTo>
                  <a:pt x="5957162" y="6020481"/>
                </a:lnTo>
                <a:lnTo>
                  <a:pt x="5961086" y="6018764"/>
                </a:lnTo>
                <a:lnTo>
                  <a:pt x="5994947" y="6004287"/>
                </a:lnTo>
                <a:lnTo>
                  <a:pt x="5999486" y="6002569"/>
                </a:lnTo>
                <a:lnTo>
                  <a:pt x="6035065" y="5990301"/>
                </a:lnTo>
                <a:lnTo>
                  <a:pt x="6040463" y="5988584"/>
                </a:lnTo>
                <a:lnTo>
                  <a:pt x="6077268" y="5978524"/>
                </a:lnTo>
                <a:cubicBezTo>
                  <a:pt x="6078833" y="5978040"/>
                  <a:pt x="6080431" y="5977670"/>
                  <a:pt x="6082052" y="5977419"/>
                </a:cubicBezTo>
                <a:lnTo>
                  <a:pt x="6121678" y="5969447"/>
                </a:lnTo>
                <a:cubicBezTo>
                  <a:pt x="6123826" y="5969008"/>
                  <a:pt x="6125997" y="5968680"/>
                  <a:pt x="6128180" y="5968465"/>
                </a:cubicBezTo>
                <a:lnTo>
                  <a:pt x="6184736" y="5962085"/>
                </a:lnTo>
                <a:cubicBezTo>
                  <a:pt x="6187312" y="5962085"/>
                  <a:pt x="6189766" y="5962085"/>
                  <a:pt x="6192343" y="5962085"/>
                </a:cubicBezTo>
                <a:lnTo>
                  <a:pt x="6252088" y="5961471"/>
                </a:lnTo>
                <a:cubicBezTo>
                  <a:pt x="6254744" y="5961289"/>
                  <a:pt x="6257408" y="5961289"/>
                  <a:pt x="6260063" y="5961471"/>
                </a:cubicBezTo>
                <a:lnTo>
                  <a:pt x="6323122" y="5967482"/>
                </a:lnTo>
                <a:cubicBezTo>
                  <a:pt x="6325844" y="5967711"/>
                  <a:pt x="6328549" y="5968121"/>
                  <a:pt x="6331218" y="5968710"/>
                </a:cubicBezTo>
                <a:lnTo>
                  <a:pt x="6399920" y="5982817"/>
                </a:lnTo>
                <a:lnTo>
                  <a:pt x="6404706" y="5983922"/>
                </a:lnTo>
                <a:lnTo>
                  <a:pt x="6439055" y="5993369"/>
                </a:lnTo>
                <a:lnTo>
                  <a:pt x="6443349" y="5994718"/>
                </a:lnTo>
                <a:lnTo>
                  <a:pt x="6479418" y="6006986"/>
                </a:lnTo>
                <a:lnTo>
                  <a:pt x="6482484" y="6008091"/>
                </a:lnTo>
                <a:lnTo>
                  <a:pt x="6519290" y="6022445"/>
                </a:lnTo>
                <a:lnTo>
                  <a:pt x="6523706" y="6024283"/>
                </a:lnTo>
                <a:lnTo>
                  <a:pt x="6561860" y="6041828"/>
                </a:lnTo>
                <a:lnTo>
                  <a:pt x="6563946" y="6042810"/>
                </a:lnTo>
                <a:lnTo>
                  <a:pt x="6604186" y="6062929"/>
                </a:lnTo>
                <a:lnTo>
                  <a:pt x="6607375" y="6064524"/>
                </a:lnTo>
                <a:lnTo>
                  <a:pt x="6647615" y="6086975"/>
                </a:lnTo>
                <a:lnTo>
                  <a:pt x="6650682" y="6088692"/>
                </a:lnTo>
                <a:lnTo>
                  <a:pt x="6692026" y="6114333"/>
                </a:lnTo>
                <a:lnTo>
                  <a:pt x="6694480" y="6115928"/>
                </a:lnTo>
                <a:lnTo>
                  <a:pt x="6809800" y="6193462"/>
                </a:lnTo>
                <a:lnTo>
                  <a:pt x="6883410" y="6238241"/>
                </a:lnTo>
                <a:lnTo>
                  <a:pt x="6958492" y="6279340"/>
                </a:lnTo>
                <a:lnTo>
                  <a:pt x="7035290" y="6317372"/>
                </a:lnTo>
                <a:lnTo>
                  <a:pt x="7098962" y="6345466"/>
                </a:lnTo>
                <a:lnTo>
                  <a:pt x="7168276" y="6374419"/>
                </a:lnTo>
                <a:lnTo>
                  <a:pt x="7242623" y="6402512"/>
                </a:lnTo>
                <a:lnTo>
                  <a:pt x="7321016" y="6429381"/>
                </a:lnTo>
                <a:lnTo>
                  <a:pt x="7402968" y="6453918"/>
                </a:lnTo>
                <a:lnTo>
                  <a:pt x="7487250" y="6475754"/>
                </a:lnTo>
                <a:lnTo>
                  <a:pt x="7573128" y="6493174"/>
                </a:lnTo>
                <a:lnTo>
                  <a:pt x="7660600" y="6505443"/>
                </a:lnTo>
                <a:lnTo>
                  <a:pt x="7748564" y="6512559"/>
                </a:lnTo>
                <a:lnTo>
                  <a:pt x="7836157" y="6512559"/>
                </a:lnTo>
                <a:lnTo>
                  <a:pt x="7922035" y="6505810"/>
                </a:lnTo>
                <a:lnTo>
                  <a:pt x="8006440" y="6490353"/>
                </a:lnTo>
                <a:lnTo>
                  <a:pt x="8047416" y="6479188"/>
                </a:lnTo>
                <a:lnTo>
                  <a:pt x="8087656" y="6465817"/>
                </a:lnTo>
                <a:lnTo>
                  <a:pt x="8127036" y="6449867"/>
                </a:lnTo>
                <a:lnTo>
                  <a:pt x="8165682" y="6430853"/>
                </a:lnTo>
                <a:lnTo>
                  <a:pt x="8203100" y="6409505"/>
                </a:lnTo>
                <a:lnTo>
                  <a:pt x="8239292" y="6384970"/>
                </a:lnTo>
                <a:lnTo>
                  <a:pt x="8274254" y="6357612"/>
                </a:lnTo>
                <a:lnTo>
                  <a:pt x="8304312" y="6330622"/>
                </a:lnTo>
                <a:cubicBezTo>
                  <a:pt x="8306328" y="6328770"/>
                  <a:pt x="8308459" y="6327050"/>
                  <a:pt x="8310692" y="6325468"/>
                </a:cubicBezTo>
                <a:lnTo>
                  <a:pt x="8319646" y="6318476"/>
                </a:lnTo>
                <a:lnTo>
                  <a:pt x="8328726" y="6310134"/>
                </a:lnTo>
                <a:lnTo>
                  <a:pt x="8340258" y="6297865"/>
                </a:lnTo>
                <a:lnTo>
                  <a:pt x="8354244" y="6282038"/>
                </a:lnTo>
                <a:lnTo>
                  <a:pt x="8370194" y="6262287"/>
                </a:lnTo>
                <a:lnTo>
                  <a:pt x="8388473" y="6237750"/>
                </a:lnTo>
                <a:lnTo>
                  <a:pt x="8408346" y="6207693"/>
                </a:lnTo>
                <a:lnTo>
                  <a:pt x="8430183" y="6172483"/>
                </a:lnTo>
                <a:lnTo>
                  <a:pt x="8454107" y="6130894"/>
                </a:lnTo>
                <a:lnTo>
                  <a:pt x="8478642" y="6082558"/>
                </a:lnTo>
                <a:lnTo>
                  <a:pt x="8505634" y="6027597"/>
                </a:lnTo>
                <a:lnTo>
                  <a:pt x="8533973" y="5965030"/>
                </a:lnTo>
                <a:lnTo>
                  <a:pt x="8563417" y="5894977"/>
                </a:lnTo>
                <a:lnTo>
                  <a:pt x="8596050" y="5817565"/>
                </a:lnTo>
                <a:lnTo>
                  <a:pt x="8638988" y="5694883"/>
                </a:lnTo>
                <a:lnTo>
                  <a:pt x="8683275" y="5547664"/>
                </a:lnTo>
                <a:cubicBezTo>
                  <a:pt x="8683221" y="5546929"/>
                  <a:pt x="8683221" y="5546192"/>
                  <a:pt x="8683275" y="5545456"/>
                </a:cubicBezTo>
                <a:lnTo>
                  <a:pt x="8691864" y="5517976"/>
                </a:lnTo>
                <a:cubicBezTo>
                  <a:pt x="8691811" y="5517486"/>
                  <a:pt x="8691811" y="5516992"/>
                  <a:pt x="8691864" y="5516503"/>
                </a:cubicBezTo>
                <a:lnTo>
                  <a:pt x="8702048" y="5486077"/>
                </a:lnTo>
                <a:cubicBezTo>
                  <a:pt x="8701997" y="5485507"/>
                  <a:pt x="8701997" y="5484931"/>
                  <a:pt x="8702048" y="5484360"/>
                </a:cubicBezTo>
                <a:lnTo>
                  <a:pt x="8714316" y="5451482"/>
                </a:lnTo>
                <a:lnTo>
                  <a:pt x="8715419" y="5448538"/>
                </a:lnTo>
                <a:lnTo>
                  <a:pt x="8745476" y="5374929"/>
                </a:lnTo>
                <a:lnTo>
                  <a:pt x="8747072" y="5371248"/>
                </a:lnTo>
                <a:lnTo>
                  <a:pt x="8784859" y="5291626"/>
                </a:lnTo>
                <a:lnTo>
                  <a:pt x="8786453" y="5288314"/>
                </a:lnTo>
                <a:lnTo>
                  <a:pt x="8807923" y="5248197"/>
                </a:lnTo>
                <a:lnTo>
                  <a:pt x="8809518" y="5245377"/>
                </a:lnTo>
                <a:lnTo>
                  <a:pt x="8833439" y="5204768"/>
                </a:lnTo>
                <a:lnTo>
                  <a:pt x="8834911" y="5202437"/>
                </a:lnTo>
                <a:lnTo>
                  <a:pt x="8861166" y="5161462"/>
                </a:lnTo>
                <a:lnTo>
                  <a:pt x="8862884" y="5158762"/>
                </a:lnTo>
                <a:lnTo>
                  <a:pt x="8891101" y="5118522"/>
                </a:lnTo>
                <a:cubicBezTo>
                  <a:pt x="8891835" y="5117542"/>
                  <a:pt x="8892572" y="5116438"/>
                  <a:pt x="8893431" y="5115456"/>
                </a:cubicBezTo>
                <a:lnTo>
                  <a:pt x="8923978" y="5076198"/>
                </a:lnTo>
                <a:lnTo>
                  <a:pt x="8926554" y="5073131"/>
                </a:lnTo>
                <a:lnTo>
                  <a:pt x="8959802" y="5034731"/>
                </a:lnTo>
                <a:lnTo>
                  <a:pt x="8962256" y="5032156"/>
                </a:lnTo>
                <a:lnTo>
                  <a:pt x="8997344" y="4995350"/>
                </a:lnTo>
                <a:lnTo>
                  <a:pt x="9001146" y="4991548"/>
                </a:lnTo>
                <a:lnTo>
                  <a:pt x="9038810" y="4957441"/>
                </a:lnTo>
                <a:lnTo>
                  <a:pt x="9042366" y="4954252"/>
                </a:lnTo>
                <a:lnTo>
                  <a:pt x="9083221" y="4921618"/>
                </a:lnTo>
                <a:cubicBezTo>
                  <a:pt x="9084435" y="4920610"/>
                  <a:pt x="9085705" y="4919668"/>
                  <a:pt x="9087024" y="4918796"/>
                </a:cubicBezTo>
                <a:lnTo>
                  <a:pt x="9129963" y="4888616"/>
                </a:lnTo>
                <a:lnTo>
                  <a:pt x="9134870" y="4885426"/>
                </a:lnTo>
                <a:lnTo>
                  <a:pt x="9180017" y="4858804"/>
                </a:lnTo>
                <a:cubicBezTo>
                  <a:pt x="9181624" y="4857746"/>
                  <a:pt x="9183305" y="4856803"/>
                  <a:pt x="9185045" y="4855982"/>
                </a:cubicBezTo>
                <a:lnTo>
                  <a:pt x="9233260" y="4832184"/>
                </a:lnTo>
                <a:cubicBezTo>
                  <a:pt x="9235135" y="4831222"/>
                  <a:pt x="9237059" y="4830363"/>
                  <a:pt x="9239026" y="4829607"/>
                </a:cubicBezTo>
                <a:lnTo>
                  <a:pt x="9290675" y="4809241"/>
                </a:lnTo>
                <a:cubicBezTo>
                  <a:pt x="9292515" y="4808629"/>
                  <a:pt x="9294232" y="4807893"/>
                  <a:pt x="9296073" y="4807402"/>
                </a:cubicBezTo>
                <a:lnTo>
                  <a:pt x="9350176" y="4790593"/>
                </a:lnTo>
                <a:lnTo>
                  <a:pt x="9356554" y="4788876"/>
                </a:lnTo>
                <a:lnTo>
                  <a:pt x="9414462" y="4776608"/>
                </a:lnTo>
                <a:cubicBezTo>
                  <a:pt x="9416357" y="4776111"/>
                  <a:pt x="9418283" y="4775742"/>
                  <a:pt x="9420228" y="4775504"/>
                </a:cubicBezTo>
                <a:lnTo>
                  <a:pt x="9481568" y="4767284"/>
                </a:lnTo>
                <a:cubicBezTo>
                  <a:pt x="9483857" y="4767159"/>
                  <a:pt x="9486151" y="4767159"/>
                  <a:pt x="9488438" y="4767284"/>
                </a:cubicBezTo>
                <a:close/>
                <a:moveTo>
                  <a:pt x="10267950" y="0"/>
                </a:moveTo>
                <a:lnTo>
                  <a:pt x="10267951" y="0"/>
                </a:lnTo>
                <a:lnTo>
                  <a:pt x="10267951" y="5627"/>
                </a:lnTo>
                <a:lnTo>
                  <a:pt x="10267950" y="5627"/>
                </a:lnTo>
                <a:close/>
                <a:moveTo>
                  <a:pt x="830077" y="0"/>
                </a:moveTo>
                <a:lnTo>
                  <a:pt x="1037467" y="0"/>
                </a:lnTo>
                <a:lnTo>
                  <a:pt x="1037467" y="7656"/>
                </a:lnTo>
                <a:lnTo>
                  <a:pt x="1036387" y="8694"/>
                </a:lnTo>
                <a:lnTo>
                  <a:pt x="1035283" y="9799"/>
                </a:lnTo>
                <a:lnTo>
                  <a:pt x="1025469" y="19123"/>
                </a:lnTo>
                <a:lnTo>
                  <a:pt x="986947" y="58381"/>
                </a:lnTo>
                <a:lnTo>
                  <a:pt x="927200" y="121684"/>
                </a:lnTo>
                <a:lnTo>
                  <a:pt x="891131" y="161925"/>
                </a:lnTo>
                <a:lnTo>
                  <a:pt x="851260" y="207440"/>
                </a:lnTo>
                <a:lnTo>
                  <a:pt x="809180" y="257248"/>
                </a:lnTo>
                <a:lnTo>
                  <a:pt x="763788" y="312700"/>
                </a:lnTo>
                <a:lnTo>
                  <a:pt x="716800" y="372447"/>
                </a:lnTo>
                <a:lnTo>
                  <a:pt x="668343" y="436610"/>
                </a:lnTo>
                <a:lnTo>
                  <a:pt x="619269" y="505066"/>
                </a:lnTo>
                <a:lnTo>
                  <a:pt x="569581" y="577448"/>
                </a:lnTo>
                <a:lnTo>
                  <a:pt x="520509" y="653511"/>
                </a:lnTo>
                <a:lnTo>
                  <a:pt x="471436" y="733500"/>
                </a:lnTo>
                <a:lnTo>
                  <a:pt x="424450" y="816187"/>
                </a:lnTo>
                <a:lnTo>
                  <a:pt x="379548" y="902065"/>
                </a:lnTo>
                <a:lnTo>
                  <a:pt x="336978" y="990763"/>
                </a:lnTo>
                <a:lnTo>
                  <a:pt x="298086" y="1082040"/>
                </a:lnTo>
                <a:lnTo>
                  <a:pt x="261282" y="1175401"/>
                </a:lnTo>
                <a:lnTo>
                  <a:pt x="229508" y="1271215"/>
                </a:lnTo>
                <a:lnTo>
                  <a:pt x="202395" y="1369361"/>
                </a:lnTo>
                <a:lnTo>
                  <a:pt x="180189" y="1468733"/>
                </a:lnTo>
                <a:lnTo>
                  <a:pt x="163873" y="1569210"/>
                </a:lnTo>
                <a:lnTo>
                  <a:pt x="153935" y="1671281"/>
                </a:lnTo>
                <a:lnTo>
                  <a:pt x="150256" y="1774211"/>
                </a:lnTo>
                <a:lnTo>
                  <a:pt x="154672" y="1877878"/>
                </a:lnTo>
                <a:lnTo>
                  <a:pt x="166940" y="1981912"/>
                </a:lnTo>
                <a:lnTo>
                  <a:pt x="187673" y="2086805"/>
                </a:lnTo>
                <a:lnTo>
                  <a:pt x="201168" y="2139068"/>
                </a:lnTo>
                <a:lnTo>
                  <a:pt x="217117" y="2191207"/>
                </a:lnTo>
                <a:lnTo>
                  <a:pt x="235396" y="2243592"/>
                </a:lnTo>
                <a:lnTo>
                  <a:pt x="259319" y="2302603"/>
                </a:lnTo>
                <a:cubicBezTo>
                  <a:pt x="259499" y="2303023"/>
                  <a:pt x="259704" y="2303433"/>
                  <a:pt x="259932" y="2303830"/>
                </a:cubicBezTo>
                <a:lnTo>
                  <a:pt x="263982" y="2312417"/>
                </a:lnTo>
                <a:lnTo>
                  <a:pt x="279562" y="2340021"/>
                </a:lnTo>
                <a:lnTo>
                  <a:pt x="302994" y="2378421"/>
                </a:lnTo>
                <a:lnTo>
                  <a:pt x="318453" y="2400994"/>
                </a:lnTo>
                <a:lnTo>
                  <a:pt x="336363" y="2425531"/>
                </a:lnTo>
                <a:lnTo>
                  <a:pt x="356239" y="2451662"/>
                </a:lnTo>
                <a:lnTo>
                  <a:pt x="404330" y="2507850"/>
                </a:lnTo>
                <a:lnTo>
                  <a:pt x="432669" y="2537171"/>
                </a:lnTo>
                <a:lnTo>
                  <a:pt x="463709" y="2567719"/>
                </a:lnTo>
                <a:lnTo>
                  <a:pt x="497445" y="2598143"/>
                </a:lnTo>
                <a:lnTo>
                  <a:pt x="534249" y="2629060"/>
                </a:lnTo>
                <a:lnTo>
                  <a:pt x="573998" y="2659484"/>
                </a:lnTo>
                <a:lnTo>
                  <a:pt x="616937" y="2689542"/>
                </a:lnTo>
                <a:lnTo>
                  <a:pt x="663189" y="2718864"/>
                </a:lnTo>
                <a:lnTo>
                  <a:pt x="712874" y="2747816"/>
                </a:lnTo>
                <a:lnTo>
                  <a:pt x="765751" y="2775174"/>
                </a:lnTo>
                <a:lnTo>
                  <a:pt x="822307" y="2801306"/>
                </a:lnTo>
                <a:lnTo>
                  <a:pt x="881931" y="2825842"/>
                </a:lnTo>
                <a:lnTo>
                  <a:pt x="945603" y="2848415"/>
                </a:lnTo>
                <a:lnTo>
                  <a:pt x="1013323" y="2868658"/>
                </a:lnTo>
                <a:lnTo>
                  <a:pt x="1084110" y="2886446"/>
                </a:lnTo>
                <a:lnTo>
                  <a:pt x="1159315" y="2901537"/>
                </a:lnTo>
                <a:lnTo>
                  <a:pt x="1238444" y="2913805"/>
                </a:lnTo>
                <a:lnTo>
                  <a:pt x="1321254" y="2922515"/>
                </a:lnTo>
                <a:lnTo>
                  <a:pt x="1408726" y="2928037"/>
                </a:lnTo>
                <a:lnTo>
                  <a:pt x="1499879" y="2929630"/>
                </a:lnTo>
                <a:lnTo>
                  <a:pt x="1599253" y="2926932"/>
                </a:lnTo>
                <a:lnTo>
                  <a:pt x="1601092" y="2926932"/>
                </a:lnTo>
                <a:lnTo>
                  <a:pt x="1611520" y="2926196"/>
                </a:lnTo>
                <a:lnTo>
                  <a:pt x="1613360" y="2926196"/>
                </a:lnTo>
                <a:lnTo>
                  <a:pt x="1658631" y="2924355"/>
                </a:lnTo>
                <a:lnTo>
                  <a:pt x="1660225" y="2924355"/>
                </a:lnTo>
                <a:lnTo>
                  <a:pt x="1733834" y="2922882"/>
                </a:lnTo>
                <a:lnTo>
                  <a:pt x="1779717" y="2922882"/>
                </a:lnTo>
                <a:lnTo>
                  <a:pt x="1781067" y="2922882"/>
                </a:lnTo>
                <a:lnTo>
                  <a:pt x="1831612" y="2922882"/>
                </a:lnTo>
                <a:lnTo>
                  <a:pt x="1888292" y="2923988"/>
                </a:lnTo>
                <a:lnTo>
                  <a:pt x="1889640" y="2923988"/>
                </a:lnTo>
                <a:lnTo>
                  <a:pt x="1950000" y="2926318"/>
                </a:lnTo>
                <a:lnTo>
                  <a:pt x="2015267" y="2929875"/>
                </a:lnTo>
                <a:lnTo>
                  <a:pt x="2084827" y="2934537"/>
                </a:lnTo>
                <a:lnTo>
                  <a:pt x="2156719" y="2940427"/>
                </a:lnTo>
                <a:lnTo>
                  <a:pt x="2158804" y="2940427"/>
                </a:lnTo>
                <a:lnTo>
                  <a:pt x="2232413" y="2948524"/>
                </a:lnTo>
                <a:lnTo>
                  <a:pt x="2234376" y="2948524"/>
                </a:lnTo>
                <a:lnTo>
                  <a:pt x="2389446" y="2969870"/>
                </a:lnTo>
                <a:lnTo>
                  <a:pt x="2392269" y="2969870"/>
                </a:lnTo>
                <a:lnTo>
                  <a:pt x="2471030" y="2983733"/>
                </a:lnTo>
                <a:lnTo>
                  <a:pt x="2472993" y="2983733"/>
                </a:lnTo>
                <a:lnTo>
                  <a:pt x="2553103" y="2999927"/>
                </a:lnTo>
                <a:lnTo>
                  <a:pt x="2555434" y="2999927"/>
                </a:lnTo>
                <a:lnTo>
                  <a:pt x="2635792" y="3018696"/>
                </a:lnTo>
                <a:lnTo>
                  <a:pt x="2638122" y="3019312"/>
                </a:lnTo>
                <a:lnTo>
                  <a:pt x="2718602" y="3040903"/>
                </a:lnTo>
                <a:lnTo>
                  <a:pt x="2720810" y="3041517"/>
                </a:lnTo>
                <a:lnTo>
                  <a:pt x="2801044" y="3066052"/>
                </a:lnTo>
                <a:lnTo>
                  <a:pt x="2803743" y="3066913"/>
                </a:lnTo>
                <a:lnTo>
                  <a:pt x="2882750" y="3094024"/>
                </a:lnTo>
                <a:lnTo>
                  <a:pt x="2885694" y="3095128"/>
                </a:lnTo>
                <a:lnTo>
                  <a:pt x="2963720" y="3125553"/>
                </a:lnTo>
                <a:lnTo>
                  <a:pt x="2966911" y="3126903"/>
                </a:lnTo>
                <a:lnTo>
                  <a:pt x="3042728" y="3160764"/>
                </a:lnTo>
                <a:lnTo>
                  <a:pt x="3046040" y="3162235"/>
                </a:lnTo>
                <a:lnTo>
                  <a:pt x="3119649" y="3199040"/>
                </a:lnTo>
                <a:lnTo>
                  <a:pt x="3123453" y="3201003"/>
                </a:lnTo>
                <a:lnTo>
                  <a:pt x="3194118" y="3241733"/>
                </a:lnTo>
                <a:lnTo>
                  <a:pt x="3197675" y="3243819"/>
                </a:lnTo>
                <a:lnTo>
                  <a:pt x="3265763" y="3287984"/>
                </a:lnTo>
                <a:cubicBezTo>
                  <a:pt x="3267203" y="3288895"/>
                  <a:pt x="3268593" y="3289878"/>
                  <a:pt x="3269934" y="3290928"/>
                </a:cubicBezTo>
                <a:lnTo>
                  <a:pt x="3334219" y="3339388"/>
                </a:lnTo>
                <a:lnTo>
                  <a:pt x="3338268" y="3342578"/>
                </a:lnTo>
                <a:lnTo>
                  <a:pt x="3398628" y="3394472"/>
                </a:lnTo>
                <a:lnTo>
                  <a:pt x="3402677" y="3398275"/>
                </a:lnTo>
                <a:lnTo>
                  <a:pt x="3458620" y="3453971"/>
                </a:lnTo>
                <a:cubicBezTo>
                  <a:pt x="3460062" y="3455357"/>
                  <a:pt x="3461415" y="3456832"/>
                  <a:pt x="3462668" y="3458389"/>
                </a:cubicBezTo>
                <a:lnTo>
                  <a:pt x="3514440" y="3518626"/>
                </a:lnTo>
                <a:cubicBezTo>
                  <a:pt x="3515789" y="3520220"/>
                  <a:pt x="3517017" y="3521816"/>
                  <a:pt x="3518243" y="3523534"/>
                </a:cubicBezTo>
                <a:lnTo>
                  <a:pt x="3566090" y="3589537"/>
                </a:lnTo>
                <a:lnTo>
                  <a:pt x="3567806" y="3591867"/>
                </a:lnTo>
                <a:lnTo>
                  <a:pt x="3568788" y="3593463"/>
                </a:lnTo>
                <a:cubicBezTo>
                  <a:pt x="3569186" y="3593948"/>
                  <a:pt x="3569516" y="3594485"/>
                  <a:pt x="3569770" y="3595057"/>
                </a:cubicBezTo>
                <a:lnTo>
                  <a:pt x="3575045" y="3603399"/>
                </a:lnTo>
                <a:cubicBezTo>
                  <a:pt x="3575770" y="3604375"/>
                  <a:pt x="3576425" y="3605400"/>
                  <a:pt x="3577008" y="3606467"/>
                </a:cubicBezTo>
                <a:lnTo>
                  <a:pt x="3585472" y="3621435"/>
                </a:lnTo>
                <a:lnTo>
                  <a:pt x="3587312" y="3624870"/>
                </a:lnTo>
                <a:lnTo>
                  <a:pt x="3598846" y="3647934"/>
                </a:lnTo>
                <a:lnTo>
                  <a:pt x="3600195" y="3650509"/>
                </a:lnTo>
                <a:lnTo>
                  <a:pt x="3614426" y="3681916"/>
                </a:lnTo>
                <a:cubicBezTo>
                  <a:pt x="3614426" y="3682776"/>
                  <a:pt x="3615284" y="3683757"/>
                  <a:pt x="3615653" y="3684738"/>
                </a:cubicBezTo>
                <a:lnTo>
                  <a:pt x="3631601" y="3723872"/>
                </a:lnTo>
                <a:lnTo>
                  <a:pt x="3632705" y="3726573"/>
                </a:lnTo>
                <a:lnTo>
                  <a:pt x="3649758" y="3773559"/>
                </a:lnTo>
                <a:lnTo>
                  <a:pt x="3651108" y="3777485"/>
                </a:lnTo>
                <a:lnTo>
                  <a:pt x="3667916" y="3833061"/>
                </a:lnTo>
                <a:cubicBezTo>
                  <a:pt x="3667916" y="3834042"/>
                  <a:pt x="3668528" y="3835023"/>
                  <a:pt x="3668774" y="3836005"/>
                </a:cubicBezTo>
                <a:lnTo>
                  <a:pt x="3685458" y="3900168"/>
                </a:lnTo>
                <a:lnTo>
                  <a:pt x="3686195" y="3903481"/>
                </a:lnTo>
                <a:lnTo>
                  <a:pt x="3701899" y="3977090"/>
                </a:lnTo>
                <a:cubicBezTo>
                  <a:pt x="3701899" y="3978071"/>
                  <a:pt x="3701899" y="3979053"/>
                  <a:pt x="3701899" y="3980034"/>
                </a:cubicBezTo>
                <a:lnTo>
                  <a:pt x="3716130" y="4062477"/>
                </a:lnTo>
                <a:cubicBezTo>
                  <a:pt x="3716130" y="4063581"/>
                  <a:pt x="3716130" y="4064685"/>
                  <a:pt x="3716130" y="4065666"/>
                </a:cubicBezTo>
                <a:lnTo>
                  <a:pt x="3721772" y="4109830"/>
                </a:lnTo>
                <a:lnTo>
                  <a:pt x="3727294" y="4158291"/>
                </a:lnTo>
                <a:cubicBezTo>
                  <a:pt x="3727294" y="4158291"/>
                  <a:pt x="3727294" y="4159394"/>
                  <a:pt x="3727294" y="4159885"/>
                </a:cubicBezTo>
                <a:lnTo>
                  <a:pt x="3731956" y="4209940"/>
                </a:lnTo>
                <a:cubicBezTo>
                  <a:pt x="3731901" y="4210389"/>
                  <a:pt x="3731901" y="4210842"/>
                  <a:pt x="3731956" y="4211290"/>
                </a:cubicBezTo>
                <a:lnTo>
                  <a:pt x="3735757" y="4263061"/>
                </a:lnTo>
                <a:cubicBezTo>
                  <a:pt x="3735757" y="4263674"/>
                  <a:pt x="3735757" y="4264288"/>
                  <a:pt x="3735757" y="4264901"/>
                </a:cubicBezTo>
                <a:lnTo>
                  <a:pt x="3738457" y="4319004"/>
                </a:lnTo>
                <a:lnTo>
                  <a:pt x="3738457" y="4320844"/>
                </a:lnTo>
                <a:lnTo>
                  <a:pt x="3740052" y="4377769"/>
                </a:lnTo>
                <a:lnTo>
                  <a:pt x="3740052" y="4379241"/>
                </a:lnTo>
                <a:lnTo>
                  <a:pt x="3740052" y="4438742"/>
                </a:lnTo>
                <a:lnTo>
                  <a:pt x="3740052" y="4440215"/>
                </a:lnTo>
                <a:lnTo>
                  <a:pt x="3739317" y="4502537"/>
                </a:lnTo>
                <a:lnTo>
                  <a:pt x="3739317" y="4503886"/>
                </a:lnTo>
                <a:lnTo>
                  <a:pt x="3737354" y="4568416"/>
                </a:lnTo>
                <a:cubicBezTo>
                  <a:pt x="3737419" y="4568987"/>
                  <a:pt x="3737419" y="4569564"/>
                  <a:pt x="3737354" y="4570134"/>
                </a:cubicBezTo>
                <a:lnTo>
                  <a:pt x="3726679" y="4773173"/>
                </a:lnTo>
                <a:lnTo>
                  <a:pt x="3722754" y="4909227"/>
                </a:lnTo>
                <a:lnTo>
                  <a:pt x="3703985" y="5801740"/>
                </a:lnTo>
                <a:lnTo>
                  <a:pt x="3706438" y="5878906"/>
                </a:lnTo>
                <a:lnTo>
                  <a:pt x="3710363" y="5940247"/>
                </a:lnTo>
                <a:lnTo>
                  <a:pt x="3716743" y="6013856"/>
                </a:lnTo>
                <a:lnTo>
                  <a:pt x="3726679" y="6097648"/>
                </a:lnTo>
                <a:lnTo>
                  <a:pt x="3741034" y="6188678"/>
                </a:lnTo>
                <a:lnTo>
                  <a:pt x="3760173" y="6284862"/>
                </a:lnTo>
                <a:lnTo>
                  <a:pt x="3777960" y="6362028"/>
                </a:lnTo>
                <a:lnTo>
                  <a:pt x="3797468" y="6437968"/>
                </a:lnTo>
                <a:lnTo>
                  <a:pt x="3820531" y="6511576"/>
                </a:lnTo>
                <a:lnTo>
                  <a:pt x="3848012" y="6583469"/>
                </a:lnTo>
                <a:lnTo>
                  <a:pt x="3881014" y="6653152"/>
                </a:lnTo>
                <a:lnTo>
                  <a:pt x="3921499" y="6720014"/>
                </a:lnTo>
                <a:lnTo>
                  <a:pt x="3944685" y="6752525"/>
                </a:lnTo>
                <a:lnTo>
                  <a:pt x="3970081" y="6784176"/>
                </a:lnTo>
                <a:lnTo>
                  <a:pt x="3997929" y="6814602"/>
                </a:lnTo>
                <a:lnTo>
                  <a:pt x="4027527" y="6842188"/>
                </a:lnTo>
                <a:lnTo>
                  <a:pt x="3823538" y="6842188"/>
                </a:lnTo>
                <a:lnTo>
                  <a:pt x="3797835" y="6805644"/>
                </a:lnTo>
                <a:lnTo>
                  <a:pt x="3794769" y="6800983"/>
                </a:lnTo>
                <a:lnTo>
                  <a:pt x="3750725" y="6728356"/>
                </a:lnTo>
                <a:cubicBezTo>
                  <a:pt x="3749380" y="6726174"/>
                  <a:pt x="3748151" y="6723922"/>
                  <a:pt x="3747044" y="6721608"/>
                </a:cubicBezTo>
                <a:lnTo>
                  <a:pt x="3711099" y="6645669"/>
                </a:lnTo>
                <a:cubicBezTo>
                  <a:pt x="3710240" y="6643829"/>
                  <a:pt x="3709504" y="6641989"/>
                  <a:pt x="3708767" y="6640148"/>
                </a:cubicBezTo>
                <a:lnTo>
                  <a:pt x="3679448" y="6563227"/>
                </a:lnTo>
                <a:cubicBezTo>
                  <a:pt x="3678833" y="6561754"/>
                  <a:pt x="3678343" y="6560281"/>
                  <a:pt x="3677852" y="6558686"/>
                </a:cubicBezTo>
                <a:lnTo>
                  <a:pt x="3653315" y="6480660"/>
                </a:lnTo>
                <a:lnTo>
                  <a:pt x="3652212" y="6476858"/>
                </a:lnTo>
                <a:lnTo>
                  <a:pt x="3632092" y="6398220"/>
                </a:lnTo>
                <a:cubicBezTo>
                  <a:pt x="3632038" y="6397648"/>
                  <a:pt x="3632038" y="6397072"/>
                  <a:pt x="3632092" y="6396502"/>
                </a:cubicBezTo>
                <a:lnTo>
                  <a:pt x="3613690" y="6317249"/>
                </a:lnTo>
                <a:cubicBezTo>
                  <a:pt x="3613746" y="6316473"/>
                  <a:pt x="3613746" y="6315694"/>
                  <a:pt x="3613690" y="6314917"/>
                </a:cubicBezTo>
                <a:lnTo>
                  <a:pt x="3594061" y="6216035"/>
                </a:lnTo>
                <a:cubicBezTo>
                  <a:pt x="3594061" y="6215055"/>
                  <a:pt x="3594061" y="6214073"/>
                  <a:pt x="3594061" y="6213091"/>
                </a:cubicBezTo>
                <a:lnTo>
                  <a:pt x="3579340" y="6119118"/>
                </a:lnTo>
                <a:cubicBezTo>
                  <a:pt x="3579219" y="6118221"/>
                  <a:pt x="3579219" y="6117315"/>
                  <a:pt x="3579340" y="6116420"/>
                </a:cubicBezTo>
                <a:lnTo>
                  <a:pt x="3569034" y="6029806"/>
                </a:lnTo>
                <a:cubicBezTo>
                  <a:pt x="3569034" y="6029191"/>
                  <a:pt x="3569034" y="6028701"/>
                  <a:pt x="3569034" y="6028088"/>
                </a:cubicBezTo>
                <a:lnTo>
                  <a:pt x="3562408" y="5951166"/>
                </a:lnTo>
                <a:lnTo>
                  <a:pt x="3559955" y="5916937"/>
                </a:lnTo>
                <a:cubicBezTo>
                  <a:pt x="3559955" y="5916937"/>
                  <a:pt x="3559955" y="5916079"/>
                  <a:pt x="3559955" y="5915588"/>
                </a:cubicBezTo>
                <a:lnTo>
                  <a:pt x="3557010" y="5858419"/>
                </a:lnTo>
                <a:lnTo>
                  <a:pt x="3557010" y="5856209"/>
                </a:lnTo>
                <a:lnTo>
                  <a:pt x="3555785" y="5804561"/>
                </a:lnTo>
                <a:lnTo>
                  <a:pt x="3555785" y="5787877"/>
                </a:lnTo>
                <a:lnTo>
                  <a:pt x="3574432" y="4904564"/>
                </a:lnTo>
                <a:lnTo>
                  <a:pt x="3578479" y="4766917"/>
                </a:lnTo>
                <a:cubicBezTo>
                  <a:pt x="3578419" y="4766345"/>
                  <a:pt x="3578419" y="4765769"/>
                  <a:pt x="3578479" y="4765198"/>
                </a:cubicBezTo>
                <a:lnTo>
                  <a:pt x="3589154" y="4562160"/>
                </a:lnTo>
                <a:lnTo>
                  <a:pt x="3590993" y="4499102"/>
                </a:lnTo>
                <a:lnTo>
                  <a:pt x="3591852" y="4437760"/>
                </a:lnTo>
                <a:lnTo>
                  <a:pt x="3591852" y="4379855"/>
                </a:lnTo>
                <a:lnTo>
                  <a:pt x="3590380" y="4324524"/>
                </a:lnTo>
                <a:lnTo>
                  <a:pt x="3587803" y="4272262"/>
                </a:lnTo>
                <a:lnTo>
                  <a:pt x="3584122" y="4222085"/>
                </a:lnTo>
                <a:lnTo>
                  <a:pt x="3579584" y="4173625"/>
                </a:lnTo>
                <a:lnTo>
                  <a:pt x="3568911" y="4085663"/>
                </a:lnTo>
                <a:lnTo>
                  <a:pt x="3555169" y="4006165"/>
                </a:lnTo>
                <a:lnTo>
                  <a:pt x="3540203" y="3935623"/>
                </a:lnTo>
                <a:lnTo>
                  <a:pt x="3524378" y="3874282"/>
                </a:lnTo>
                <a:lnTo>
                  <a:pt x="3508550" y="3822142"/>
                </a:lnTo>
                <a:lnTo>
                  <a:pt x="3492602" y="3778467"/>
                </a:lnTo>
                <a:lnTo>
                  <a:pt x="3477759" y="3741663"/>
                </a:lnTo>
                <a:lnTo>
                  <a:pt x="3464753" y="3713077"/>
                </a:lnTo>
                <a:lnTo>
                  <a:pt x="3454695" y="3692958"/>
                </a:lnTo>
                <a:lnTo>
                  <a:pt x="3444389" y="3675537"/>
                </a:lnTo>
                <a:lnTo>
                  <a:pt x="3399365" y="3613337"/>
                </a:lnTo>
                <a:lnTo>
                  <a:pt x="3351641" y="3557762"/>
                </a:lnTo>
                <a:lnTo>
                  <a:pt x="3299746" y="3506114"/>
                </a:lnTo>
                <a:lnTo>
                  <a:pt x="3240982" y="3459494"/>
                </a:lnTo>
                <a:lnTo>
                  <a:pt x="3180868" y="3414591"/>
                </a:lnTo>
                <a:lnTo>
                  <a:pt x="3116459" y="3372758"/>
                </a:lnTo>
                <a:lnTo>
                  <a:pt x="3049353" y="3334235"/>
                </a:lnTo>
                <a:lnTo>
                  <a:pt x="2979179" y="3298904"/>
                </a:lnTo>
                <a:lnTo>
                  <a:pt x="2906673" y="3266639"/>
                </a:lnTo>
                <a:lnTo>
                  <a:pt x="2831715" y="3237440"/>
                </a:lnTo>
                <a:lnTo>
                  <a:pt x="2755530" y="3211308"/>
                </a:lnTo>
                <a:lnTo>
                  <a:pt x="2677872" y="3187877"/>
                </a:lnTo>
                <a:lnTo>
                  <a:pt x="2599722" y="3166898"/>
                </a:lnTo>
                <a:lnTo>
                  <a:pt x="2521697" y="3148617"/>
                </a:lnTo>
                <a:lnTo>
                  <a:pt x="2443550" y="3132915"/>
                </a:lnTo>
                <a:lnTo>
                  <a:pt x="2367118" y="3119420"/>
                </a:lnTo>
                <a:lnTo>
                  <a:pt x="2214379" y="3098319"/>
                </a:lnTo>
                <a:lnTo>
                  <a:pt x="2143469" y="3090467"/>
                </a:lnTo>
                <a:lnTo>
                  <a:pt x="2073663" y="3084700"/>
                </a:lnTo>
                <a:lnTo>
                  <a:pt x="2006188" y="3080162"/>
                </a:lnTo>
                <a:lnTo>
                  <a:pt x="1943129" y="3076727"/>
                </a:lnTo>
                <a:lnTo>
                  <a:pt x="1884610" y="3074518"/>
                </a:lnTo>
                <a:lnTo>
                  <a:pt x="1829649" y="3073292"/>
                </a:lnTo>
                <a:lnTo>
                  <a:pt x="1780576" y="3073292"/>
                </a:lnTo>
                <a:lnTo>
                  <a:pt x="1664764" y="3075255"/>
                </a:lnTo>
                <a:lnTo>
                  <a:pt x="1607227" y="3078075"/>
                </a:lnTo>
                <a:lnTo>
                  <a:pt x="1602320" y="3078075"/>
                </a:lnTo>
                <a:lnTo>
                  <a:pt x="1502333" y="3080652"/>
                </a:lnTo>
                <a:lnTo>
                  <a:pt x="1498897" y="3080652"/>
                </a:lnTo>
                <a:lnTo>
                  <a:pt x="1404433" y="3078935"/>
                </a:lnTo>
                <a:lnTo>
                  <a:pt x="1400875" y="3078935"/>
                </a:lnTo>
                <a:lnTo>
                  <a:pt x="1310090" y="3073168"/>
                </a:lnTo>
                <a:lnTo>
                  <a:pt x="1306901" y="3073168"/>
                </a:lnTo>
                <a:lnTo>
                  <a:pt x="1221024" y="3064090"/>
                </a:lnTo>
                <a:lnTo>
                  <a:pt x="1217711" y="3064090"/>
                </a:lnTo>
                <a:lnTo>
                  <a:pt x="1135024" y="3051821"/>
                </a:lnTo>
                <a:lnTo>
                  <a:pt x="1131465" y="3051209"/>
                </a:lnTo>
                <a:lnTo>
                  <a:pt x="1052582" y="3035383"/>
                </a:lnTo>
                <a:lnTo>
                  <a:pt x="1048901" y="3034525"/>
                </a:lnTo>
                <a:lnTo>
                  <a:pt x="975291" y="3015876"/>
                </a:lnTo>
                <a:lnTo>
                  <a:pt x="972102" y="3015017"/>
                </a:lnTo>
                <a:lnTo>
                  <a:pt x="901070" y="2993793"/>
                </a:lnTo>
                <a:lnTo>
                  <a:pt x="897389" y="2992566"/>
                </a:lnTo>
                <a:lnTo>
                  <a:pt x="830404" y="2968767"/>
                </a:lnTo>
                <a:lnTo>
                  <a:pt x="827214" y="2967662"/>
                </a:lnTo>
                <a:lnTo>
                  <a:pt x="764279" y="2942143"/>
                </a:lnTo>
                <a:lnTo>
                  <a:pt x="760844" y="2940671"/>
                </a:lnTo>
                <a:lnTo>
                  <a:pt x="701465" y="2912087"/>
                </a:lnTo>
                <a:lnTo>
                  <a:pt x="698521" y="2910614"/>
                </a:lnTo>
                <a:lnTo>
                  <a:pt x="642456" y="2881786"/>
                </a:lnTo>
                <a:lnTo>
                  <a:pt x="639143" y="2879945"/>
                </a:lnTo>
                <a:lnTo>
                  <a:pt x="586513" y="2849274"/>
                </a:lnTo>
                <a:lnTo>
                  <a:pt x="583937" y="2847802"/>
                </a:lnTo>
                <a:lnTo>
                  <a:pt x="534863" y="2816764"/>
                </a:lnTo>
                <a:lnTo>
                  <a:pt x="531920" y="2814800"/>
                </a:lnTo>
                <a:lnTo>
                  <a:pt x="486282" y="2782781"/>
                </a:lnTo>
                <a:lnTo>
                  <a:pt x="483582" y="2780941"/>
                </a:lnTo>
                <a:lnTo>
                  <a:pt x="441258" y="2748429"/>
                </a:lnTo>
                <a:lnTo>
                  <a:pt x="438804" y="2746466"/>
                </a:lnTo>
                <a:lnTo>
                  <a:pt x="399177" y="2713711"/>
                </a:lnTo>
                <a:lnTo>
                  <a:pt x="397093" y="2711869"/>
                </a:lnTo>
                <a:lnTo>
                  <a:pt x="360900" y="2679359"/>
                </a:lnTo>
                <a:lnTo>
                  <a:pt x="358569" y="2677150"/>
                </a:lnTo>
                <a:lnTo>
                  <a:pt x="325691" y="2644764"/>
                </a:lnTo>
                <a:lnTo>
                  <a:pt x="324217" y="2643291"/>
                </a:lnTo>
                <a:lnTo>
                  <a:pt x="293793" y="2611761"/>
                </a:lnTo>
                <a:cubicBezTo>
                  <a:pt x="292834" y="2610837"/>
                  <a:pt x="291932" y="2609853"/>
                  <a:pt x="291094" y="2608816"/>
                </a:cubicBezTo>
                <a:lnTo>
                  <a:pt x="239199" y="2548089"/>
                </a:lnTo>
                <a:lnTo>
                  <a:pt x="236746" y="2545145"/>
                </a:lnTo>
                <a:lnTo>
                  <a:pt x="215277" y="2516928"/>
                </a:lnTo>
                <a:lnTo>
                  <a:pt x="214295" y="2515578"/>
                </a:lnTo>
                <a:lnTo>
                  <a:pt x="195280" y="2489569"/>
                </a:lnTo>
                <a:lnTo>
                  <a:pt x="194052" y="2487852"/>
                </a:lnTo>
                <a:lnTo>
                  <a:pt x="176877" y="2463318"/>
                </a:lnTo>
                <a:cubicBezTo>
                  <a:pt x="176264" y="2462211"/>
                  <a:pt x="175527" y="2461231"/>
                  <a:pt x="174914" y="2460249"/>
                </a:cubicBezTo>
                <a:lnTo>
                  <a:pt x="149397" y="2417434"/>
                </a:lnTo>
                <a:cubicBezTo>
                  <a:pt x="149119" y="2416795"/>
                  <a:pt x="148789" y="2416179"/>
                  <a:pt x="148415" y="2415593"/>
                </a:cubicBezTo>
                <a:lnTo>
                  <a:pt x="130505" y="2383695"/>
                </a:lnTo>
                <a:lnTo>
                  <a:pt x="128541" y="2379893"/>
                </a:lnTo>
                <a:lnTo>
                  <a:pt x="120200" y="2362962"/>
                </a:lnTo>
                <a:cubicBezTo>
                  <a:pt x="119339" y="2361000"/>
                  <a:pt x="118359" y="2359036"/>
                  <a:pt x="117621" y="2357073"/>
                </a:cubicBezTo>
                <a:lnTo>
                  <a:pt x="94067" y="2297818"/>
                </a:lnTo>
                <a:cubicBezTo>
                  <a:pt x="94067" y="2296836"/>
                  <a:pt x="93331" y="2295855"/>
                  <a:pt x="93085" y="2294997"/>
                </a:cubicBezTo>
                <a:lnTo>
                  <a:pt x="73701" y="2239790"/>
                </a:lnTo>
                <a:cubicBezTo>
                  <a:pt x="73431" y="2238789"/>
                  <a:pt x="73103" y="2237807"/>
                  <a:pt x="72720" y="2236845"/>
                </a:cubicBezTo>
                <a:lnTo>
                  <a:pt x="55913" y="2181515"/>
                </a:lnTo>
                <a:lnTo>
                  <a:pt x="55054" y="2178448"/>
                </a:lnTo>
                <a:lnTo>
                  <a:pt x="40577" y="2122505"/>
                </a:lnTo>
                <a:cubicBezTo>
                  <a:pt x="40577" y="2121033"/>
                  <a:pt x="39841" y="2119684"/>
                  <a:pt x="39596" y="2118211"/>
                </a:cubicBezTo>
                <a:lnTo>
                  <a:pt x="17882" y="2007797"/>
                </a:lnTo>
                <a:cubicBezTo>
                  <a:pt x="17882" y="2005712"/>
                  <a:pt x="17146" y="2003749"/>
                  <a:pt x="16900" y="2001664"/>
                </a:cubicBezTo>
                <a:lnTo>
                  <a:pt x="4631" y="1891250"/>
                </a:lnTo>
                <a:cubicBezTo>
                  <a:pt x="4631" y="1889409"/>
                  <a:pt x="4631" y="1887569"/>
                  <a:pt x="4631" y="1885852"/>
                </a:cubicBezTo>
                <a:lnTo>
                  <a:pt x="92" y="1776419"/>
                </a:lnTo>
                <a:cubicBezTo>
                  <a:pt x="-31" y="1774499"/>
                  <a:pt x="-31" y="1772574"/>
                  <a:pt x="92" y="1770654"/>
                </a:cubicBezTo>
                <a:lnTo>
                  <a:pt x="3772" y="1662448"/>
                </a:lnTo>
                <a:lnTo>
                  <a:pt x="3772" y="1657786"/>
                </a:lnTo>
                <a:lnTo>
                  <a:pt x="14202" y="1550929"/>
                </a:lnTo>
                <a:cubicBezTo>
                  <a:pt x="14202" y="1549212"/>
                  <a:pt x="14202" y="1547618"/>
                  <a:pt x="14202" y="1546022"/>
                </a:cubicBezTo>
                <a:lnTo>
                  <a:pt x="31253" y="1440884"/>
                </a:lnTo>
                <a:cubicBezTo>
                  <a:pt x="31253" y="1439412"/>
                  <a:pt x="31253" y="1437939"/>
                  <a:pt x="32113" y="1436468"/>
                </a:cubicBezTo>
                <a:lnTo>
                  <a:pt x="55299" y="1333047"/>
                </a:lnTo>
                <a:cubicBezTo>
                  <a:pt x="55299" y="1331942"/>
                  <a:pt x="55299" y="1330716"/>
                  <a:pt x="56158" y="1329489"/>
                </a:cubicBezTo>
                <a:lnTo>
                  <a:pt x="84252" y="1228030"/>
                </a:lnTo>
                <a:lnTo>
                  <a:pt x="85356" y="1224351"/>
                </a:lnTo>
                <a:lnTo>
                  <a:pt x="118359" y="1124977"/>
                </a:lnTo>
                <a:cubicBezTo>
                  <a:pt x="118359" y="1123752"/>
                  <a:pt x="119218" y="1122647"/>
                  <a:pt x="119584" y="1121421"/>
                </a:cubicBezTo>
                <a:lnTo>
                  <a:pt x="156390" y="1024869"/>
                </a:lnTo>
                <a:cubicBezTo>
                  <a:pt x="156390" y="1024012"/>
                  <a:pt x="157125" y="1023030"/>
                  <a:pt x="157616" y="1022048"/>
                </a:cubicBezTo>
                <a:lnTo>
                  <a:pt x="198591" y="927951"/>
                </a:lnTo>
                <a:lnTo>
                  <a:pt x="199695" y="925375"/>
                </a:lnTo>
                <a:lnTo>
                  <a:pt x="243494" y="834222"/>
                </a:lnTo>
                <a:lnTo>
                  <a:pt x="244597" y="831890"/>
                </a:lnTo>
                <a:lnTo>
                  <a:pt x="290726" y="743683"/>
                </a:lnTo>
                <a:cubicBezTo>
                  <a:pt x="291182" y="742973"/>
                  <a:pt x="291591" y="742235"/>
                  <a:pt x="291954" y="741474"/>
                </a:cubicBezTo>
                <a:lnTo>
                  <a:pt x="340168" y="656578"/>
                </a:lnTo>
                <a:lnTo>
                  <a:pt x="341271" y="654737"/>
                </a:lnTo>
                <a:lnTo>
                  <a:pt x="390344" y="572908"/>
                </a:lnTo>
                <a:lnTo>
                  <a:pt x="391447" y="571192"/>
                </a:lnTo>
                <a:lnTo>
                  <a:pt x="441501" y="493410"/>
                </a:lnTo>
                <a:cubicBezTo>
                  <a:pt x="441953" y="492827"/>
                  <a:pt x="442363" y="492211"/>
                  <a:pt x="442730" y="491570"/>
                </a:cubicBezTo>
                <a:lnTo>
                  <a:pt x="493519" y="417962"/>
                </a:lnTo>
                <a:lnTo>
                  <a:pt x="494378" y="416857"/>
                </a:lnTo>
                <a:lnTo>
                  <a:pt x="544310" y="346928"/>
                </a:lnTo>
                <a:lnTo>
                  <a:pt x="545536" y="345210"/>
                </a:lnTo>
                <a:lnTo>
                  <a:pt x="594609" y="279698"/>
                </a:lnTo>
                <a:cubicBezTo>
                  <a:pt x="594828" y="279318"/>
                  <a:pt x="595119" y="278984"/>
                  <a:pt x="595468" y="278718"/>
                </a:cubicBezTo>
                <a:lnTo>
                  <a:pt x="643191" y="217376"/>
                </a:lnTo>
                <a:cubicBezTo>
                  <a:pt x="643583" y="217025"/>
                  <a:pt x="643916" y="216610"/>
                  <a:pt x="644172" y="216148"/>
                </a:cubicBezTo>
                <a:lnTo>
                  <a:pt x="690425" y="159714"/>
                </a:lnTo>
                <a:lnTo>
                  <a:pt x="691282" y="158735"/>
                </a:lnTo>
                <a:lnTo>
                  <a:pt x="734590" y="107576"/>
                </a:lnTo>
                <a:lnTo>
                  <a:pt x="775810" y="60344"/>
                </a:lnTo>
                <a:lnTo>
                  <a:pt x="812615" y="18754"/>
                </a:lnTo>
                <a:lnTo>
                  <a:pt x="813720" y="1740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86105" y="97155"/>
            <a:ext cx="1167765" cy="1085215"/>
            <a:chOff x="923" y="153"/>
            <a:chExt cx="1839" cy="1709"/>
          </a:xfrm>
        </p:grpSpPr>
        <p:sp>
          <p:nvSpPr>
            <p:cNvPr id="4" name="矩形 3"/>
            <p:cNvSpPr/>
            <p:nvPr/>
          </p:nvSpPr>
          <p:spPr>
            <a:xfrm>
              <a:off x="923" y="728"/>
              <a:ext cx="1134" cy="1134"/>
            </a:xfrm>
            <a:prstGeom prst="rect">
              <a:avLst/>
            </a:prstGeom>
            <a:noFill/>
            <a:ln w="76200">
              <a:gradFill>
                <a:gsLst>
                  <a:gs pos="28000">
                    <a:schemeClr val="accent5">
                      <a:lumMod val="60000"/>
                      <a:lumOff val="40000"/>
                      <a:alpha val="20000"/>
                    </a:schemeClr>
                  </a:gs>
                  <a:gs pos="78000">
                    <a:srgbClr val="00B0F0">
                      <a:alpha val="40000"/>
                    </a:srgb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/>
              </a:endParaRPr>
            </a:p>
          </p:txBody>
        </p:sp>
        <p:cxnSp>
          <p:nvCxnSpPr>
            <p:cNvPr id="9" name="直接连接符 8"/>
            <p:cNvCxnSpPr>
              <a:endCxn id="4" idx="3"/>
            </p:cNvCxnSpPr>
            <p:nvPr/>
          </p:nvCxnSpPr>
          <p:spPr>
            <a:xfrm>
              <a:off x="2051" y="153"/>
              <a:ext cx="6" cy="1142"/>
            </a:xfrm>
            <a:prstGeom prst="line">
              <a:avLst/>
            </a:prstGeom>
            <a:ln w="76200">
              <a:gradFill>
                <a:gsLst>
                  <a:gs pos="0">
                    <a:srgbClr val="FFFFFF">
                      <a:alpha val="0"/>
                    </a:srgbClr>
                  </a:gs>
                  <a:gs pos="97000">
                    <a:schemeClr val="accent5">
                      <a:lumMod val="60000"/>
                      <a:lumOff val="40000"/>
                    </a:schemeClr>
                  </a:gs>
                </a:gsLst>
              </a:gra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endCxn id="4" idx="0"/>
            </p:cNvCxnSpPr>
            <p:nvPr/>
          </p:nvCxnSpPr>
          <p:spPr>
            <a:xfrm flipH="1" flipV="1">
              <a:off x="1490" y="728"/>
              <a:ext cx="1273" cy="8"/>
            </a:xfrm>
            <a:prstGeom prst="line">
              <a:avLst/>
            </a:prstGeom>
            <a:ln w="76200"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accent5">
                      <a:lumMod val="60000"/>
                      <a:lumOff val="40000"/>
                      <a:alpha val="40000"/>
                    </a:schemeClr>
                  </a:gs>
                </a:gsLst>
              </a:gradFill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84530" y="609600"/>
            <a:ext cx="495935" cy="1145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腾祥伯当草书" panose="01010104010101010101" charset="-122"/>
                <a:ea typeface="腾祥伯当草书" panose="01010104010101010101" charset="-122"/>
              </a:rPr>
              <a:t>南</a:t>
            </a:r>
          </a:p>
          <a:p>
            <a:endParaRPr lang="zh-CN" altLang="en-US" sz="2800" dirty="0">
              <a:solidFill>
                <a:srgbClr val="00B0F0"/>
              </a:solidFill>
              <a:latin typeface="腾祥伯当草书" panose="01010104010101010101" charset="-122"/>
              <a:ea typeface="腾祥伯当草书" panose="01010104010101010101" charset="-122"/>
            </a:endParaRPr>
          </a:p>
          <a:p>
            <a:r>
              <a:rPr lang="zh-CN" altLang="en-US" sz="2800" dirty="0">
                <a:solidFill>
                  <a:srgbClr val="00B0F0"/>
                </a:solidFill>
                <a:latin typeface="腾祥伯当草书" panose="01010104010101010101" charset="-122"/>
                <a:ea typeface="腾祥伯当草书" panose="01010104010101010101" charset="-122"/>
              </a:rPr>
              <a:t>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6A9AD2-564C-A6DE-BBEE-AA948AB871F5}"/>
              </a:ext>
            </a:extLst>
          </p:cNvPr>
          <p:cNvSpPr txBox="1"/>
          <p:nvPr/>
        </p:nvSpPr>
        <p:spPr>
          <a:xfrm>
            <a:off x="7843873" y="671864"/>
            <a:ext cx="43464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在新时代的浪潮中，南京这座历史悠久的城市正焕发出新的活力。居民体验是衡量城市宜居性和规划成效的关键指标。因此，本次活动聚焦在居民体验上，通过实地调查来深入了解市民对城市规划的直观感受。为南京的城市发展贡献智慧和力量。</a:t>
            </a:r>
            <a:endParaRPr lang="zh-CN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 rot="2831588">
            <a:off x="3857832" y="-998896"/>
            <a:ext cx="12191365" cy="6861810"/>
          </a:xfrm>
          <a:prstGeom prst="rect">
            <a:avLst/>
          </a:prstGeom>
          <a:gradFill flip="none" rotWithShape="1">
            <a:gsLst>
              <a:gs pos="100000">
                <a:srgbClr val="0086EA"/>
              </a:gs>
              <a:gs pos="19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7074" y="471450"/>
            <a:ext cx="252236" cy="252236"/>
          </a:xfrm>
          <a:prstGeom prst="ellipse">
            <a:avLst/>
          </a:prstGeom>
          <a:gradFill>
            <a:gsLst>
              <a:gs pos="0">
                <a:srgbClr val="3150A0">
                  <a:alpha val="88000"/>
                </a:srgbClr>
              </a:gs>
              <a:gs pos="100000">
                <a:srgbClr val="0F296A">
                  <a:alpha val="9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pitchFamily="34" charset="-122"/>
            </a:endParaRPr>
          </a:p>
        </p:txBody>
      </p:sp>
      <p:sp>
        <p:nvSpPr>
          <p:cNvPr id="7" name="圆: 空心 6"/>
          <p:cNvSpPr/>
          <p:nvPr/>
        </p:nvSpPr>
        <p:spPr>
          <a:xfrm>
            <a:off x="-343063" y="-260498"/>
            <a:ext cx="888495" cy="888495"/>
          </a:xfrm>
          <a:prstGeom prst="donut">
            <a:avLst>
              <a:gd name="adj" fmla="val 10692"/>
            </a:avLst>
          </a:prstGeom>
          <a:gradFill>
            <a:gsLst>
              <a:gs pos="0">
                <a:srgbClr val="3150A0">
                  <a:alpha val="88000"/>
                </a:srgbClr>
              </a:gs>
              <a:gs pos="100000">
                <a:srgbClr val="0F296A">
                  <a:alpha val="9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3460" y="29275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gradFill flip="none" rotWithShape="1">
                  <a:gsLst>
                    <a:gs pos="2000">
                      <a:srgbClr val="3150A0"/>
                    </a:gs>
                    <a:gs pos="100000">
                      <a:srgbClr val="0F296A"/>
                    </a:gs>
                  </a:gsLst>
                  <a:lin ang="5400000" scaled="1"/>
                </a:gradFill>
                <a:latin typeface="方正正大黑简体" panose="02000000000000000000" pitchFamily="2" charset="-122"/>
                <a:ea typeface="方正正大黑简体" panose="02000000000000000000" pitchFamily="2" charset="-122"/>
                <a:cs typeface="思源黑体 CN Normal" panose="020B0400000000000000" pitchFamily="34" charset="-122"/>
              </a:rPr>
              <a:t>何为城市规划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883460" y="766638"/>
            <a:ext cx="11042651" cy="0"/>
          </a:xfrm>
          <a:prstGeom prst="line">
            <a:avLst/>
          </a:prstGeom>
          <a:ln w="9525">
            <a:solidFill>
              <a:srgbClr val="86A9CC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20" y="1301708"/>
            <a:ext cx="2657647" cy="2657228"/>
          </a:xfrm>
          <a:prstGeom prst="ellipse">
            <a:avLst/>
          </a:prstGeom>
        </p:spPr>
      </p:pic>
      <p:pic>
        <p:nvPicPr>
          <p:cNvPr id="11" name="图片 10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10" y="4317051"/>
            <a:ext cx="2236904" cy="2208440"/>
          </a:xfrm>
          <a:prstGeom prst="ellipse">
            <a:avLst/>
          </a:prstGeom>
        </p:spPr>
      </p:pic>
      <p:pic>
        <p:nvPicPr>
          <p:cNvPr id="13" name="图片 12"/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30" y="3364159"/>
            <a:ext cx="2382558" cy="2334629"/>
          </a:xfrm>
          <a:prstGeom prst="ellipse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405607-CCE4-740A-9603-FBDA8061B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004" y="1078579"/>
            <a:ext cx="5651482" cy="27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8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U1OWQ2Zjc4MWMxZTczMTJlYTRmNjkwYWZkY2Q2MGIifQ=="/>
  <p:tag name="RESOURCE_RECORD_KEY" val="{&quot;13&quot;:[4663468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UNIT_CONTENT_GROUP_TYPE" val="contentchip"/>
  <p:tag name="KSO_WM_UNIT_TYPE" val="i"/>
  <p:tag name="KSO_WM_UNIT_INDEX" val="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0684;#132037;#153574;#131866;#165634;#169875;#147809;"/>
  <p:tag name="KSO_WM_SLIDE_ID" val="custom20234436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324.388*65.5087"/>
  <p:tag name="KSO_WM_SLIDE_POSITION" val="57.9062*426.196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4436"/>
  <p:tag name="KSO_WM_SLIDE_LAYOUT" val="a_l"/>
  <p:tag name="KSO_WM_SLIDE_LAYOUT_CNT" val="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436_1*i*1"/>
  <p:tag name="KSO_WM_TEMPLATE_CATEGORY" val="custom"/>
  <p:tag name="KSO_WM_TEMPLATE_INDEX" val="2023443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436_1*a*1"/>
  <p:tag name="KSO_WM_TEMPLATE_CATEGORY" val="custom"/>
  <p:tag name="KSO_WM_TEMPLATE_INDEX" val="20234436"/>
  <p:tag name="KSO_WM_UNIT_LAYERLEVEL" val="1"/>
  <p:tag name="KSO_WM_TAG_VERSION" val="3.0"/>
  <p:tag name="KSO_WM_BEAUTIFY_FLAG" val="#wm#"/>
  <p:tag name="KSO_WM_UNIT_PRESET_TEXT" val="单击此处添加&#10;标题内容"/>
  <p:tag name="KSO_WM_UNIT_TEXT_FILL_FORE_SCHEMECOLOR_INDEX" val="2"/>
  <p:tag name="KSO_WM_UNIT_TEXT_FILL_TYPE" val="1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436_1*i*2"/>
  <p:tag name="KSO_WM_TEMPLATE_CATEGORY" val="custom"/>
  <p:tag name="KSO_WM_TEMPLATE_INDEX" val="20234436"/>
  <p:tag name="KSO_WM_UNIT_LAYERLEVEL" val="1"/>
  <p:tag name="KSO_WM_TAG_VERSION" val="3.0"/>
  <p:tag name="KSO_WM_BEAUTIFY_FLAG" val="#wm#"/>
  <p:tag name="KSO_WM_UNIT_LINE_FORE_SCHEMECOLOR_INDEX" val="2"/>
  <p:tag name="KSO_WM_UNIT_LINE_FILL_TYPE" val="2"/>
  <p:tag name="KSO_WM_UNIT_USESOURCEFORMAT_APPLY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4436_1*i*3"/>
  <p:tag name="KSO_WM_TEMPLATE_CATEGORY" val="custom"/>
  <p:tag name="KSO_WM_TEMPLATE_INDEX" val="2023443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LINE_FORE_SCHEMECOLOR_INDEX" val="13"/>
  <p:tag name="KSO_WM_UNIT_LINE_FILL_TYPE" val="2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4436_1*i*4"/>
  <p:tag name="KSO_WM_TEMPLATE_CATEGORY" val="custom"/>
  <p:tag name="KSO_WM_TEMPLATE_INDEX" val="20234436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114</Words>
  <Application>Microsoft Office PowerPoint</Application>
  <PresentationFormat>宽屏</PresentationFormat>
  <Paragraphs>22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腾祥伯当草书</vt:lpstr>
      <vt:lpstr>华文楷体</vt:lpstr>
      <vt:lpstr>Wingdings</vt:lpstr>
      <vt:lpstr>微软雅黑</vt:lpstr>
      <vt:lpstr>华文中宋</vt:lpstr>
      <vt:lpstr>Arial</vt:lpstr>
      <vt:lpstr>联想小新潮酷体</vt:lpstr>
      <vt:lpstr>方正正大黑简体</vt:lpstr>
      <vt:lpstr>MiSans Normal</vt:lpstr>
      <vt:lpstr>Calibri</vt:lpstr>
      <vt:lpstr>隶书</vt:lpstr>
      <vt:lpstr>WPS</vt:lpstr>
      <vt:lpstr> </vt:lpstr>
      <vt:lpstr>PowerPoint 演示文稿</vt:lpstr>
      <vt:lpstr>PowerPoint 演示文稿</vt:lpstr>
      <vt:lpstr>研究背景与意义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Sun</dc:creator>
  <cp:lastModifiedBy>厚冰 张</cp:lastModifiedBy>
  <cp:revision>205</cp:revision>
  <dcterms:created xsi:type="dcterms:W3CDTF">2019-06-19T02:08:00Z</dcterms:created>
  <dcterms:modified xsi:type="dcterms:W3CDTF">2025-01-20T08:09:01Z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B572D2C554AB40AB9674D132094D38AF_11</vt:lpwstr>
  </property>
</Properties>
</file>